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00.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xml" ContentType="application/inkml+xml"/>
  <Override PartName="/ppt/ink/ink110.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xml" ContentType="application/inkml+xml"/>
  <Override PartName="/ppt/ink/ink120.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xml" ContentType="application/inkml+xml"/>
  <Override PartName="/ppt/ink/ink130.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xml" ContentType="application/inkml+xml"/>
  <Override PartName="/ppt/ink/ink140.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xml" ContentType="application/inkml+xml"/>
  <Override PartName="/ppt/ink/ink150.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xml" ContentType="application/inkml+xml"/>
  <Override PartName="/ppt/ink/ink160.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xml" ContentType="application/inkml+xml"/>
  <Override PartName="/ppt/ink/ink170.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xml" ContentType="application/inkml+xml"/>
  <Override PartName="/ppt/ink/ink180.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xml" ContentType="application/inkml+xml"/>
  <Override PartName="/ppt/ink/ink40.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xml" ContentType="application/inkml+xml"/>
  <Override PartName="/ppt/ink/ink50.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xml" ContentType="application/inkml+xml"/>
  <Override PartName="/ppt/ink/ink60.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xml" ContentType="application/inkml+xml"/>
  <Override PartName="/ppt/ink/ink70.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xml" ContentType="application/inkml+xml"/>
  <Override PartName="/ppt/ink/ink80.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xml" ContentType="application/inkml+xml"/>
  <Override PartName="/ppt/ink/ink90.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3" r:id="rId3"/>
    <p:sldMasterId id="2147483658" r:id="rId4"/>
    <p:sldMasterId id="2147483663" r:id="rId5"/>
    <p:sldMasterId id="2147483668" r:id="rId6"/>
    <p:sldMasterId id="2147483673" r:id="rId7"/>
    <p:sldMasterId id="2147483678" r:id="rId8"/>
    <p:sldMasterId id="2147483683" r:id="rId9"/>
    <p:sldMasterId id="2147483688" r:id="rId10"/>
    <p:sldMasterId id="2147483693" r:id="rId11"/>
    <p:sldMasterId id="2147483698" r:id="rId12"/>
    <p:sldMasterId id="2147483703" r:id="rId13"/>
    <p:sldMasterId id="2147483708" r:id="rId14"/>
    <p:sldMasterId id="2147483713" r:id="rId15"/>
    <p:sldMasterId id="2147483718" r:id="rId16"/>
    <p:sldMasterId id="2147483723" r:id="rId17"/>
    <p:sldMasterId id="2147483728" r:id="rId18"/>
    <p:sldMasterId id="2147483733" r:id="rId19"/>
    <p:sldMasterId id="2147483738" r:id="rId20"/>
  </p:sldMasterIdLst>
  <p:notesMasterIdLst>
    <p:notesMasterId r:id="rId23"/>
  </p:notesMasterIdLst>
  <p:handoutMasterIdLst>
    <p:handoutMasterId r:id="rId46"/>
  </p:handoutMasterIdLst>
  <p:sldIdLst>
    <p:sldId id="458" r:id="rId21"/>
    <p:sldId id="552" r:id="rId22"/>
    <p:sldId id="454" r:id="rId24"/>
    <p:sldId id="452" r:id="rId25"/>
    <p:sldId id="453" r:id="rId26"/>
    <p:sldId id="585" r:id="rId27"/>
    <p:sldId id="571" r:id="rId28"/>
    <p:sldId id="607" r:id="rId29"/>
    <p:sldId id="586" r:id="rId30"/>
    <p:sldId id="587" r:id="rId31"/>
    <p:sldId id="588" r:id="rId32"/>
    <p:sldId id="589" r:id="rId33"/>
    <p:sldId id="593" r:id="rId34"/>
    <p:sldId id="591" r:id="rId35"/>
    <p:sldId id="594" r:id="rId36"/>
    <p:sldId id="592" r:id="rId37"/>
    <p:sldId id="595" r:id="rId38"/>
    <p:sldId id="600" r:id="rId39"/>
    <p:sldId id="601" r:id="rId40"/>
    <p:sldId id="603" r:id="rId41"/>
    <p:sldId id="604" r:id="rId42"/>
    <p:sldId id="605" r:id="rId43"/>
    <p:sldId id="606" r:id="rId44"/>
    <p:sldId id="286" r:id="rId45"/>
  </p:sldIdLst>
  <p:sldSz cx="12190095" cy="6859270"/>
  <p:notesSz cx="6858000" cy="9144000"/>
  <p:embeddedFontLst>
    <p:embeddedFont>
      <p:font typeface="黑体" panose="02010609060101010101" pitchFamily="49" charset="-122"/>
      <p:regular r:id="rId50"/>
    </p:embeddedFont>
    <p:embeddedFont>
      <p:font typeface="微软雅黑" panose="020B0503020204020204" pitchFamily="34" charset="-122"/>
      <p:regular r:id="rId51"/>
    </p:embeddedFont>
    <p:embeddedFont>
      <p:font typeface="Calibri" panose="020F0502020204030204" pitchFamily="34" charset="0"/>
      <p:regular r:id="rId52"/>
      <p:bold r:id="rId53"/>
      <p:italic r:id="rId54"/>
      <p:boldItalic r:id="rId55"/>
    </p:embeddedFont>
    <p:embeddedFont>
      <p:font typeface="Arial Unicode MS" panose="020B0604020202020204" pitchFamily="34" charset="-122"/>
      <p:regular r:id="rId56"/>
    </p:embeddedFont>
    <p:embeddedFont>
      <p:font typeface="华文行楷" panose="02010800040101010101" pitchFamily="2" charset="-122"/>
      <p:regular r:id="rId57"/>
    </p:embeddedFont>
    <p:embeddedFont>
      <p:font typeface="Calibri Light" panose="020F0302020204030204" charset="0"/>
      <p:regular r:id="rId58"/>
      <p:italic r:id="rId59"/>
    </p:embeddedFont>
  </p:embeddedFontLst>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C3C3"/>
    <a:srgbClr val="FFFFFF"/>
    <a:srgbClr val="FFC000"/>
    <a:srgbClr val="ED7D31"/>
    <a:srgbClr val="FFD966"/>
    <a:srgbClr val="EF8D4B"/>
    <a:srgbClr val="F79431"/>
    <a:srgbClr val="FFC207"/>
    <a:srgbClr val="FFEDB7"/>
    <a:srgbClr val="A1C0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83456" autoAdjust="0"/>
  </p:normalViewPr>
  <p:slideViewPr>
    <p:cSldViewPr>
      <p:cViewPr varScale="1">
        <p:scale>
          <a:sx n="61" d="100"/>
          <a:sy n="61" d="100"/>
        </p:scale>
        <p:origin x="1086" y="42"/>
      </p:cViewPr>
      <p:guideLst>
        <p:guide orient="horz" pos="2152"/>
        <p:guide pos="385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9" Type="http://schemas.openxmlformats.org/officeDocument/2006/relationships/font" Target="fonts/font10.fntdata"/><Relationship Id="rId58" Type="http://schemas.openxmlformats.org/officeDocument/2006/relationships/font" Target="fonts/font9.fntdata"/><Relationship Id="rId57" Type="http://schemas.openxmlformats.org/officeDocument/2006/relationships/font" Target="fonts/font8.fntdata"/><Relationship Id="rId56" Type="http://schemas.openxmlformats.org/officeDocument/2006/relationships/font" Target="fonts/font7.fntdata"/><Relationship Id="rId55" Type="http://schemas.openxmlformats.org/officeDocument/2006/relationships/font" Target="fonts/font6.fntdata"/><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Master" Target="slideMasters/slideMaster4.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slide" Target="slides/slide24.xml"/><Relationship Id="rId44" Type="http://schemas.openxmlformats.org/officeDocument/2006/relationships/slide" Target="slides/slide23.xml"/><Relationship Id="rId43" Type="http://schemas.openxmlformats.org/officeDocument/2006/relationships/slide" Target="slides/slide22.xml"/><Relationship Id="rId42" Type="http://schemas.openxmlformats.org/officeDocument/2006/relationships/slide" Target="slides/slide21.xml"/><Relationship Id="rId41" Type="http://schemas.openxmlformats.org/officeDocument/2006/relationships/slide" Target="slides/slide20.xml"/><Relationship Id="rId40" Type="http://schemas.openxmlformats.org/officeDocument/2006/relationships/slide" Target="slides/slide19.xml"/><Relationship Id="rId4" Type="http://schemas.openxmlformats.org/officeDocument/2006/relationships/slideMaster" Target="slideMasters/slideMaster3.xml"/><Relationship Id="rId39" Type="http://schemas.openxmlformats.org/officeDocument/2006/relationships/slide" Target="slides/slide18.xml"/><Relationship Id="rId38" Type="http://schemas.openxmlformats.org/officeDocument/2006/relationships/slide" Target="slides/slide17.xml"/><Relationship Id="rId37" Type="http://schemas.openxmlformats.org/officeDocument/2006/relationships/slide" Target="slides/slide16.xml"/><Relationship Id="rId36" Type="http://schemas.openxmlformats.org/officeDocument/2006/relationships/slide" Target="slides/slide15.xml"/><Relationship Id="rId35" Type="http://schemas.openxmlformats.org/officeDocument/2006/relationships/slide" Target="slides/slide14.xml"/><Relationship Id="rId34" Type="http://schemas.openxmlformats.org/officeDocument/2006/relationships/slide" Target="slides/slide13.xml"/><Relationship Id="rId33" Type="http://schemas.openxmlformats.org/officeDocument/2006/relationships/slide" Target="slides/slide12.xml"/><Relationship Id="rId32" Type="http://schemas.openxmlformats.org/officeDocument/2006/relationships/slide" Target="slides/slide11.xml"/><Relationship Id="rId31" Type="http://schemas.openxmlformats.org/officeDocument/2006/relationships/slide" Target="slides/slide10.xml"/><Relationship Id="rId30" Type="http://schemas.openxmlformats.org/officeDocument/2006/relationships/slide" Target="slides/slide9.xml"/><Relationship Id="rId3" Type="http://schemas.openxmlformats.org/officeDocument/2006/relationships/slideMaster" Target="slideMasters/slideMaster2.xml"/><Relationship Id="rId29" Type="http://schemas.openxmlformats.org/officeDocument/2006/relationships/slide" Target="slides/slide8.xml"/><Relationship Id="rId28" Type="http://schemas.openxmlformats.org/officeDocument/2006/relationships/slide" Target="slides/slide7.xml"/><Relationship Id="rId27" Type="http://schemas.openxmlformats.org/officeDocument/2006/relationships/slide" Target="slides/slide6.xml"/><Relationship Id="rId26" Type="http://schemas.openxmlformats.org/officeDocument/2006/relationships/slide" Target="slides/slide5.xml"/><Relationship Id="rId25" Type="http://schemas.openxmlformats.org/officeDocument/2006/relationships/slide" Target="slides/slide4.xml"/><Relationship Id="rId24" Type="http://schemas.openxmlformats.org/officeDocument/2006/relationships/slide" Target="slides/slide3.xml"/><Relationship Id="rId23" Type="http://schemas.openxmlformats.org/officeDocument/2006/relationships/notesMaster" Target="notesMasters/notesMaster1.xml"/><Relationship Id="rId22" Type="http://schemas.openxmlformats.org/officeDocument/2006/relationships/slide" Target="slides/slide2.xml"/><Relationship Id="rId21" Type="http://schemas.openxmlformats.org/officeDocument/2006/relationships/slide" Target="slides/slide1.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B9CD06-4AE2-4DC0-9132-F1AF5752DDB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9A6215-2194-424A-A04A-FA7C7EBE1909}"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13: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1156 189,'-1'0,"0"0,0 0,0 0,0 1,0 0,0-1,0 1,1 0,-1 0,0-1,0 0,1 1,0 0,0 0,0 0,-1-1,1 1,0 0,0 1,0-1,0 0,0 0,0 0,0 0,0 0,0 0,0 0,0 0,0 1,0-1,0 0,0 0,0 0,0 0,0 0,0 0,0 0,0 0,0 0,0 0,0 0,0 0,0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1510 31,'-1'0,"0"0,0 0,0 0,1 1,0 0,-1-1,1 1,0 0,0 0,-1-1,1 1,-1-1,1 1,0 0,-1-1,1 1,0 0,0 0,0 0,0 0,0 0,0 0,0 0,0 0,0 0,0 0,0 0,0 0,1-1,0 0,0 0,0-2,0 1,0 1,0-1,0 0,-1 0,1 1,-1-1,1 1,-1-1,1 1,-1-1,1 1,-1-1,1 0,-1 0,1 0,-1 0,1 1,-1-1,0 0,1 1,-1-1,0 0,0 0,0 0,0 0,0 0,0 0,0 0,0 0,-2 1,1 0,0 0,0 0,0 0,0 0,0 0,0 1</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1210 922,'1'0,"0"0,0 2,0-2,0 1,0 1,1 0,-2-1,1 0,0 0,0-1,-1 1,1 0,0 0,0 0,-1 0,1 0,0-1,0 1,-1 0,1 0,0-1,-1 1,0 0,1-1,0 1,0-1,-1 1,0 0,1-1,0 0,-1 1,1-1,-1 1,0 0,1-1,0 0,0 0,0 0,0-2</inkml:trace>
</inkml:ink>
</file>

<file path=ppt/ink/ink10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617 629,'1'0,"0"0,0 0,0 0,0 0,0 0,0 0,0 0,0 0,0 0,1-1,-1 1,0 0,2 0,-2 0,0 0,0-1,0 1,0 0,0 0,0 0,0 0,-1-1,1 1,0 0,0 0,0 0,0 0,0 0,0 0,0 0,0 0,0 0,0 0,0 0,0 0,0 0,0 0,0 0,1 0,0 0,0 0,-1 0,0 0,1 0,-1 0,0 0,0 0,0-1,1 1,-1 0,0 0,0 0,0 0,0 0,0 0,0 0,0 0,0 0,0 0,0 0,0 0,0 0,0 0,1 0,-1 0,0 0,0 0,0 0,0 0,1 0,-1 0,0 0,0 0,0 0,0 0,0 0,1 0,-1 0,0 0,0 0,0 0,0 0,0 0,0 0,0 0,0 0,0 0,0 0,0 0,0 0,0 0,0 0,0 0,0 0,1 0,0 0,-1 0,0 0,0 0,0 0,0 0,1 0,0 0,-1 0,0 0,0 0,0 0,0 0,1 0,-1 0,0 0,0 0,0 0,0 0,0 0,2 0,-1 0,-1 0,0 0,0 0,1 0,0 0,-1 0,1 0,-1 0,0 0,0 0,0 0,1 0,-1 0,1 0,-1 0,0 0,0 0,0 0,0 0,0 0,0 0,0 0,0 0,0 0,0 0,0 0,0 0,0 0,2 1,-1-1,-1 0,0 0,0 0,0 0,1 0,-1 0,0 0,0 0,0 0,0 0,0 0,0 0,0 0,0 0,0 0,0 0,0 0,0 0,0 0,3 0,-3 0,0 0,1 0,-1 0,1 0,-1 0,1 0,-1 0,1 0,-1 0,0 0,0 0,0 0,0 0,0 0,0 0,2 0,-2 0,1 0,-1 0,0 0,1 0,0 0,-1 0,0 0,1 0,-1 0,1 0,-1 0,1 0,0 0,0 0,-1 0,1 0,-1 0,3 0,-2 0,-1 0,0 0,1 0,-1 0,1 0,-1 0,1 0,0 0,-1 0,0 0,0 0,1 0,0 0,-1 0,1-1,1 1,-2 0,1 0,-1 0,1 0,0-1,0 1,-1 0,1 0,-1 0,1-1,0 1,-1 0,0 0,1 0,-1-1,1 1,-1 0,0 0,0 0,2 0,-2 0,1-1,-1 1,1 0,-1 0,0 0,0 0,0 0,0 0,0 0,0 0,0 0,0 0,1-1,-1 1,1 0,-1 0,0 0,0 0,0-1,0 1,1 0,-1 0,0 0,0 0,0 0,0 0,1 0,-1-1,1 1,-1 0,1 0,-1 0,0 0,1 0,0 0,-1 0,0 0,1 0,0-1,-1 1,1 0,-1 0,0 0,0 0,0 0,0 0,1 0,-1-1,1 1,-1 0,0 0,1 0,0 0,0 0,-1-1,3 1,-3 0,0 0,0 0,1 0,-1 0,1-1,-1 1,0 0,1 0,-1 0,1 0,-1 0,1 0,-1 0,0 0,0 0,0 0,0 0,1 0,1 0,-2-1,0 1,0 0,0 0,0 0,0 0,0 0,0 0,0 0,0 0,0-1,0 1,1 0,-1 0,0 0,0 0,0 0,0 0,0 0,0 0,0 0,0 0,0 0</inkml:trace>
</inkml:ink>
</file>

<file path=ppt/ink/ink10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1282 632,'1'0,"0"0,0 0,0 0,0 0,0 0,1-1,-1 1,0 0,0 0,0-1,0 1,0 0,1 0,-1 0,0 0,1 0,-1 0,2-1,-1 1,0-1,-1 1,0 0,0-1,1 1,-1 0,0 0,0 0,1-1,-1 1,0 0,0 0,0 0,0 0,1 0,-1 0,0 0,0 0,1 0,-1 0,0 0,0 0,0 0,1 0,-1-1,1 1,-1 0,0 0,0 0,0 0,1 0,0 0,-1 0,1 0,1 0,-1 0,0 0,0 0,1-1,-1 1,0 0,0 0,1 0,-1 0,0 0,1-1,-1 1,0 0,0 0,1 0,1-1,-1 1,-1 0,0 0,0-1,0 1,2 0,-2 0,0-1,-1 1,0 0,0 0,0 0,1 0,-1 0,0 0,0 0,0 0,0 0,1 0,-1 0,0 0,0 0,0 0,0 0,1 0,-1 0,0 0,0-1,0 1,0 0,0 0,1 0,-1 0,0 0,0 0,1 0,0 0,-1 0,0 0,1-1,-1 1,0 0,1 0,0 0,0 0,0 0,0-1,-1 1,0 0,1 0,-1 0,1 0,0-1,0 1,-1 0,0 0,0 0,0 0,1 0,1 0,-2 0,0 0,0 0,0 0,1 0,0 0,-1 0,1 0,-1 0,1 0,-1 0,0 0,0 0,0 0,0 0,0 0,0 0,0 0,2-1,-2 1,0 0,0 0,1 0,0 0,-1 0,1 0,0 0,-1-1,1 1,0 0,-1 0,1 0,0 0,-1 0,1-1,0 1,-1 0,1 0,-1 0,2-1,-2 1,1 0,-1 0,0 0,1 0,0 0,0 0,0-1,0 1,-1 0,0 0,0 0,0 0,0 0,0 0,0 0,0 0,0 0,0 0,0 0,2 0,-2-1,0 1,0 0,0 0,0 0,0 0,0 0,0 0,0 0,1 0,-1-1,0 1,1 0,-1 0,1 0,-1 0,0 0,1 0,0 0,0 0,2-1,-3 1,1 0,0 0,0 0,0 0,0 0,-1 0,1 0,1-1,-1 1,-1 0,1 0,-1 0,1 0,1 0,0 0,-2 0,1 0,-1 0,2-1,-1 1,5 0,-5-1,-1 1,2 0,-1 0,-1 0,2 0,-1 0,-1 0,1 0,1-1,-2 1,1 0,-1 0,0 0,1 0,0 0,0 0,-1 0,1 0,-1 0,0-1,1 1,1 0,-2 0,1 0,-1 0,0 0,0 0,0 0,0 0,1 0,-1 0,1 0,-1 0,0 0,0-1,0 1,0 0,0 0,0 0,0 0,0 0,3 0,-3 0,0 0,1 0,-1 0,0 0,1 0,0 0,-1 0,0 0,1 0,0 0,-1 0,2 0,-1 0,-1 0,1 0,0 0,0-1,0 1,4 0,-4 0,0 0,-1 0,2 0,-2 0,1 0,1 0,-2 0,1 0,0 0,-1 0,0 0,1 0,-1 0,0 0,0 0,0-1,0 1,0 0,0 0,0 0,0 0,1 0,-1 0,0 0,0 0,0 0,0 0,1 0,-1 0,0 0,0 0,0 0,0 0,0-1</inkml:trace>
</inkml:ink>
</file>

<file path=ppt/ink/ink10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1709 640,'-1'0,"0"0,0 0,0 0,1 1,-1-1,1 1,-1-1,0 1,0-1,1 1,-1 0,0-1,0 0,1 1,0 0,-1 0,0-1,1 1,0 0,0 0,-1-1,1 1,-1-1,0 1,0 0,0 0,0-1,1 1,-1-1,1 1,-1-1,1 1,-1-1,1 1,1-1,0 0,1 0,-1 0,0 0,1 0,0 0,0 0,-1 0,1 0,1 0,-1 0,-1 0,1 0,-1 0,2 0,-1 0,-1 0,1 0,0 0,-1 0,1 0,-1 0,0 0,1 0,-1 0,0 0,1 0,-1 0,1 0,0-1,-1 1,0 0,-1-1,0 0,-1 1,0 0,0-1,1 0,-1 1,0-1,0 1,0-1,0 0,1 0,-1 1,1-1,-1 1,0 0,1-1,-1 1,1-1,-1 1,0 0,1-1,0 0,-1 1,0 0,1-1,-1 1,1-1,-1 1,1-1,-1 1</inkml:trace>
</inkml:ink>
</file>

<file path=ppt/ink/ink10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813 785,'-1'0,"-1"0,1 0,0 0,0 0,0 1,0-1,0 0,0 1,0-1,0 0,1 1,-1-1,0 0,0 0,0 1,1 0,-1-1,0 0,1 1,-1-1,0 0,1 1,-1-1,0 1,0-1,1 1,-1-1,0 0,0 1,0-1,1 1,-1-1,0 0,1 1,-1-1,0 1,1 0,-1-1,0 0,0 0,1 1,0 0,-1-1,0 1,0-1,0 0,1 1,-1-1,1 1,-1-1,0 0,1 1,-1 0,1 0,-1-1,0 0,1 1,0 0,-1-1,1 1,-1-1,1 1,-1-1</inkml:trace>
</inkml:ink>
</file>

<file path=ppt/ink/ink10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766 797,'0'1,"0"0,0 0,0 0,0 0,-1 0,1 0,0 0,-1-1,1 1,0 0,0 0,0 0,-1 0,1 0,0 0,0 0,0 0,0 0,0 0,0 0,0 0,1-1,0 0,-1 1,1-1,0 0,0 0,0 0,-1 1</inkml:trace>
</inkml:ink>
</file>

<file path=ppt/ink/ink10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684 829,'-1'1,"0"-1,1 1,-1-1,1 1,-1-1,0 0,1 1,0 0,0 0,0 0,1-1,-1 1,1-1,0 0,0 0,-1 1,1 0,0-1,-1 1,1-1,0 0,0 0,-1 1,0 0,1-1,-1 1,1-1,-1 1,0 0,1-1,-1 1,0 0,0 0,1-1,-1 1,0 0,1-1,-1 1,0 0,0 0,0 0,0 0,0 0,0 0,0 0,0 0,0 0,0 0,0 0,0 0,0 0,0 0,-1 0,1 0,-1-1,1 1,-1-1,1 1,-1-1,1 1,-1-1,1 1,-1-1,1 1,-1-1,1 1,-1-1,0 0,1 1,-1-1,0 1,0-1,0 0,0 0,0 0,0 0,0 1,0-1,0 0,0 0,1 1,-1-1,0 0,0 0,0 0,0 0,0 0,0 0,0 0</inkml:trace>
</inkml:ink>
</file>

<file path=ppt/ink/ink10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704 867,'0'1,"0"0,0 0,0 0,0 0,0 0,0 0,0 0,-1-1,1 1,0 0,-1-1,1 1,0 0,0 0,0 0,0 0,0 0,-1-1,1 1</inkml:trace>
</inkml:ink>
</file>

<file path=ppt/ink/ink10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1035 783,'-1'0,"1"1,0 0,0 0,-1 0,0-1,0 0,1 1,0 0,0 0,-1-1,0 1,1 0,0 0,0 0,-1-1,1 1,-1-1,1 1,0 0,0 0,0 0,-1 0,1 0,0 0,0 0,0 0,-1-1,1 1,0 0,-1-1,1 1,-1 0,1 0</inkml:trace>
</inkml:ink>
</file>

<file path=ppt/ink/ink10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1015 799,'1'0,"0"1,-1 0,1-1,0 0,-1 1,0 0,0 0,1-1,-1 1,0 0,1-1,0 0,-1 1,0 0,0 0,1-1,0 0,-1 1,0 0,0 0,1-1,-1 1,0 0,1-1,0 0,0-1,-1 0,1 1,0 0,-1-1,0 0,1 1,0 0,0 0</inkml:trace>
</inkml:ink>
</file>

<file path=ppt/ink/ink10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1018 826,'-1'0,"0"0,0 0,-1 0,1 0,0 1,0-1,0 1,1 0,-1-1,1 1,0 0,-1-1,1 1,0 0,-1 0,1 0,0 0,1-1,-1 1,1-1,0 0,0 0,-1 1,1-1,-1 1,1-1,0 0,-1 1,1-1,0 0,-1 1,0 0,1-1,-1 1,1-1,-1 1,0 0,0 0,0 0,0 0,-1 0,1 0,-1 0,0 0,0-1,1 1,-1-1,1 1,0 0,-2-1,1 1,1 0,-1-1,1 1,-1-1,0 0,0 0,1 1,-1-1,0 0,0 0,1 1,-1-1,0 0,0 0,0 0,0 0,0 0,0 0,0 0,1-1,-1 1</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1249 927,'-1'0,"0"0,0 0,1 2,-1-2,0 0,1 1,-1-1,1 1,-1-1,-1 2,0-1,1 0,1 0,-2 0,1-1,1 1,-1-1,0 1,0-1,1 1,0 0,-1-1,0 0,1 1,-1-1,1 1,0 0,-1-1,1 1,0 0,1-1,-1 1,0 0,0 0,1-1,-1 1,1-1,-1 1,0 0,0 0,1-1,-1 1,1-1,-1 1,0 0,1-1,-1 1,0 0,0 0,0 0,1-1,-1 1,0 0,1 0,-1 0,0 0,0 0,0 0,0 0,1-1,-1 1,0 0,0 0,0 0,0 0,0 0,0 0,0 0,0 0,0 0,0 0,0 0,0 0,0 0,0 0,0 0,0 0,-2 0,2 0,0 0,0 0,0 0,0 0</inkml:trace>
</inkml:ink>
</file>

<file path=ppt/ink/ink10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1023 853,'1'0,"0"0,-1 1,1-1,-1 1,0 0,0 0,0 0,0 0,0 0,-1-1,1 1,-1-1,1 1,-1-1,0 1,0-1,1 1,0 0,-1-1,0 1,0-1,1 1,-1-1,0 0,1 1,-1-1,1 1,-1-1,0 0,1 1,-1-1,1 1,1-1,0 0,0 0,0 0,0 0,0 0,0-1,0 1,0-1,0 1,0 0,0 0,0 0,0 0,0 0,0 0,0 0</inkml:trace>
</inkml:ink>
</file>

<file path=ppt/ink/ink10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1194 798,'1'0,"0"0,-1 1,0 0,1-1,0 0,0 1,-1 0,0 0,1-1,0 1,-1 0,1-1,-1 1,1-1,-1 1,1-1,-1 1,0 0,1-1,-1 1,0 0,1-1,0 0,-1 1,0 0,1-1,-1 1,1-1,-1 1,0 0,0 0,1 0,-1 0,0 0,1-1,-1 1,0 0,1-1,-1 1,0 0,0 0,0 0,0 0,0 0,0 0,0 0,0 0,1-1,-1 1,0 0,0 0,0 0,0 0,0 0,0 0,0 0,0 0,-1-1,1 1,-1-1,0 1,1 0,-1-1,0 0,1 1,-1-1,0 0,0 0,0 0</inkml:trace>
</inkml:ink>
</file>

<file path=ppt/ink/ink10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1198 835,'1'0,"0"0,-1 1,1-1,0 0,-1 1,1-1,0 0,-1 1,1-1,0 0,-1 1,0 0,1-1,0 0,-1 1,1-1,-1 1,1-1,0 0,0 0,-1-1,1 1,0 0,0 0,0 0,0 0,0-1,0-1,0 2,0 0,0-1,0 1,-1-1,0 0,1 1,0 0,0-1,-1 0,1 1,0 0,-1-1,1 0,0 1,-1-1,1 1,0 0,0 0,0 0,0 0,0-1</inkml:trace>
</inkml:ink>
</file>

<file path=ppt/ink/ink10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1219 854,'-1'0,"1"1,-1-1,0 0,1 1,0 0,-1-1,1 1,-1-1,1 1,0 0,0 0,0 0,0 0,0 0,1-1,-1 1,1-1,0 0,0 0,0 0,-1 1,1-1,-1 1,1-1,-1 1,0 0,1-1,-1 1,1-1,-1 1,0 0,0 0,0 0,0 0,0 0,0 0,0 0,-1-1,1 1,0 0,-1-1,1 1,-1-1,0 0,1 1,-1 0,0-1,0 0,0 0,0 0,0 0,1-1</inkml:trace>
</inkml:ink>
</file>

<file path=ppt/ink/ink10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1234 875,'1'0,"0"0,0 0,0 0,0 0,-1 1,0 0,0 0,-1-1,1 1,0 0,-1 0,0-1,2 0,-1 1,0 0,1-1,-1 1,1-1,0 0,-1 1,1-1,0 1,0 0,-1 0,1-1,-1 1,1-1,-1 1,0 0,1 0,-1 1,1-1,-1 0,0 0,0 0,0 0,0 0,-1-1,1 1,-1 0,1 0,-1-1,0 0,1 1,-1-1,0 0,0 0,0 0,0 0,0 0,0 0,0 0,0 0,0 0,0 0,1-1,0 0,0 0,0 0,0 0,0 0,2 1,-1-1,0 0,0-1,1 1,-1 1,1-2,1 1,-1 0,1 0,1 0</inkml:trace>
</inkml:ink>
</file>

<file path=ppt/ink/ink10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1370 791,'1'0,"-1"1,1-1,0 0,0 0,-1 1,1-1,0 1,0-1,0 1,0-1,-1 1,1 0,0-1,0 0,-1 1,1-1,-1 1,1-1,0 1,0 0,0 0,0-1,0 1,0 0,-1 0,1-1,0 0,-1 1,1-1,-1 1,0 0,1-1,-1 1,1-1,-1 1,0 0,1-1,-1 1,1 0,0 0,-1 0,0 0,0 0,1 0,-1 0,0 0,0 0,1-1,-1 1,0 0,1 0,-1 0,0 0,0 0,0 1,0-1,0 0,1 0,-1 0,0 0,0 0,1-1,-1 1,0 0,0 0,0 0,0 0,0 0,1-1,-1 1,0 0,0 0,0 0,-1-1,0 0,0 0,0 0,0 0,0 0,-1-1,2 0,-1 0,0 1,1-1,-1 1,1-1,0 0,-1 1,0 0,1-1,-1 0,1 0,-1 1,1-1,-1 1,1-1,1 1,0 0,0 0,0 1,0-1,-1 1,0 0,1-1,0 2,0-1,-1 0,1-1,-1 1,1-1,-1 1,1-1,-1 1,1 0,-1 0,1-1,0 0,-1 1,1-1,1-1,-1 0,-1 0,1 1,0-2,0 2,-1-1,2 0,-2 0,1 0,1 0,-2 0,1 0,0 0,-1 0,1 1,0-1,-1 0,1 0,-1 0,1 1,0 0,-1-1,0 0,1 1,0 0,0-1,-1 0,1 1</inkml:trace>
</inkml:ink>
</file>

<file path=ppt/ink/ink10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1432 863,'0'-1,"-1"1,0 0,0 0,0 0,0 0,0 0,0 0,1 1,-1 0,1 0,1 0,-1 0,1-1,-1 1,0 0,1-1,-1 1,1-1,-1 1,1 0,0-1,-1 1,1-1,-1 1,0 0,0 0,1-1,0 0,0 1,-1 0,1 0,-1 0,1-1,-1 1,1-1,-1 1,0 0,0 0,0 0,0 0,0 0,0 0,-1-1,1 1,-1-1,0 0,0 0,0 0,0 0,0 0,0 0,0 0,0 0,0 0,0 0,0 0,0 0,0 0,1-1,0 0,1 1</inkml:trace>
</inkml:ink>
</file>

<file path=ppt/ink/ink10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1445 878,'1'0,"-1"1,0 0,1-1,-1 1,0 0,0 0,0 0,0 0,0 0,0 0,0 0,0 0,0 0,0 0,1-1,-1 1,1-1,-1 1,1-1,0 0,0 0,0 0,-1 1,1-1,0 0,0 0,0 0,0 0,0 0,0 0,0 0,0 0,0 0,0 0,0 0,0 0,0 0,0 0,0 0,0 0,0 0,0 0,-2 0,0 0,0 0,0 0,0 0,0 0,0 0,1-1,-1 1,0 0,0 0,1-1,-1 1,0-1,0 1,1-1,-1 1,1-1,0 0,0 0,-1 1,2 0,-1 1,1-1,-1 1,0 0,1-1,-1 1,0 0,0 0,0 0,0 0,0 0,0 0,0 0,0 0,0 0,0 0,0 3,0-3,0 1,0-1,0 0,0 0,0 0,0 0,0 0,0 0,0 0,0 0,0 0,0 0,0 0,0 0,0 0,0 0,-1-1,1-1,-1 1,1-1,0 0</inkml:trace>
</inkml:ink>
</file>

<file path=ppt/ink/ink10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155 711,'1'0,"0"0,0 0,0 0,0 0,0 0,0 0,0 0,0 0,0-1,0 1,0 0,0 0,0 0,1 0,-1 0,0 0,1 0,0 0,-1 0,0 0,0 0,0 0,0 0,0 0,0 0,0 0,1 0,-1 0,0-1,0 1,0 0,0 0,0 0,0 0,0 0,0 0,-1-1,1 1</inkml:trace>
</inkml:ink>
</file>

<file path=ppt/ink/ink10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178 712,'0'1,"0"0,0 0,0 0,0 0,0 0,0 0,0 0,0 1,-1-2,1 1,0 1,0 0,0-1,-1 0,1 0,0 0,0 0,0 0,0 0,0 0,-1 0,1 0,0 0,0 0,0 0,0 0,0 0,0 1,-1-1,1 1,0-1,-1-1,1 1,0 0,0 0,-1-1</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1247 988,'1'0,"0"0,-1-1,1 1,0 0,0 0,0 0,0 0,0 0,-1 1,0 0,1-1,-1 1,0 0,1 0,-1 0,0 0,0 0,1-1,-1 1,1-1,0 0,0 0,-1-1,1 1,-1-1,1 1,-1-1,1 0,-1 0,1 1,-1-1,0 0,0 0,1 1,0 0,-1-1,1 0,-1 0,0 0,1 1,-1-1,0 0,1 1,-1-1,0 0,0 0,0 0,1 1,-1-1,0 0,0 0,1 1,-1-1</inkml:trace>
</inkml:ink>
</file>

<file path=ppt/ink/ink10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215 713,'0'2,"0"-1,0 0,0 0,0 0,0 0,0 0,0 0,0 0</inkml:trace>
</inkml:ink>
</file>

<file path=ppt/ink/ink10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218 701,'1'0,"-1"-1,1 1,0 0,-1-1,1 1,0 0,0 0,0 0,0 0,-1-1,1 1,0 0,0 0,0 0,0 0,0 0,0 0,0 0,-1 1,0 0,0 0,1-1,-1 1,1-1,-1 1,1 0,-1 1,0-1,1-1,-1 1,0 0,1-1,-1 1,0 0,0 0,0 1,0-1,0 0,0 0,0 0,0 0,0 0,0 0,0 0,0 0,0 1,0-1,0 0,0 0,0 0,0 0,-2-1,2 1,-1 0,1 0,-1-1,0 0,1-2,-1 2,0 0,1-1,-1 0,1 0,-1 1,1-1,-1 1,1-2,-1 2,0-1,1 0,-1 1</inkml:trace>
</inkml:ink>
</file>

<file path=ppt/ink/ink10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223 716,'0'-1,"1"1,-1-1,1 1,0 0,0 0,0 0,0 0,0 0,0-1,0 1,0 0,0 0,-1 1,0 0,0 0,0 0,0 0,0 0,-1-1,0 0,2 0,-1 1,0 0,-2-1,-1 1,1-1,2 1,-2 0,1 0,0-1,0 0,0 1,0 0,0-1,0 0,1 1,2-1,-1 0,0 0,0 0,0 0,0 0,0 0,1 0,-1 0,0 0,0 0,0 0,0 0,0 0,0 0,0 0,1 0,-2-1,1 1,0 0,0 0,0 0,0 0,0 0,-1 1,0 0,0 0,0 0,0 0,0 0,0 0,0 0,0 0,0 0,-1 0,1 1,0-1,0 0,-1-1,1 2,0-1,-1 0,1 0,0 0,1-1,0 0,1 0,-1 0,1-1,-1 1,0 0,-1-1,2 1,-1-1,0 1,1-1,-1 1,0 0,0-1,0 0,0 1,-3 0</inkml:trace>
</inkml:ink>
</file>

<file path=ppt/ink/ink10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231 746,'0'1,"0"0,0 0,0 0,0 0,0 0,0 0,0 0,0 0,0 0,0 0,-1 0,1 0,-1 0,1 0,1-1,0 0,0 0,0 0,0 0,0 0,0 0,0 0,0 0,0 0,0 0,0 0,0 0,0 0,0 0,0 0,0 0,-1-1,1 1,1 0,-1 0,1 0,-1 0,1 0,-1 0,0 0,0 0,0 0,0 0,0 0,0 0,0 0</inkml:trace>
</inkml:ink>
</file>

<file path=ppt/ink/ink10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285 693,'1'1,"-1"0,1-1,-1 1,0 0,0 0,0 0,0 0,0 0,0 0,1-1,-1 1,0 0,0 0,0 0</inkml:trace>
</inkml:ink>
</file>

<file path=ppt/ink/ink10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305 681,'1'0,"0"0,0 0,-1 2,1-2,-1 1,0 0,1 0,0-1,-1 1,0 0,0 0,0 0,0 0,0 0,0 0,0 0,0 0,0 0,-2-1,2 1,-1-1,1 1,-1-1,0 0,1 1,-1-1,0 0,0 0,0 0,1 1,-1-1,0 0,0 0,1 1,0 0,0 0,0 0,-1-1,0 1,0-1,0 1,1 0,-2 0,0-1,0 1,0-1,1 1,-1 0,0 0,0-1,1 2,-1-2,0 0,0 1,0 0,1-1,0 1,-1 0,1-1,0 0,0 1,2-1,0 0,1 0,-1 0,1 0,1 0,0 0,-1 0,2 0,-3 0,2 0,0-2,-1 2,0 0,2-1,-1 0,0 0,0 1,-2-1,2 0,-1 1,1-1,-1 1,0-1,0 1,-1 0,-1-1,1 1,-1-1,-1 1,0 0,0 0,0 0,-5 0,4 2,0-1,0 0,-1 0,2-1,0 1,-1-1,1 1,-1 0,0-1,2 1,-1 0,-1-1,2 1,-1-1,-1 1,1 0,0-1,0 1,1 0,0 0,0 0,0 0,0 0,0 0,0 0,0 0,0 0,0 0,0 0,0 0,0 0,0 0,0 0,0 0,0 0,0 0,1-1,0 0,0-1,-1 0,0 0,0 0,1 0</inkml:trace>
</inkml:ink>
</file>

<file path=ppt/ink/ink10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295 727,'1'0,"0"0,-1 2,1-2,-1 1,0 0,1 0,-1 0,1 0,-1 0,1-1,-1 1,0 0,0 0,1 2,0-2,-1 0,0 1,1-1,-1 0,0 0,0 1,0-1,0 1,0 0,0-1,0 1,0-1,0 0,0 0,0 1,0-1,0 0,0 0,0 0,0 0,0 0,0 0,-1-1,0 0,0 0,1-1,0 0,0 0,-1 0,1 0,-1-1,1 1,0-1</inkml:trace>
</inkml:ink>
</file>

<file path=ppt/ink/ink10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295 731,'1'0,"-1"2,0-1,0 0,1 0,-1 0,0 0,0 0,0 0,0 0,0 0,0 0,0 0,0 0,-2-1,1 1,0 0,0-1,1 1,-1-1,0 0,1 1,-1-1,1 1,-1-1,0 0,3-2,-1 1,0 0,-1 0,1 0,0 1,-1-1,1 1,-1-2,1 2,0-1,0 0,0 0,0 1,-1-1,2 0,-2 0,1 1,-1-1,1 1,-1-1,2 0,-1 1,-1-1,1 1,-1-1,1 1,0 0,0 0,-1-1,1 1,0-1,0 1,0 0,0-1,0 1,1 0,-1-1,0 1,0 0,-1-1,1 1,0 0,0 0,-1-1,1 1,0 0,-1 2,0-1,0 0,0 0,0 0,0 0,0 0,0 0,0 0,0 0,0 0,0 0,0 0,0 1,0-1,-2-1,2 1,0 0,-1 0,1 0,0 0,-1-1,0 1,1 0,-1-1,0 0,0 0,1-1,0 0,0 0,0 0,0 0,0 0,0 0,0 0,0 0,2 0,-1 1,1 0,-1 0,0 0,0 0,0 1,-1 0,1-1,0 0,0 1,-1 0,1-1,0 1,0-1,-1 1,1 0,-1 0,1-1,0 1,0-1,-1 1,0 0,1-1,-1 1,1 0,-1 0,1-1,-1 1,1-1,-1-1,0 0,0 0</inkml:trace>
</inkml:ink>
</file>

<file path=ppt/ink/ink10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354 721,'1'0,"0"0,-1-1,0 0,1 1,0-1,0 1,0 0,-1-1,1 1,-1-1,1 1,0 0,0 0,0 0,0 0,0-1,0 1,0 0,0 0,0 0,2-1,-2 0,0 1,0 0,0 0,0 0,0 0,0 0</inkml:trace>
</inkml:ink>
</file>

<file path=ppt/ink/ink10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365 705,'0'2,"0"-1,0 0,0 0,0 0,0 2,0-2,0 1,0-1,0 0,0 1,-1-1,0 0,1 0,0 1,-1-1,1 0,-1 0,0 0,1 0,-2 0,2 0,-1 0,0 0,1 0,0 0,-1 0,0 0,0-1,1 1,0 0,-1 0,0-1,1 1,0 0,-1-1,1 1,0 0,2-1,0 0,-1 0,1-2,-1 2,-1-1,1 0</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1248 979,'0'1,"0"0,0 0,1-1,-1 1,0 0,0 0,1-1,-1 1,0 0,1-1,-1 1,0 0,0 0,1-1,-1 1,0 0,1-1,-1 1,0 0,1-1,-1 1,1-1,-1 1,1-1,0 0,0 0,0-1,-1 0,1 1,0 0,0-1,-1 0,0 0,1 1,0 0,-1-1,1 1,-1-1,1 0,0 1,-1-1,1 1,-1-1,1 1,-1-1,1 1,-1-1,1 1,-1-1,1 1,-1-1,1 1,-1-1,1 1,0 0,-1-1,0 0,0 0,1 1,-1-1,0 0</inkml:trace>
</inkml:ink>
</file>

<file path=ppt/ink/ink10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367 735,'1'0,"0"0,0 0,0 0,-1 2,1-2,-1 1,1-1,-1 1,1 0,0-1,-1 1,1-1,0 1,0-1,0 0,0 0,0 0,0 0,0 0,-1-2,0 1,1 1,-1-2,1 1,0-1,-1 1</inkml:trace>
</inkml:ink>
</file>

<file path=ppt/ink/ink10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389 718,'1'0,"0"0,0 0,-1 1,0 0,1 0,-1 0,1 0,-1 0,0 0,1 0,-1 0,0 0,0 0,1 2,-1-2,0 0,0 0,0 1,0 0,1-1,-1 0,0 0,0 0,0 0,0 0,0 1,0-1,0 0,-1-1,0 0,1-1,0 0,0 0,0 0,-1 0,1-3,0 3,0 0</inkml:trace>
</inkml:ink>
</file>

<file path=ppt/ink/ink10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399 701,'1'0,"0"0,0 0,0 0,0-1,0 1,0-1,0 1,0 0,0 0,0-1,0 1,1 0,-1-1,0 1,1 0,-2-1,1 1,1 0,-1-1,1 1,1 0,-2 0,0 0,0 0,0 0,0 0,-1-1,1 1,0 0,0 0,0 0,0 0,0 0,0 0,-1 1,0 0,1 0,-1 0,0 0,0 1,0-1,0 1,0 0,0-1,0 0,0 1,0 0,0 0,0 0,0 0,1-2,-1 2,0-1,0 0,0 1,0 2,0-3,0 1,0-1,0 1,0-1,0 1,0-1,0 0,0 0,0 0,-2 0,2 0,0 0,0 0,0 0,-1 0,1 0,0 0,0 0,-1 0,1 0,0 0,-1-1,0 0,1 1,-1-1,0 0,0 0,0 0,0 0,-1-3,1 3,0-1,0 1,1-1,-1 1,0 0,1-1,-1 0</inkml:trace>
</inkml:ink>
</file>

<file path=ppt/ink/ink10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401 720,'2'0,"-1"0,0-1,0 1,0 0,1-1,0 1,1 0,-2 0,0-1,0 1,0-1,0 0,0 1,0 0,0 0,0 0,0 0,0 0,-1-1,1 1,0 0,0 0,0-1,0 1</inkml:trace>
</inkml:ink>
</file>

<file path=ppt/ink/ink10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414 704,'0'-1,"1"1,0 0,0 0,-1 1,0 0,0 0,1-1,-1 1,0 0,1 0,-1 0,0 0,0 0,0 0,0 0,1 0,-1 0,0 1,0-1,0 0,0 1,0-1,0 1,1-2,-1 1,0 1,0-1,0 0,0 0,0 0,0 0,0 0,0 0,0 0,0 1,0-1,0 0,0 0,0 0,-2-1,1 0,0-2,0 1,0 1,1-1,0 0,-1 1</inkml:trace>
</inkml:ink>
</file>

<file path=ppt/ink/ink10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411 719,'-1'0,"0"2,0-2,1 1,-1 0,1 0,-1-1,0 1,1 0,-1 0,0 1,0-2,1 1,-1 1,0-1,1 0,-2 2,2-2,-1 0,0 0,1 0,0 0,0 0,-1 1,1-1,0 1,-1 0,0-1,1 0,0 0,0 0,0 0,-1 0</inkml:trace>
</inkml:ink>
</file>

<file path=ppt/ink/ink10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392 756,'1'0,"0"0,0 0,0 0,0 0,0 0,0 0,0 0,0 0,0 0,0 0,2 0,-2 0,0 0,0 0,0 0,0-1,0 1,0 0,0 0,0 0,0 0,0-1,0 1,0 0,0 0,0 0,1-1,-1 1,0 0,-1-1,1 1,0 0,0 0,0 0,0 0,0 0,2-1,-1 1,-1 0,0 0</inkml:trace>
</inkml:ink>
</file>

<file path=ppt/ink/ink10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459 697,'1'0,"0"0,-1 1,0 0,1 0,-1 0,1 0,-1 0,2-1,-2 2,1 0,0-1,0 0,-1 0,0 0,1-1,0 0,0 1,-1 0,1 0,0-1,0 0,0 0,0 0,0 0</inkml:trace>
</inkml:ink>
</file>

<file path=ppt/ink/ink10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481 702,'1'0,"-1"2,0-1,1 0,-1 0,0 0,0 0,0 0,0 0,0 0,0 0,0 0,0 0,0 1,0 0,0 0,0-1,0 0,0 1,-2-1,1 0,0 1,0-1,1 0,-1 0,1 0,-1-1,1 1,-1 1,0-2,-1 1,2 0,-2 0,1-1,1 1,-1 0,0-1,0 0,1 1,-1-1,0 0,0 0,0 0,1-1,0 0,-1 1,1-1,0 0,0 0,0 0,0 0,0 0,2 1,-2-2,1 2,0-2,0 2,0-1,1-1,-1 2,0-2,0 2,1-1,1-2,0 0,-1 3,1-2,-2 1,1-1,1 0,-1 0,-1 2,1-3,0 2,0 0,0-2,0 2,-1 1,-1-1,1 0,1 0,-1 1,-1-1,1 0,0 1,0 0,-2 1,0 0,1 0,-1-1,0 2,1-1,-1-1,0 1,1 0,-1 0,1 0,0 0,0 0,0 0,0 0,0 0,0 0,1-1,0 1,0-1,0 0,0 0,-1 1,1 0,0-1,0 1,0-1,0 2,0-2,-1 1,0 0,1-1,0 1,0-1,-1 1,0 0,0 0,0 1,0-1,1-1,-1 1,0 0,0 0,0 1,0-1,0 0,0 1,-2-2,2 1,-1 0,0 1,0-2,0 1,1 0,-2 0,1-1,1 1,-2 0,1-1,0 0,0 1,0-1,-1 1,1 0,0-1,0 0,0 0,0 0,0 0,0 0,0 0,1-1,0 0,0 0,0 0,0 0,0 0,1 0,-1 0,1 1,0-1,0 1,0 0,0 0,1 0,-1 0,0 2,-1-1,1-1,0 0,0 1,0 0,0-1,-1 1,1 0,-1 0,1-1,0 1,-1 0,1-1,0 0,-1 1</inkml:trace>
</inkml:ink>
</file>

<file path=ppt/ink/ink10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539 695,'1'0,"-1"2,0-1,0 0,0 0,1-1,-1 2,0-1,1-1,-1 1,0 0,1-1,-1 1,0 0,0 0,0 0,0 0,0 0,0 0,0 0</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1248 978,'0'1,"1"0,-1 0,0 0,0 0,0 0,0 0,0 0,1-1,-1 1,0 0,0 0,0 0,1 0,-1 0,0 0,0 0,0 0,0 0,1-1,-1 1,0 0,1-1,-1 1,0 0,1-1,0 0,0 0,1 0,-1 0,-1-1,1 0,0 1,0-1,0 1,-1-1,1 0</inkml:trace>
</inkml:ink>
</file>

<file path=ppt/ink/ink10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553 681,'1'0,"0"0,0 0,-1-1,1 1,1 0,-1 0,0 0,0 0,0 0,0 0,0 0,0 0,0 0,0 0,0 0,0 0,-1 2,1-2,0 0,-1 1,0 0,1 0,0-1,0 0,-1 1,0 0,1 0,0 0,-1 0,0 0,0 0,0 0,0 0,0 0,0 0,0 0,0 0,-2 0,1-1,0 1,0-1,-1 1,2 0,-1-1,0 0,0 0,0 1,0-1,-1 0,2 1,-1-1,0 0,0 0,-1 0,1 0,1 1,-1-1,0 0,0 0,0 0,0 0,1-1,0 0,0 0,0 0,0 0</inkml:trace>
</inkml:ink>
</file>

<file path=ppt/ink/ink10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567 692,'0'2,"0"-1,0 0,-2 0,1-1,1 1,-1 0,0 0,0-1,1 1,-3 0,2 0,0 0,0-1,-1 1,2 0,-1-1,-1 1,1 0,0-1,0 1,0 0,-1-1,1 2,-1-2,1 0,-1 1,1-1,-1 2,1-2,-1 0,1 0,0 0,2 0,0 0,0 0,0 0,0 0,1 0,1 0,-2 0,1 0,0 0,1-1,-2 1,1-1,0 1,-1 0,1-1,2 0,-3 1,0-2,1 2,-1 0,1 0,-1 0,0-1,0 1,0 0,0 0,0 0,0 0,0 0,-1-1,1 1,0 0,0 0,0 0,0 0,0 0,0 0,0 0,0 0,0 0,0 0,0 0,0 0,-2 0,0 0,0 0,-1 0,1 0,0 2,-2-2,1 1,0 0,-1 0,1 0,-1 0,2 0,-2 0,1 0,-1 1,1-2,0 1,0-1,-1 1,1 1,1-1,0-1,-2 1,1 0,1 0,-1 0,1 0,1 0,1-1,-1 1,1-1,-1 1,1-1,0 0,-1 1,1-1,-1 1,0 0,0 0,0 0,1-1,-1 1,0 1,0-1,0 0,0 0,1 0,-1 1,0-1,0 0,1-1,-1 1,0 0,0 0,1-1,0 0,0 0,-1-1,1 0,0 1,-1-1,0 0,1 0,0 0,-1 0,1 1,-1-1,0 0,1 0,-1 0,1 1,0-1,-1-2,1 3,0-1,0 0,-1 0,0 0,1 1,-1-1,1 0,0 1,-1-2,1 2,-1-1,1 1,0 0,0-1,0 0,0 1,0-1,0 1,0 0,0 0,0 0,0 0,0 0,-1-1,1 1,0 1,0 0,-1 0,0 0,0 0,0 0,0 0,0 0,0 0,0 0,0 0,0 0,-1 0,0 0,0 0,-1-1,1 1,1 0,-1-1,-1 0,1 1,0-1,0 0,0 0,1 1,-1-1,0 0,0 0,1-2,0 1,0 0,0 0,0 0,0 0,0 0,0 0,0 0,1 1,0 0,0 0,0 0,-1 2,0-1,1 0,-1 0,0 0,1-1,-1 1,0 0,1 0,-1 0,0 0,0 0,0 0,0 0,0 0,0 1,0-1,0 0,0 0,0 1,0-1,0 0,-2 0,2 0,-1 0,1 1,-1-1,1 0,0 0,-1-1,0 0,1 1,-1 0,0-1,0 0,0 0,0 0,0 0,0 0,0-2,0 2,1-1,-1 0,0 0,1 0,0 0,0 0,0 0,0 0,0 0,0 0,0 0,1 1,-1-1,1 1,0 0,0 0,0 0,0 0,0 0,0 1,-1 0,0 0,0 0,1-1,-1 1,0 0,0 0,0 0,0 0,0 2,0-2,0 0,-1 0,0 0,0-1,0 2,0-2,-1 1,1 0,1 0,-1-1,0 0,0 2,0-2,0 0,0 1,1 0,-1-1,0 0,0 0,0 0,2 0,0 0,0 0,0 0,1 0,-1 0,0 0,1 0,-1 0,1 0,0 0,-1 0,2 0,-1 0,0 0,0 0,2 0,-1 0,0 0,1 0,7 0,-8 0,1 0,-1 0,0 0,0 0,-2 0,1 0,-1 0,0 0,1 0,-1 0,-1 1,-1-1,0 0,-1 1,1 0,-2-1,0 1,0 0,0 0,0-1,-1 1,0-1,0 1,-2 1,1-2,1 0,-2 1,-1-1,1 0,-17 2,15-2,1 1,0-1,-2 0,0 0,-1 0,3 0,-1 0,-1 0</inkml:trace>
</inkml:ink>
</file>

<file path=ppt/ink/ink10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119 722,'1'0,"0"0,-1 1,1 0,-1 0,1 0,-1 0,0 0,1-1,-1 1,0 0,0 1,1 0,-1-1,1 0,-1 0,1 1,-1 0,0-1,0 1,0 0,1 0,-1 1,0-1,0-1,1 0,-1 0,0 1,0-1,0 0,0 0,1 0,-1 0,0 1,0-1,0 1,1 0,-1-1,0 0,0 1,0-1,0 0,0 1,0-1,0 2,0-2,0 1,0 0,0-1,0 0,0 0,0 1,0 0,0-1,0 1,0-1,0 1,0-1,-2 0,2 0,-1 0,1 0,0 1,-1-2,0 1,0 0,1 0,-1-1,0 0,1 1,-1-1,0 0,0 0,0 0,0 0,0 0,0 0,0 0,0 0,0 0,0 0,1-1,-1 1,0 0,1-1,-1 1,1-1,1 1,0 0,0 2,0-2,0 0,-1 1,0 0,1-1,0 1,-1 0,1-1,-1 1,0 0,2 0,-2 0,1 0,-1 0,1 0,0 1,0-2,-1 2,0-1,3 3,-3-2,1 0,-1 0,1 0,0 0,0 0,-1-1,0 1,1-1,-1 0,0 1,0 0,2 0,-2 0,0-1,0 1,1-1,0 0,-1 2,0-1,0 0,0 0,1 0,-1-1,0 0,1 0,-1 1,0-1,1 1,-1-1,0 0,0 0,0 0,0 1,0-1,0 2,1-3,-1 2,0-1,0 0,0 0,0 0,0 0,1-1,-1 1,0 0,0 0,0 0,0 0,0 0,0 0,0 0,0 0,0 0,0 0,1-1,-1 2,0-1,0 0,1 0,-1 0,0 0,1 0,-1 0,1 0,-1 0,1-1,-1 1,0 0,1-1,-1 1,0 0,1-1,-1 1,1-1,-1 1,1 0,-1 0,0 0,0 0,1-1,0 0,-1 1,1-1,0 0,0 0,0 0,0 0,0 0,0 0,0 0,0 0,0-2,1 1</inkml:trace>
</inkml:ink>
</file>

<file path=ppt/ink/ink10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194 787,'0'1,"0"0,1-1,-1 1,0 0,1-1,-1 1,1 0,-1 0,0 0,0 0,0 0,1 0,-1 0,0 0,0 0,1 0,-1 0,0 0,0 0,1-1,-1 1,0 1,0-1,0 0,0 0,0 0,0 0,0 1,0-1,0 0,0 0,0 0,-1-1,1 1,0 0,-1-1,1 1,0 0,0 0,-1-1,1 1,0 0,-1-1,0 0,1 1,0 0,-1-1,0 0,1 1,-1-1,0 0,0 0,0 0,0-1,1 0,-1 1,1-1,0 0,-1 1,1-1,0 0,-1 1,1-1</inkml:trace>
</inkml:ink>
</file>

<file path=ppt/ink/ink10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226 807,'1'0,"0"0,0 0,0 0,0 0,0 0,0 0,0 0,0 0,0 0,0 0,0 0,-1-1</inkml:trace>
</inkml:ink>
</file>

<file path=ppt/ink/ink10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234 796,'0'1,"-1"0,1 0,0 0,-1 0,1 0,0 0,-1 0,0 0,1 0,0 0,-1 2,0-3,1 1,0 0,0 0,-1-1,1 1,-1 0,1 0,-1 0,1 0,0 0,0 0,1-1,0 0,1 0,-1 0,0 0,0 0,0 0,0 0,0 0,0 0,0 0,0 0,0 0,0 0,0 0,0 0,0 0,0 0,0 0,-2 1,0 0,0-1,0 1,0 0,0-1,-1 1,1 0,0-1,-1 2,1-2,0 1,0 0,0-1,0 0,0 0,1 1,-1-1,1 1,-1-1,0 0,1 1,-1-1,0 0,1 1,1-1,0 0,0 0,0 0,1 0,-1 0,0 0,0 0,1-1,0 1,-1 0,0-1,0 1,2-1,-2 1,0 0,0 0,0 0,0 0,0 0,-1-1,0 0,0 0,-1 1</inkml:trace>
</inkml:ink>
</file>

<file path=ppt/ink/ink10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245 814,'1'0,"-1"1,0 0,0 0,0 0,0 0,1-1,-1 1,0 1,0-1,0 1,0 0,0 0,0-1,0 0,0 0,0 0,0 0,0 0,0 0,0 0,0 0,0 0,0 0,0 0,0 0,0 0,0 0,-1 1,1-1,0 0,-1-1,1 1,0 0,0 0,-1-1,1 1,0 0,0 0,0 0,0 0,-1-1,0-1,1 0,0 0,0 0,0 0,0 0,0 0</inkml:trace>
</inkml:ink>
</file>

<file path=ppt/ink/ink10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265 797,'1'0,"-1"1,1-1,0 0,0 0,-1 1,0 0,1-1,-1 1,1-1,-1 1,0 0,1-1,0 0,-1 1,0 0,0 0,0 0,0 0,0 0,-1-1,0 1,0 1,0-2,0 0,1 1,0 0,-1-1,0 1,2-1,0 0,0 0,0-1,0 1,0 0,1-1,-1 1,0-1,0 1,-1-1,0 0,1 1</inkml:trace>
</inkml:ink>
</file>

<file path=ppt/ink/ink10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277 801,'-1'0,"0"0,1 1,-1 0,0-1,0 2,0-1,1 0,-1-1,0 2,0-1,1 0,0 0,-1-1,1 1,-1 0,0-1,1 2,-1-2,1 1,-1-1,1 1,-1 0,1 0,0 0,0 0,0 0,0 0,0 0,0 0,0 0,1-1,-1 1,1-1,-1 1,0 0,1-1,-1 1,1 0,-1 0,0 0,0 0,1 0,-1 0,1-1,-1 1,1-1,-1 1,0 0,1-1,-1 1,1 0,0-1,-1 1,1 1,-1-1,1-1,0 0,-1 1,0 0,1-1,-1 1,1-1,-1 1,0 0,-1-1,1-1,-1 1,0-1,0 1,1-1,-1 0,-1 1,0 0,1-1,1 0,-1 0,-1 1,1-1,0 0,0 1</inkml:trace>
</inkml:ink>
</file>

<file path=ppt/ink/ink10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234 814,'1'0,"-1"1,1-1,0 0,0 0,0 1,0-1,0 0,0 0,0 0,0 0,0 1,0-1</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1131 48,'1'0,"0"0,-1 2,0-1,0 0,1-1,-1 1,0 0,0 0,0 0,1-1,-1 1,0 0,1-1,-1 1,0 0,1-1,-1 1,1-1,-1 1,0 0,0 0,1-1,0 0,-1 1,1-1,-1 1,1-1,0 0,-1-1,0 0,1 0,-1 0,0 0</inkml:trace>
</inkml:ink>
</file>

<file path=ppt/ink/ink10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250 829,'1'0,"0"0,0 0,0 0,1 0,-2 1,1-1,0 0,0 0,-1 1,1 0,0-1,0 0,0 1,-1 0,0 0</inkml:trace>
</inkml:ink>
</file>

<file path=ppt/ink/ink10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313 801,'-1'0,"0"0,0 0,0 1,0-1,0 1,0-1,1 1,0 0,-1-1,0 0,0 1,0 0,0-1,1 1,-1 0,1 0,-1-1,1 1,0 0,0 0,0 0,0 0,0 0,0 0,0 0,0 0,0 0,0 0,0 0,0 0,1-1,-1 2,0-1,0 0,1 1,-1-1,0 0,0 0,1-1,-1 1,0 0,0 0,0 0,0 0,0 0,0 0,0 0,0 0,0 1,0-1,0 1,0-1,0 0,0 0,0 0,0 0,0 0,0 0,0 0,0 0,-1-1,1 1,0 0,0 0,-1-1,0 0,1-1,0 0,-1 1,0-1,1 0,-1 0,0 0,1-1,-2-1,2 2,-1 0,1-1,0 1,-1-1,1 1,0-1,0 1,0 0,0 0,0 0,0 0,0 0,0 0,0 0,0 0,0 0,0 0,0 0,0 0,0 0,0 0,1 1,-1-1,1 1,0 0,0 0,0 0,0 0,0 1,0-1,0 0,-1 1,1-1,0 1,-1 0,1 0,0-1,-1 1,0 0,0 0,0 0,0 0,0 0,0 0,0 0,0 0,1-1,1 0,-1 0,0-1,1 0,-1 1,1-1,0-1,1 2,-2-2,2 2,-1-1,1-1,-1 2,-1-2,1 1,2-2,-3 3,1-2,-1 1,-1 0,1 1,0-1,-1 0,0 0,1 1,0-1,-1 0,-1 1,0 0,0 0,0 0,0 1,0-1,0 0,0 2,0-2,0 1,-1-1,2 1,-1-1,1 1,-1 0,0-1,0 0,1 1,1-1,0 0,0 1,0-1,0 0,-1 1,1-1,-1 1,1-1,-1 1,0 0,0 0,0 0,0 0,0 0,0 0,0 0,0 0,-1-1,1 1,0 0,-1 0,0-1,0 1,0 1,0-2,0 0,1 1,-1-1,0 0,1-1,0 0,0 0,0 0,0 0,0 0,0 0,0 0,1 1,0 1,0-1,0 1,0 0,0 0,0-1,0 0,0 0,0 0,0 0,0 1,1-1,0 0,-1 0,0 0,0 1,0-1,1 0,-1 0,0 0</inkml:trace>
</inkml:ink>
</file>

<file path=ppt/ink/ink10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352 834,'-1'0,"0"0,0 0,0 0,0 1,0-1,0 0,1 1,-1-1,0 0,0 0,0 1,0-1,1 1,-1 0,1 0,1-1,0 0,0 1,0-1,0 0,0 0,-1 1,1-1,0 0,0 0,-1 2,1-2,-1 1,0 0,0 0,1-1,-1 1,0 0,0 0,0 0,0 0,0 0,0 0,0 0,0 0,0 0,0 0,-1-1,1 1,-1 0,0-1,1 1,-1-1,1 1,-1-1,1 1,-1-1,0 0,0 0,1 1,-1-1,0 0,0 0,0 0,0 0,1-1,0 0,0 0,0 0,0 0,-1 1,1-1,0-1,0 1,0 0,0 0,0 0,0 0,0 0,1 0,0 1,0 0,0 0,0 0,2 0,-1 0,-1 0,0 0,0 0,1 1,-1-1,0 0,0-1,1 1,-1-1,0 1,0 0,0 0,0-1,1-1</inkml:trace>
</inkml:ink>
</file>

<file path=ppt/ink/ink10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379 808,'0'1,"-1"0,1 0,-1-1,1 1,0 0,-1 0,1 0,-1-1,0 1,1 0,0 0,1-1,0 0,1 0,-1 0,0 0,0 0,0 0,0 0,-1-1,0 0</inkml:trace>
</inkml:ink>
</file>

<file path=ppt/ink/ink10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382 814,'0'1,"0"0,0 0,0 0,0 0,0 0,0 1,0 0,0-1,0 2,0-2,0 1,0-1,0 1,0-1,0 0,0 0,0 1,-1-1,1 0,0 0,0 1,-1-2,1 1,0 0,0 0,0 0,0 0,0 0,-1-1,1 1,0 0,0 0,0 0,-1-1,1 1,-1-1,0-1,0 1,0 0,1-1,-1 0,0 0,0 1,1-1,-1 0,0 0,0 0,1 0,-1 0,1 0,-1 0,1 0,0 0,0 0,0 0,0 0,0 0,0 0,0 0,1 1,0-1,0 1,0 0,-1-2,1 2,0 0,1-1,0 1,-1 0,0-1,0 1,0 0,0-1,0 1,0 0,0 0,0 0,0 0,0 0,0 0,0 0,0 0,0-1,0 0,-1 0,0 0,2 1,-2-1,0 0,0 0,1 1,0-1,0 0,-1 0,1 0,0 0,0 1,-1-1,0 0,2 1,-2-1,1 1,0 0,0-1,0 1,0 0,0 0,-1-1,1 1,0 0,-2 0,1-1,-1 1,0 0,1-1,0 2,-1-1,1 1,-1-1,1 1,0 0,-1 0,1 0,0 0,0 0,0 0,0 0,0 0,0 0,0 0,0 0,-1 0,0 0,0 0,0-1,0 0,0 2,0-1,-1-1,0 3,1-3,0 0,-1 1,2 1,-1-2,0 0,2 0,-1 1,1-1,0 0,0 0,1 0,-1 0,1 0,-1 0,0 0,1 0,-1 0,0 0,0 0,-1 1,0 0,1-1,-1 1,0 0,0 0,0 0,0 0,0 0,0 1,0-1,0 0,0 0,0 1,0 1,0-1,0-1,0 0,0 0,0 0,0 0,0 0,-1-1,0 0,0 0,1-1,-1 1,-1-1,2 0,0 0,-1 1,0 0,0-2,1 1,-1 1,1-1,-1 1,1-1,-1 0,1 0,1 1,0 0,-1-1,1 1,0 0,0 0,0 0,0 0,0 0,0 0,0 0,0 0,-1 1,1-1,0 0,0 0,-1-1,1 0,-1 0,1-1,0 2,0 0,-1-1,1-1,0 1</inkml:trace>
</inkml:ink>
</file>

<file path=ppt/ink/ink10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433 821,'-1'0,"1"1,-1 0,0-1,0 0,1 1,0 0,-1-1,0 1,0 0,1 0,0 0,0 0,0 0,1-1,0 0,0 0,1 0,-1 0</inkml:trace>
</inkml:ink>
</file>

<file path=ppt/ink/ink10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445 828,'1'0,"-2"0,0 0,0 0,0 0,1 1,-1-1,-1 1,1 0,0-1,0 0,1 1,-1-1,1 1,-1-1,1 1,0 0,-1-1,1 1,0 0,0 0,0 0,1-1,-1 1,0 0,0 0,0 0,1-1,-1 1,0 0,0 0,0 0,0 0,0 0,0 0,0 0,0 0,-1-1,1 1,0 0,0 0,-1-1,1 1,-1-1,0 0,2 0,0 0,-1-1,1 0,0 0,0-1,0 1,0 1,0-1,1-1</inkml:trace>
</inkml:ink>
</file>

<file path=ppt/ink/ink10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471 821,'1'0,"-1"1,1-1,-1 1,0 0,0 0,0 1,0 0,0-1,0 0,0 0,0 0,0 0,0 1,0-1,0 0,0 0,0 0,0 0,0 0,0 0,0 0,-1-1,1 1,1-1,-1-1,2 0,-1 1,1 0,-1 0,0 0,1-1,-1 1,1 0,-1 0,0 0,0-1,0 1,0 0,0 0,0 0,-2 0,0 0,0 0,0 0,0 0,0 0,-1 0,1 0,-1 0,0 0,0 1,1-1,-2 0,2 0,-1 0,0 1,1-1,0 0,-1 0,-2 1,3-1,0 0,0 0</inkml:trace>
</inkml:ink>
</file>

<file path=ppt/ink/ink10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454 839,'0'1,"1"-1,-1 1,0 0,0 0,0 0,0 0,0 0,0 0,0 0,0 0,0 0,0 0,0 0,-1-1,1 1,0 0,-1-1,0 0,1 1,-1 0,2-1,0 0,0 0,0 0,0 0,0 0,0 0,0 0,0 0,0 0,0 0,0 0,0 0,0 1,0-1,0 0,0 0,0 0,0 0,0 0,0 0,0 0,0 0,0 0,0 0,0 0,0 0,0 0,0 0,0 0,0 0,0 0,0 0,0 0,0-1,0 1,0 0,0 0,1 0,-2-1,1 1,1 0,-1 0,1 0,0 0,-1 0,0 0,0-1,0 1</inkml:trace>
</inkml:ink>
</file>

<file path=ppt/ink/ink10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514 819,'1'0,"-1"1,1-1,-1 1,0 0,0 0,0 0,1 0,0 0,-1 0,0 0,1 0,-1 0,0 0,0 0,1-1,-1 1,1-1,0 0,0 0,0 0,0-1,-1 0,2-1,-1 2,-1-1,1 1,-1-1,1 1,-1-1,1 0,0 0,-1 0,1 1,-1 1,0 0,0 0,0 0,0 0,0 0,0 0,0 1,0-1,-1 0,1 0,-1 0,1 0,0 0,-1 0,0-1,1 1,-1 0,0 0,0-1,1 1,-1 0,0 0,0-1,0 1,0 0,0 0,0-1,0 1,0-1,0 1,0-1,1 1,-1-1,1 1,-1-1,0 0,1-1,-1 1,1-1,0 0,0 0,0-1,1 1,-1 0,1 0,0 1,0-1,-1 0,1-1,0 2,0 0,0-2,0 1,0 1,-1-1,2 1,0-1,-2 0,2 0,0 0,2-1,-4 1,2 1,-1-1,0 0,0 0,1 0,-1 0,0 0,0 0,0 0,0 1,-1-1,1 1,-1-1,0 0,0 2,0 0,0 0,0 0,0 0,0 0,-1 0,1 0,-1 0,1 0,-1 0,0 0,1 0,0 0,1 0,-1 0,2 0,-1-1,-1 1,1-1,0 1,-1 0,1 0,0-1,-1 1,0 0,0 0,1-1,-1 1,0 0,0 0,0 0,0 0,0 0,0 0,-1 0,0 0,1 1,-1-2,1 1,-1-1,0 1,1 0,-2-1,2 1,-1-1,0 1,0-1,0 0,1 1,-1-1,0 0,-1 0,2-1,-1 1,1-1,-1 0,1 0,-1 1,1-1,0 0,0 0,0 0,0 0,1 1,-1-1,1 0,0 1,0 0,0 0,0 0,0 0,-1 1,1-1,0 0,-1 1,1 0,0-1,0 0,-1 1,0 0,0 0,1-1,0 0,0 1,-1 0,0 0,1-1,0 1,-1 0,1-1,-1 1,0 0,1-1,0 1,-1 0,1-1,-1 1,1 0,0-1,0 0,-1 1,1-1</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1157 68,'1'0,"0"0,0 0,-1 2,0-1,0 0,0 0,0 0,0 0,-1-1,1 1,-1-1,0 0,1 1,-1-1,1 1,0 0,-1-1,0 0,1 1,0 0,-1-1,2 0,0 0,0 0,0 0,0 0</inkml:trace>
</inkml:ink>
</file>

<file path=ppt/ink/ink10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217 907,'0'1,"0"0,0 0,0 1,0-1,0 1,0-1,0 1,0-1,0 0,0 0,0 0,0 0,0 0,0 0,0 0,-1 1,1 0,0 0,0-1,0 1,0-1,0 0,0 0,1-1,0 0,0 0,0 0,0 0,0 0,0 0,0 0,0-1,0 1,0 0</inkml:trace>
</inkml:ink>
</file>

<file path=ppt/ink/ink10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251 902,'0'1,"1"-1,0 0,-1 1,1 0,0-1,0 0,-1 1,0 0,1-1,-1 1,0 0,0 0,0 0,1 0,-1 0,0 1,0 0,0-1,0 0,0 0,0 0,0 0,0 0,0 0,0 0,-1-1,2-2,0 2,-1-2,1 1,-1 0,0 0,2 0,-1 1,-1-3,1 3,-1-1,0 0,2-1,-1 0,-1 1,1 0,0 0,1 0,-2 0,0-1,1 2,-1-1,1 1,-1-1,1 1,-1 1,0 1,0-1,0 0,0 0,0 0,0 0,0 0,0 0,0 0,0 0,0 1,0-1,0 0,0 0,0 1,0 1,0-2,-1 0,1 2,-1-3,1 1,0 1,0-1,-1 0,1 0,0 0,0 0,-1 1,1 0,-1-2,1 1,0 1,0-1,0 0,0 0,-1-1,0 0,1-1,-1 1,1-1,0 0,0-1,0 1,0 0,0 0,1-1,0 0,0 1,-1 0</inkml:trace>
</inkml:ink>
</file>

<file path=ppt/ink/ink10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276 917,'1'0,"-1"-1,0 0,1 1,0 0,0 0,0 0,0 0,0 0,0 0,0 0,0 0,0 0,0 0,2 0,-2 0,0 0,0 0,0 0,0 0,0 0,0 0,0 0,0 0,0 0,0 0,0 0,0 0,0 0,0 0,-1-1</inkml:trace>
</inkml:ink>
</file>

<file path=ppt/ink/ink10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300 902,'0'1,"1"-1,-1 1,0 1,1-2,-1 1,0 0,0 0,0 0,0 0,0 1,0-1,0 0,0 0,0 0,0 0,0 1,0-1,0 0,-1 0,0 1,1-1,0 0,-1 0,1 2,-1-3,1 1,0 0,-1-1,1 1,-1-1,1 1,0 0,-1-1,1 1,-1 0,1 0,-1-1,1-1,0 0,1 1,0 0,0 0,0 0,0 0,-1 1,1-1,-1 1,1-1,0 0,-1 1,1-1,0 0,-1 1,1-1,0 0,0 0,1 0,-2-1,1 1,-1-1,0 0,0-1,0 1,1-1,-1 1,0-1,1 0,-1 1,1-1,-1-1,0 2,1-2,0 1,0-5</inkml:trace>
</inkml:ink>
</file>

<file path=ppt/ink/ink10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320 883,'1'0,"-1"-1,1 2,0-1,-1 1,0 0,0 0,0 0,0 0,0 1,0-1,0 0,-2 1,2-1,-1 0,1 1,-1-1,0-1,-1 2,2-1,-4 1</inkml:trace>
</inkml:ink>
</file>

<file path=ppt/ink/ink10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233 934,'0'1,"-1"-1,0 0,0 0,0 1,0-1,0 0,0 0,0 0,0 0,0 0,0 0,0 0,1 1,-1-1,0 0,0 0,0 0,0 0,1 1</inkml:trace>
</inkml:ink>
</file>

<file path=ppt/ink/ink10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336 911,'1'0,"0"0,0 0,1 0,0 0,-1 0,0 0,2 0,-2 0,1 0,1 0,3 0,-3-1,-2 1,2 0,-1 0,0 0,0-1,1 1,-1 0,-1 0,0 0,0 0,0 0,0-1,0 1,-2 0,0 0,-1 0,1 0,0 0,0 0,0 0,0 0,0 0,0 0,0 0,0 0,0 1,-1-1,1 0,0 0,0 0</inkml:trace>
</inkml:ink>
</file>

<file path=ppt/ink/ink10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360 899,'0'1,"0"0,0 0,-1 0,0 0,1 0,-1-1,1 1,0 0,-1-1,0 1,0 0,0 1,0-1,1 0,-1-1,1 1,-2 0,0 1,1-1,0 0,0 0,1 0,-2 0,1-1,1 1,-1-1,0 1,1 0,-1-1,1 1,-1-1,1 1,0 0,-1-1,2 0,0 0,0 0,0 0,-1-1</inkml:trace>
</inkml:ink>
</file>

<file path=ppt/ink/ink10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355 917,'1'0,"0"0,0 0,0 0,0 0,0 0,-1 1,0 0,1-1,-1 1,1-1,0 0,0 1,-1 0,1-1,-1 1,1-1,0 1,-1 0</inkml:trace>
</inkml:ink>
</file>

<file path=ppt/ink/ink10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343 935,'-1'0,"0"1,1 0,-1-1,1 1,0 0,0 0,-1-1,1 1,-1-1,1 1,0 0,0 0,0 0,-1-1,0 0,1 1,0 0,-1-1,1 1,0 0,-1-1,1 1,0 0,0 0,-1-1,1 1,1-1,0 0,0 0,0-1,0 1,-1-1,1 1,0 0,0 0,0 0,-1 1,1-1,0 1,0-1,0 1,0 0,1 0,-1-1,0 0,0 0,0 0,0 0,1 0,-1 0,0 1,1-1,-1 0,1 0,-1 0,1 0,-1 0,0 0,1 0,-1 0,1 0,-1 0,0 0,0 0,0 0,0 0,-1-1,0 0,0 0,0 0,-1 1,1-1,-1 1,1-1,-1 0,1 0,-1 1,1-1,-1 0,1 0,-1 0,0 0,0 1,1-1,-1 1,0 0,0 0,1-1,-2 1,1-1,0 1,0 0,0 0,0 0,0 0,0-1,0 1,0 0,2 0,-1-1,1 1,0 0,0 0,0-1,0 1,0 0,0 0,0 0,0 0,0 0,0 0,0 0,0 0,0 0,0 0,0 0,0-1,0 1,0 0,0-1,0 1,0 0,0 0</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1159 228,'1'0,"-1"1,0 0,0 0,0 0,0 0,0 0,0 0,0 0,1-1,-1 1,0 0,0 0,1-1,-1 1,0 0,1-1,-1 1,0 0,0 0,1-1,0 0,0 0,-1-1,0 0,1 0,0 1,-1-1,0 0,0 0,0 0,0 0,1 1,-1-1,1 0,-1 0,1 1,-1-1,0 0,0 0,1 0,-1 0,1 1,-1-1,0 0,0 0,0 0,1 1,-1-1,0 0,1 1,-1-1</inkml:trace>
</inkml:ink>
</file>

<file path=ppt/ink/ink10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409 905,'1'0,"-1"1,0 0,0 0,0 0,0 0,0 0,0 0,-1-1,1 1,0 0,-1 0,0 0,1 0,-1 0,0 0,1 0,-1 0,0 0,0 1,1-1,-1 0,2-1,0 0,0 0,0 0,0 0,0 0,1-1,-1 1,0 0,1 0,0-1,0 1,0 0,0 0,-1-1,0 1,0 0,-1-1,0 0,0 0,-1 1,1-1,0 0,0 2,0 0,0 0,0 0,0 0,0 0,0 0,0 0,0 0,0 1,0-1,0 0,0 1,0-1,0 0,0 1,0 0,0 0,0-1,0 1,0 0,-1-2,1 2,0 0,-1 0,1 0,0 1,0-2,0 0,-1 0,1 0,0 0,0 0,0 0,0 0,-1 0,1 0,-1-1,0 0,0-1,0 1,0 0,1-1,-1 0,0 0,0 1,0-1,1 0,-1 1,-1-2,2 1,-1 1,1-1,-1 0,0 1,1-1,0 0,-1 0,1 0,-1 0,1 0,0 0,0-1,0 1,0 0,0 0,0 0,0 0,1 1,-1-1,0 0,0 0,1 1,0-1,0 1,-1-1,1 1,0-1,0 0,0 1,0-1,0 1,0 0,0 0,0 0,0 0,1 0,-1 0,0 0,0 0,0 0,0 0,0 0,0 0,0 1,0 0</inkml:trace>
</inkml:ink>
</file>

<file path=ppt/ink/ink10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443 921,'0'-1,"1"1,0-1,0 1,0 0,0 0,0-1,0 1,0-1,0 1,0 0,0 0,0 0,0 0,-2-1</inkml:trace>
</inkml:ink>
</file>

<file path=ppt/ink/ink10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452 915,'-1'1,"0"-1,1 1,0 0,0 0,-1-1,0 1,1 0,-1 0,1 1,0-1,0 0,0 0,1-1,0 0,-1 1,1-1,0 0,-1 1,0 0,0 0,0 0,-1-1,1 1,-1-1,0 1,0-1,1 2,-1-2,0 0,0 0,0 1,0 0,0-1,1 1,1-1,0 0,0 0,1 0,-1 0,0 0,0 0,0 0,0 0,0 0,-1 1,0 0,0 0,0 0,0 0,0 1,0-1,0 0,0 0,0 0,0 0,0 0,0 0,0 0,0 0,0 0,0 0,0 0,-1-1,0 0,0 0,0 0,0 0,-1-1,1 1,0 0,1-1,-1 1,0-1,1 0,-1 1,0 0,1-1,-1 0,1 0,0 0,1 1,0 0,-1-1,1 1,0 0,0 0,0 0,0 0,0 0,0 0,0 0,0 0,1 0,-1 0,1 1,-1-1,0 0,0 0,0 0,0 0,0 0,0 0,0 0,0-1,-1 0,2 1,-1-1,-1-1,1 2,0-1</inkml:trace>
</inkml:ink>
</file>

<file path=ppt/ink/ink10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487 917,'-1'0,"0"0,1 1,-1-1,0 0,0 1,1 0,-1-1,1 1,-1-1,1 1,-1-1,1 1,0 0,-1 0,2-1,1 0,0 0,-1 0,0 0,0 0,0 0,1 0,-1 0,0 0,0 0,-1 1,0 0,0 0,-1-1,1 1,-3 0,1-1,1 1,-1 0,0 0,1-1,0 1,0-1,0 0,1 1,-2 0,1-1,0 1,0-1,0 0,1 1,0 0,0 0,1 0,-1 0,1 0,-1 0,0 0,1 0,-1 0,0 0,0 0,0 0,0 0,0 0,0 0,0 0,-1-1,1 1,1-1,0-1,0 0,0 0,0 1,-1-1,2 0,-1 0,0 1,0-2,0 1,0 0,0 0,0-1,0 1,1-1,-1 1,-1 0,1 1,-1-1,0 0,1 1,0-2,0 1,-1 0,2 0,0-1,0 0,-1 1,0 1,0 0,0-1,-1 0,1 1,-1 1,0 0,0 0,1-1,-1 1,0 0,0 0,0 0,0 0,0 0,0 0,0 0,0 0,0 0,0 0,0 0,0 0,0 0,0 0,0 0,1-1,1 0,-1 0,0 0,0 0,0 0,1 0,-1 0,-1-1,2 1,-1 0,0 0,0 0,0 0,-2 0,0 0,0 0,0 0,0 0,0 0,0 0,0 0,0 0,0 0,0 0,0 0,0 0,0 0,0 0,0 0,0 0,0 0,1 1,1-1,-1 1,0 0,0 0,0 0,0 0,0 0,-1-1,1 1,0 0,0 0,-1 0,0 0,1 0,-1-1,1 1,-1-1,1 1,-1 0,0-1,1 1,-1-1,1 1,-1-1,1 1,-1-1,1-1,0 0,1 1,0-1,0 1,0 0,0 0,1 0,-1 0,-1-1,2 1,-1 0,1 0,0 0,-2-1,1 1,0 0,0 0,0 0,0 0,0 0,0 0,-1-1,1 1,0-1,0 0,0 1,0-1,0 0,0 0,0 0,-1 0,1 0,0 1,-1-1,0 0,1 0,1 1,-2-1,0-1</inkml:trace>
</inkml:ink>
</file>

<file path=ppt/ink/ink10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548 909,'1'0,"0"0,-1 1,0 0,1 1,-1-1,0 0,0 0,0 0,0 0,0 1,0-1,0 0,0 0,1-1,0 0,-1-1,1 0,0 0,0 1,-1-1,1 1,0 1,-1 0,0 0,1 0,-1 0,0 0,0 0,0 0,0 0,0 0,0 1,0 0,0-1,0 1,0-1,-1 0,0 1,0-1,1 0,-2 0,2 0,-1 0,0-1,0 1,1 0,-2-1,1 1,-1-1,1 0,1 1,-1-1,0 1,0-1,0 0,0 0,1-1,-1 1,1-1,0 0,0 0,0 0,0 0,0 0,0 0,0 0,2 0,-2-1,1 2,1-1,-1 0,-1 0,2 0,-1 1,0-1,0 0,1 0,0 1,0-2,0 1,0 0,0 0,0 1,1-1,-2 1,0-2,0 2,0 0,1-1,-1 0,0 1,0 0,0 0,0 0,-2 0,0 1,0 0,1 0,-1 0,0 0,-1 0,2 0,-1 0,0 1,0-2,1 1,-1 0,1 0,-1-1,1 1,0 0,0 0,1 0,0 0,0-1,-1 2,0-1,1-1,0 2,-1-1,1-1,-1 1,0 0,0 0,0 0,0 0,0 0,0 0,0 0,0 0,0 0,0 0,0 1,0-1,0 0,-1 0,0-1,0 0,0 0,-1 0,1 0,1-1,-1 1,1-1,-1 1,1-1,0 0,0 0,0 0,0 0,1 1,-1-1,1 1,0 0,0 0,0 0,0 0,-1 1,0 0,1-1,0 1,0-1,-1 1,0 0,1-1,0 1,-1 0,1-1,-1 1,0 0,-1-1,0 0,-1 0,1 0,0 0,0 0,-1 0,1 0,-1 0,0 0,-4 0,5 0,-2-1,1 1</inkml:trace>
</inkml:ink>
</file>

<file path=ppt/ink/ink10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489 946,'1'0,"-1"1,1-1,-1 1,1-1,-1 1,0 0,1-1,-1 1,1-1,-1 1,0 0,0 0,0 0,0 0,0 0,0 0,0 0</inkml:trace>
</inkml:ink>
</file>

<file path=ppt/ink/ink10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486 962,'1'0,"0"0,0 0,1-1,-1 1,1 0,-1-1,0 1,1 0,-2-1,1 1,1 0,0-1,-1 1,0 0,0-1,1 1,1 0,-1-1,-1 1,0 0,0 0,0 0,0 0,0-1,0 1,0 0,0 0,0 0,0 0,0 0,-2 0</inkml:trace>
</inkml:ink>
</file>

<file path=ppt/ink/ink10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606 692,'-1'0,"1"1,-1-1,1 1</inkml:trace>
</inkml:ink>
</file>

<file path=ppt/ink/ink10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611 696,'-1'0,"0"0,0 0,0 0,1 1,-2 0,2 0,-1-1,1 1,-1 0,0 0,1 0,-1-1,1 1,0 0,-1 0,1 0,-1 0,1 0,0 0,0 0,0 0,0 0,0 1,0-1,-1 0,1 0,0 0,0 0,0 0,0 0,0 0,0 0,0 0,0 0,0 0,0 0,0 0,0 0,0 0,0 0,1-1,-1 1,0 0,1-1,-1 1,0 0,0 0,1 0,-1 0,0 0,0 0,0 0,1-1,-1 1,0 0,1-1,-1 1,1 0,-1 0,0 0,0 0,1-1,-1 1,1 0,0-1,0 0</inkml:trace>
</inkml:ink>
</file>

<file path=ppt/ink/ink10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628 697,'1'0,"0"0,0 0,-1 1,1-1,-1 1,1-1,-1 1,0 0,1-1,-1 1,0 0,0 0,0 0,-1 0,0-1,0 1,0-1,0 0,1 1,0 0,0 0,0 0,0 0,0 0,0 0,0 0,0 0,0 0,0 0,0 0,0 0,0 0,0 0,0 0,-1-1,0 0,0 0,0 0,0-1,1 0,-1 1,1-1</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1180 242,'0'1,"0"0,0 0,0 0,0 0,0 0,1-1,-1 1,0 0,0 0,0 0,0 0,0 0,0 0</inkml:trace>
</inkml:ink>
</file>

<file path=ppt/ink/ink10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619 716,'0'1,"0"0,0 0,0 0,0 0,0 0,0 0,0 0,0 0,0 0,0 0,0 0,0 0,0 0,0 0,0 0,0 0,0 0,0 1,0-1,0 0,0 0,0 0,-1 0,1 0,0 0,0 0,0 0,0 0,0 0,0-2,0 0</inkml:trace>
</inkml:ink>
</file>

<file path=ppt/ink/ink10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656 692,'-1'0,"0"0,0 0,0 1,0-1,1 1,-1-1,0 1,1 0,-1-1,0 0,0 1,1 0,0 0,-1-1,0 0,0 0,1 1</inkml:trace>
</inkml:ink>
</file>

<file path=ppt/ink/ink10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631 718,'1'0,"0"0,0 0,0-1,0 1,0 0,0 0,0 0,0 0,0 0,0 0,0 0,1-1,-1 1,0 0,0-1,0 1,0 0,0 0,0 0,0 0,0 0,0 0,0 1,0-1,0 0,-1 1,0 0,0 0,1-1,0 0,-1 1,1-1,-1 1,0 0,1-1,-1 1,0 0,0 0,0 0,0 0,0 0,0 0,0 0,0 0,-1 0,0-1,0 0,0 0,1 1,-1-1,0 0,0 0,0 0,1-1,-1 1,1-1,0 0,-1 1</inkml:trace>
</inkml:ink>
</file>

<file path=ppt/ink/ink10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650 728,'1'0,"-1"1,1-1,-1 1,0 0,0 0,0 0,-1-1,1 1,-1 0,0-1,1-1</inkml:trace>
</inkml:ink>
</file>

<file path=ppt/ink/ink10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649 714,'0'1,"1"-1,-1 1,0 0,0 0,0 0,0 0,0 0,0 0,0 0,0 0,0 0,0 0</inkml:trace>
</inkml:ink>
</file>

<file path=ppt/ink/ink10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641 759,'0'1,"-1"0,1 0,0 0,0 0,0 0,0 0,0 0,0 0,1-1,0 0</inkml:trace>
</inkml:ink>
</file>

<file path=ppt/ink/ink10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655 761,'1'0,"0"0,0 1,0-1,0 0,-1 1,1-1,0 0,0 0,-1 1,1-1,0 0,0 0,0 0,0 0,0 0,-1-1,0 0,0 0,0 0,0 0,0 0,0 0,-1 1,1-1,-1 1,1-1,-1 0,1 0,-1 1,1-1,-1 1,0 0,1-1,0 0,1 1,0 0,0 0</inkml:trace>
</inkml:ink>
</file>

<file path=ppt/ink/ink10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652 700,'0'1,"-1"0,1 0,0 0,-1-1,1 1,0 0,0 0,-1-1,0 1,1 0,0 0,0 1,0-1,0 0,-1 0,1 0,0 0,0 0,0 0,0 0,0 0,0 0</inkml:trace>
</inkml:ink>
</file>

<file path=ppt/ink/ink10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673 698,'1'-1,"-1"0,1 1,0 0,0 0,0 0,0 0,0 0,0 0,0-1,0 1,1 0,-1 0,1 0,-1 0,1 0,-1 0,0 0,1 0,0 0,0 0,-1 0,0 0,0 0,0 0,0 0,0 0,0 0,-1 1,0 0,0 0,-1 0,0-1,0 0,0 1,0-1,1 1,-1-1,1 1,-1-1,0 0,0 1,0-1,0 0,1 1,-1-1,0 0,0 0,0 1,0-1,0 0,2 0,0 0,0 0,1 0,-1 0,1 0,-1 0,0 0,0 0,0 0,0 0,0 0,0 0,0 0,0 0,0 0</inkml:trace>
</inkml:ink>
</file>

<file path=ppt/ink/ink10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689 703,'-1'0,"1"1,0 0,0 0,0 0,0 0,-1 0,1 0,0 0,-1 1,1-1,0 0,0 0,0 0,0 0,-1 0,1 0,0 1,0-1,0 0,0 0,0 1,0-1,0 1,0-1,0 0,0 0,0 0,0 0,0 0,0 0,0 0,0 0,0 0,0 0,0 0,0 0,0 0,0 0,-1-1,1 1,0 0,0 0,-1 0,1 0,0 0,0 0,1-1,0 0,0 0,0 0,0 0,0 0,0 0,0-1,1 1,-2-1,1 1,0 0,-1-1,2 0,-2 0,1 1,0-1</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1162 236,'0'1,"0"0,0 0,0 0,0 0,0 0,1-1,-1 1,0 0,0 0,1-1</inkml:trace>
</inkml:ink>
</file>

<file path=ppt/ink/ink10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704 719,'0'1,"-1"-1,0 0,0 0,0 1,1 0,-1-1,0 0,0 0,1 1,1-1,0 0,0 0,0 0,0 0,0 0,0 1,0-1,0 0,0 1,0-1,0 0,0 0,-1 1,0 0,0 0,0 0,0 1,0-1,-1 0,0 0,1 0,0 0,-1-1,1 1,-1-1,0 2,1-1,0 0,-1 0,1 0,1-1,0 0,0 0,0 0,0 0,0 0,0 0,0 0,0 0,-1-1,1 1,0 0,0 1,0-1,0 1,-1 0,1-1,-1 1,1-1,-1 1,0 0,1-1,0 0,-1 1,0 0,0 0,1-1,-1 1,1-1,-1 1,0-2,0 0,0 0,-1 0,0 0,1 0</inkml:trace>
</inkml:ink>
</file>

<file path=ppt/ink/ink10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711 716,'0'1,"0"0,1-1,0 0,0 1</inkml:trace>
</inkml:ink>
</file>

<file path=ppt/ink/ink10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729 701,'0'1,"0"0,0 0,0 0,0 0,0 0,0 0,0 0,0 0,0 0,0 0,0 0,0 0,0 0,0 0,0 1,0-1,0 0,0 1,0-1,0 1,0-1,0 0,0 1,0-1,0 0,0 0,0 0,0 0,0 0,0 0,0 0,1-1,0 0,0 0,0 0</inkml:trace>
</inkml:ink>
</file>

<file path=ppt/ink/ink10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726 722,'1'0,"0"0,0 0,0 0,0 0,0 0,0 0,0 0,0 0,0 0,0 0,0 0,0 0,0 0,0 0,0 0,0 0,0 0</inkml:trace>
</inkml:ink>
</file>

<file path=ppt/ink/ink10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755 685,'1'0,"0"0,0 0,-1 1,1-1,0 0,-1 1,0 0,1 0,0-1,-1 1,0 1,1-1,0 1,-1-1,0 0,1 0,-1 0,0 0,0 0,0 0,0 0,1-1,-1 1,0 0,0 2,0-2,0 0,1 0,-1 0,0 0,0 0,0 0,0 0,0 0,0 0,0 0,0 0,0 0,0 0,0 1,0-1,0 0,0 0,0 0,0 0,-1-1,1 1,0 0,0 0,0 0,0 0,0 0,-1 1,1-1,-1-1,0 2,1-1,0 0,-1 0,1 0,0 0,0 0,-1-1,1 1,0 0,-1-1,0 2,1-1,-1 0,1 0,-1 0,0-1,1 1,-1 0,1 0,-1-1,0 0,1 1,-1-1,0 0,0 0,1 1,-1-1,0 0,0 0,0 0,0 0,0 0,0 0,0 0,1 1,-1-1,0 0</inkml:trace>
</inkml:ink>
</file>

<file path=ppt/ink/ink10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43:0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728 741,'1'0,"0"0,0 0,0 0,0 0,-1-1,1 1,0 0,0 0,0 0,0 0,-1-1,1 1,0 0,0 0,0 0,0 0</inkml:trace>
</inkml:ink>
</file>

<file path=ppt/ink/ink10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39: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1522 740,'1'0,"0"0,0 0,0 0,0 0,0 0,0 0,0 0,0 0,0 0,0 0,0 0,0 0,0 0,0 0,0 0,0 0,0 0,0 0,0 0,-1 1,1-1,0 0,0 0,0 0,0 0,0 0</inkml:trace>
</inkml:ink>
</file>

<file path=ppt/ink/ink10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39: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1571 740,'2'0</inkml:trace>
</inkml:ink>
</file>

<file path=ppt/ink/ink10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39: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1595 755,'2'0</inkml:trace>
</inkml:ink>
</file>

<file path=ppt/ink/ink10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39: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1594 765,'2'0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1198 220,'0'1,"-1"-1,1 1,0 0,0 0,0 0,0 0,0 0,0 0,0 0,0 0,0 0,0 0,0 0,1 0,0-1,-1 1,1-1,-1 1,1-1,-1 1,1-1,0 0,0 1,-1 0,1-1,-1 1,1-1,0 0,-1 1,1-1,0 0,0 0,-1 1,1-1,0 0,0 0,0 0,0 0,0 0,0 0,0 0,0-2,0 2,0 0,-1-1,1 0,0 1,-1-1,1 1,-1-1,1 1,-1-1,1 1,0 0,-1-1,0 0,0 0,1 1,-1-1,0 0,0 0,0 0,0 0,0 0,0 0,0 0,-1 1,0 0,1-1,-1 1,1-1,0 0,-1 1,1-1,-1 1,1-1,-1 1,0 0,1-1,-1 0,0 0,0 1,0 0,1-1,-1 1,0-1,0 1,0 0,1-1,-1 1,0 0,0 0,0 0,0 0,0 0,0 0,0 0,0 0,0 0,0 0,0 0,1 2,0-1,-1-1,1 1,0 0,0 0,-1-1,1 1,-1-1</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1602 89,'0'1,"0"0,0 0,0 0,0 0,0 0,0 0,0 0,0 0,0 0,0 0,0 0,0 0,0 0,0 0,0 0,0 0,0 0,0 0,0 0,0 0,0 0,0 0,0 0,0 0,0 0,0 0,0 0,0 0,0 0,1 0,-1 0,0 0,1-1,-1 1,0 0,0 0,0 0,0 0,1-1,0 1,-1 0,1-1,0 0,-1-1,0 0,1 1,-1-1,0 0,0 0,0 0,1 0,-1 0,1 0,-1 0,0 0,1 0,-1 0,0 0,0 0,0 0,0 0,1 0,-1 0,0 0,1 0,0 1,-1-1,0 0,0 0,0 0,1 1,-1-1,0 0,0 0,1 1,-1-1,0 0,1-1,0 1,-1 0,1 0,0 0,0 0,0 0,-1 0,1 1,-1-1,1 1,-1-1,0 0,1 0,-1 0</inkml:trace>
</inkml:ink>
</file>

<file path=ppt/ink/ink1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39: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1678 720,'1'0,"0"0,0 0,0 0,0 0,0 0,0 0</inkml:trace>
</inkml:ink>
</file>

<file path=ppt/ink/ink1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39: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1673 757,'1'0,"0"0,0 0,0 0,0 0,0 0,0 0,0 0,0 0,0 0,0 0,0 0,0 0,0 0,0 0,0 0,0 0</inkml:trace>
</inkml:ink>
</file>

<file path=ppt/ink/ink1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39: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1782 726,'1'0,"0"0,0 0,0 0,0 0,0 0,0 0,0 0,0 0,0-1,0 1,0 0,0 0</inkml:trace>
</inkml:ink>
</file>

<file path=ppt/ink/ink1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39: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1497 729,'1'0,"0"0,-1 1,0 0,1 0,-1 0,0 0,1-1,-1 1,0 1,0-1,1 0,-1 0,0 0,0 0,0 0,0 0,0 0,0 0,0 0,0 0,0 0,0 1,1 1,-1-2,0 0,0 1,0-1,0 0,0 0,0 0,0 0,0 0,0 0,0 0,0 0,0 0,0 0,0 1,0-1,0 0,0 1,0 0,0-1,0 0,0 0,0 0,0 1,0-1,0 1,0-1,0 0,0 0,0 0,0 0,0 0,0 1,0-1,0 0,0 1,0-1,0 0,-1-1,1 1,0 0,0 0,0 0,0 0,0 0,0 0,0 0,0 0,-1 0,1 0,-1 0,1 0,0 0,0 0,0 0,-1-1,1 1,0 0,0 0,-1-1,1 1,0 0,0 0,-1-1,1 1,-1-1,1 1,-1-1,1 1,-1-1,0 0,0 0,0 0,1-1,-1 1,1-1,1 1,-1 1,1-1,-1 1,1-1,0 1,-1 0,1-1,0 1,-1 0,1 0,0-1,-1 1,0 0,2 1,-1-1,0 0,-1 0,0 0,1 0,-1 0,0 0,1-1,0 0,-1 1,0 0,0 0,0 0,1 0,-1 0,1-1,-1 1,0 1,0-1,1-1,-1 1,1 0,-1 0,0 0,1-1,-1 1,0 0,0 0,0 0,0 0,1-1,-1 2,1-1,-1 0,0 0,1 0,-1 0,0 0,0 0,0 0,0 0,1 0,-1 0,0 0,1 1,-1-1,0 0,0 0,1-1,-1 1,0 0,0 0,0 0,0 0,0 0,1 0,-1 0,0 0,1 1,-1-1,0 0,0 0,0 0,0 0,0 0,1 0,-1 0,0 0,1 1,-1-1,0 0,1 0,-1 0,0 0,0 0,0 0,0 0,0 0,0 0,0 0,0 0,1-1,-1 1,0 0,0 0,0 0,1 1,-1-1,0 0,0 0,1-1,-1 1,0 0,0 0,0 0,1-1,-1 1,1-1,-1 1,0 0,1-1,0 0,0 0,0 0,0 0,0 0,0 0,1 0,-1 0,0-1,0 1,1 0,-1 0,0 0,0 0,0-1,0 1,-1-1</inkml:trace>
</inkml:ink>
</file>

<file path=ppt/ink/ink1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39: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1569 843,'-1'0,"0"0,0 0,0 0,0 0,0 0,0 0,1 1,-1-1,0 1,1 0,0 0,-1-1,0 1,1 1,-1-2,1 1,0 0,-1-1,1 1,0 0,-1-1,1 1,0 0,0 0,0 0,0 0,1 0,-1 0,1-1,-1 1,1 0,0-1,-1 1,0 0,1-1,-1 1,1-1,-1 1,0 0,1-1,-1 1,1-1,-1 1,0 0,1-1,-1 1,0 0,0 0,1-1,-1 1,1 0,-1 0,0 0,0 0,1-1,-1 1,0 0,0 0,0 0,0 0,0 0,0 0,0 0,0 0,0 0,0 0,0 0,0 0,0 0,0 0,-1-1,1 1,-1-1,1 1,0 0,-1-1,1 1,-1-1,0 0,0 0,1-1</inkml:trace>
</inkml:ink>
</file>

<file path=ppt/ink/ink1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39: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1558 888,'0'1,"0"0,0 0,0 0,0 0,0 0,0 0,0 0,1-1,-1 1,1-1,0 0,0 0,0 0,0 0,0 0,0 0,0 0,0 0,0 0,1 0,-1 0,0 0,-1-1,2 1,-1 0</inkml:trace>
</inkml:ink>
</file>

<file path=ppt/ink/ink1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39: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1716 883,'0'1,"0"0</inkml:trace>
</inkml:ink>
</file>

<file path=ppt/ink/ink1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39: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1843 848,'1'0</inkml:trace>
</inkml:ink>
</file>

<file path=ppt/ink/ink1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39: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1675 911,'1'0,"0"0,0 0,0 0,0 0,0 0,0 0,0 0,0 0,0 0,0 0,0 0,1 1,-1-1,1 0,-1 0,0 0,0 0,0 0,0 0,0 0,0 0,0 0,0 0,0 0,0 0,1 0,-1 0,0 0,0 0,0 0,0 0,0 0,1 0,-1 0,0-1,0 1,0 0,0 0,1 0,-1 0,1 0,-1 0,0 0,0 0,0 0,0 0,0 0,0 0,0 0,0 0,0 0,0 0,2 0,-2 0,0 0,0 0,0 0,0 0,0 0,0 0,0 0,0 0,0 0,0 0,0 0,0 0,0 0,1-1,-1 1,0 0,0 0,0 0,0 0,0 0,1 0,-1 0,1-1,-1 1,0 0,0 0,1 0,-1 0,1 0,1 0,-2 0,0 0,1 0,-1 0,0 0,0 0,0 0,0 0,0 0,0 0,0 0,0 0,0 0,0 0,0 0,0 0,0 0,1 0,0 0,-1 0,1 0,-1 0,1 0,-1 0,1 0,-1 0,0 0,0 0,0 0,1 0,-1 0,0 0,1 0,-1 0,0 0,0 0,0 0,0 0,0 0,0 0,0 0,0 0,0 0,0 0,0 0,0 0,0 0,2 0,-2 0,0 0,0 0,0 0,0 0,0 0,0 0,0 0,0 0,0 0,0 0,0 0,0 0,0 0,1 0,-1 1,0-1,0 0,0 0,0 0,0 0,0 0,0 0,0 0,0 0,0 0,0 0,0 0,0 0,0 0,0 0,0 0,0 0,0 0,0 0,0 0,0 0,0 0,0 0,0 0,0 0,0 0,0 0,0 0,0 0,0 0,0 0,0 0,0 0,0 0,0 0</inkml:trace>
</inkml:ink>
</file>

<file path=ppt/ink/ink1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39: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1515 716,'-1'0,"0"0,0 0,0 0,0 0,0 0,1 1,0 0,-1-1,0 0,1 1,0 0,0 0,-1 0,1 0,0 0,-1-1,1 1,0 0,0 0,-1-1,1 1,0 0,0 0,0 0,0 0,0 0,0 0,-1-1,1 1,0 0,0 0,0 0,0 0,0 0,0 0,0 0,0 0,-1-1,1 1,0 0,0 0,0 0,0 0,0 0,0 0,-1-1,1-1,0 0,0 0,0 0,0 0,0 0,0 0,0 0,0 0,0 0,0 0,0 0,1 1,-1-1,0 0,0 0,0 0,1 1,-1-1,0 0,0 0,0 0,0 0,0 0,0 0,0 0,0 0,0 0,0 0,0 0,1 1,-1-1,0 0,1 0,-1 0,0 0,1 0,-1 0,1 1,-1-1,1 1,-1-1,1 1,0 0,0-1,0 0,0 1,0 0,-1-1,1 1,0 0,-1-1,1 1,-1-1,0 2,1-1,-1 1,1-1</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1605 94,'0'2,"0"-1,0 0,0 0,0 0,0 0,-1 0,1 0,0 0,0 0,0 0,-1-1,1 1,0 0,0 0,0 0,0 0,0 0,0 0,0 0,0 0,0 0,0 0,0 0,0 0</inkml:trace>
</inkml:ink>
</file>

<file path=ppt/ink/ink1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39: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1519 710,'-1'0,"0"0,1 1,-1-1,0 0,0 1,0-1,0 0,1 1,-1-1,0 0,0 0,0 1,0-1,1 1,-1-1,1 1,0 0,-1-1,1 1,-1-1,1 1,0 0,0 0,0 0,-1-1,1 1,0 0,0 0,0 0,0 0,0 0,0 0,0 0,0 0,0 0</inkml:trace>
</inkml:ink>
</file>

<file path=ppt/ink/ink1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1420 626,'0'1,"0"0,0 0,1-1,-1 1,0 0,0 0,0 0,1-1,-1 1,0 0,0 0,0 0,0 0,0 0,1-1,0 0</inkml:trace>
</inkml:ink>
</file>

<file path=ppt/ink/ink1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1413 648,'1'0,"0"0,0-1,1 0,-1 0,0 1,0-1,0 1,0 0,0 0,0-1,0 0,0 1,0 0,-1-1,1 1,0 0,0 0,0-1,-1 0,1 1,0 0,-1 1,0 0,0 0,0 0,0 0,0 0,0 0,1-1,-1 1,0 0,0 0,0 0,0 0,0 0,0 0,0 0,0 1,0-1,0 0,0 0,0 0,0 2,0-2,0 0,0 0,0 0,0 0,0 0,0 0,0 1,0-1,0 0,0 0,1-1,0-1,-1 0,1 1,-1-1,1 0,0 1,0 0,0-1,-1 0,1 1,0 0,-1-1,1 0,0 1,0 0,-1-1</inkml:trace>
</inkml:ink>
</file>

<file path=ppt/ink/ink1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1453 632,'1'0,"0"-1,0 1,0 0,0 0,0 0,0 0,1 0,0-1,0 1,-1 0,0 0,1-1,-1 1,0 0,1 0,0 0,0-1,0 1,-1 0,0 0,0 0,0 0,0 0,0 0,0 0,0 0,0 0,0 0,-1 1,0 0,1 0,-1 0,0 1,1-1,-1 0,0 0,0 0,0 0,0 0,0 1,1-2,-1 1,0 0,0 0,0 0,1 2,-1-2,0 0,0 0,0 0,0 0,0 0,0 0,0 0,0 0,0 0,0 0,1 0,-1 0,0 1,0-1,0 0,0 0,0 0,0 0,0 0,0 0,0 0,0 0,0 0,1-1,-1 1,0 0,0 0,0 0,0 0,0 0,0 0,0 0,0 0,0 0,0 0,0 0,0 0,-1-1,1-1,0 0,-1 1,0 0,1-1,-1 0,0 0,1 0,-1 1,1-1,0 0,0 0,-1 0,0 1,1-1,0 0,0 0,-1 1,1-2</inkml:trace>
</inkml:ink>
</file>

<file path=ppt/ink/ink1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1466 636,'1'0,"0"0,1 0,-1 0,0 0,0 0,0 0,0 0,0 0,0 0,-1 1,1-1,0 0,0 0,0 0,-1 1,-1-1,0 1,0 0,0-1,1 1,0 0,-1-1,1 1,0 0,0 0,0 0,-1-1,1 1,0 0,0 0,0 0,0 0,0 0,0 0,0 0,0 0,0 0,0 0,0 0,0 0,0 0,0 0,0 0,1-1,-1 1,0-3,0 1,0 0,0 0</inkml:trace>
</inkml:ink>
</file>

<file path=ppt/ink/ink1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1476 644,'1'0,"0"0,0 0,0 0,-1 1,1-1,0 0,-1 1,1 0,-1 0,1-1,0 0,-1 1,1-1,-1 1,0 0,0 0,0 0,0 0,0 0,0 0,-1 0,1 0,-1-1,1 1,-1 0,0-1,0 0,1 1,-1-1,0 0</inkml:trace>
</inkml:ink>
</file>

<file path=ppt/ink/ink1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1511 655,'0'-1,"0"0,0 0,0 0,0 0,0 0,0 0</inkml:trace>
</inkml:ink>
</file>

<file path=ppt/ink/ink1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1518 630,'0'1,"0"0,0 1,0-1,0 0,0 0,0 0,0 1,-1-1,1 0,0 0,0 0,0 0,0 2,0-2,0 0,-1-1,1 1,0 0,0 0,0 0,0 0,0 0,0 0,0 0,0 0,0 0,0 0,0 0,0 0,0 0,0 0,0 0,0 0,0 0,-1-1,0 0,1-1,0 0,0 0,0 0</inkml:trace>
</inkml:ink>
</file>

<file path=ppt/ink/ink1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1516 639,'1'0,"0"1,0-1,-1 1,0 0,1-1,-1 1,1-1,0 0,-1 1,1-1,0 0</inkml:trace>
</inkml:ink>
</file>

<file path=ppt/ink/ink1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1539 622,'-1'0,"1"1,-1-1,1 1,-1-1,1 2,-1-1,0-1,0 1,1 0,0 0,0 0,0 0,-1-1,1 1,0 0,-1-1,1 1,0 0,0 0,1-1,0 0,0 0,0 0,0 0,0 0,0 0,0 0,0 0,0 0,0 0,0 0,0 0,0 0,0 0,0 0,0 0,0 0,0 0,0 0,0 0,0 0,0 0,0 0,0 0,0 0,0 0,0 0,0 0,-2-1,0 1,0-1,1 0,-1 0,0 1</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1621 116,'0'2,"0"-1,0 0,0 0,0 0,0 0,0 0,0 0,0 0,0 0,0 0,0 0,1-1,0 0,0 0,0 0,0 0,0 0,0 0,0 0,0 0,0 0,0 0,0 0,0 0,0 0,0 0,0 0</inkml:trace>
</inkml:ink>
</file>

<file path=ppt/ink/ink1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1574 641,'1'0,"0"0,0 0,0 0,0 0,0 0,0 0,0 0,0 0,0-1,0 1,0 0,0 0,0 0,0 0,0 0,0 0</inkml:trace>
</inkml:ink>
</file>

<file path=ppt/ink/ink1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1582 629,'0'1,"0"0,0 0,0 0,0 0,0 0,0 0,1 0,-1 0,0 0,0 0,0 0,0 0,0 0,0 0,0 0,0 0,0 0,0 0,0 1,0-1,0 0,0 0,0 0,0 0,0 0,0 0,0 0,0 0,0 0,0 0,0 1,0-1,0 0,0 0,0 0,0 0,0 0,0 0,0 0,0 0,0 0,0 0,0 0,0 0,0 0,0 0,0 0,0 0,0-2,-1 1,1-1,0 0,0 0,-1 1,1-1,0 0,0 0,0 0</inkml:trace>
</inkml:ink>
</file>

<file path=ppt/ink/ink1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1579 640,'0'1,"-1"-1,1 1,-1-1,1 1,-1 0,1 0,0 0,0 0,-1-1,1 1,-1-1,1 1,0 0,-1-1,1 1,0 0,-1-1,1 1,-1-1,1 1,0 0,-1-1,1 1,-1-1,1 1,0 0</inkml:trace>
</inkml:ink>
</file>

<file path=ppt/ink/ink1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1583 648,'1'0,"0"0,0 0,-1 1,1-1,-1 1,1-1,-1 1,0 0,1-1,0 1,-1 0,1-1,-1 1,0 0,1 0,-1 0,1-1,0 0,-1 1,0 0,1-1,0 0,-1-1</inkml:trace>
</inkml:ink>
</file>

<file path=ppt/ink/ink1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1631 623,'1'0,"-1"1,0 0,0 0,1-1,-1 1,1-1,-1 1,0 0,0 0</inkml:trace>
</inkml:ink>
</file>

<file path=ppt/ink/ink1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1630 636,'0'1,"0"0,0 0,1-1,-1 1,0 0,1-1,-1 1,0 0,1-1,0 0,-1 1,0 0</inkml:trace>
</inkml:ink>
</file>

<file path=ppt/ink/ink1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1636 656,'0'1,"0"0,0 0,0 0,0 0,0 0,1-1,-1 1,0 0,0 0,0 0,0 0,0 0,0 0,0 0,0 0,0 0,0 0,0 0,1-1,0 0,0-1,-1 0,1 0,-1 0,1 0,0 0,-1 0,1 0,0 1,-1-1,0 0,0 0,1 1,0-1,-1 0,1 0,-1 0</inkml:trace>
</inkml:ink>
</file>

<file path=ppt/ink/ink1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5:1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1656 623,'0'1,"0"0,0 0,0 0,0 0,0 0,0 0,-1 0,1 0,0 0,0 0,0 0,0 0,-1 0,0 0,1 0,-1 0,1 0,0 0,0 0,-1-1,0 1,1 0,-1-1,1-1,0 0,0 0,0 0,1 1,0 0,0 0,0-1,0 1,0 0,0 0,0 0,0 0,0 0,-1 1,0 1,0-1,0 0,0 0,0 1,0-1,0 0,0 0,0 0,0 0,0 0,0 0,0 0,0 0,0 0,0 0,0 0,0 0,0 0,0 0,0 0,0 0,0-2,0 0,0 0,0 0,0 0,0 0,0 0,0 0,-1 1,1-1,0 0,-1 1,1-1,1 1,0 0,0 0,0 0,0 0,-1 1,0 0,0 0,1-1,-1 1,0 0,0 0,0 0,0 0,0 0,-1-1,1 1,-1 0,1 0,-1-1,1 1,-1-1,1 1,-1-1,1 1,-1-1,0 0,0 0,1 1,0 0,0 0,-1-1,0 0,0 0,2 0,0 0,0 0,0 0,0 0,-1-1,1 1,0 0,-1-1,1 1,0 0,0 0,0 0,0 0,0 0,-1-1,1 1,0 0,0 0,0-1,0 1,0 0,0 0,0 0,-1-1</inkml:trace>
</inkml:ink>
</file>

<file path=ppt/ink/ink1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9: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1628 780,'0'1,"0"0,0 0,0 0,0 0,0 0,0 0,0 0,0 0,0 0,0 0,0 0,0 0,0 0,0 0,0 0,0 0,1-1,-1 1,0 0,0 0,0 0,0 0,0 0,1-1,-1 1,0 0</inkml:trace>
</inkml:ink>
</file>

<file path=ppt/ink/ink1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9: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1628 789,'0'1,"0"0,1-1,-1 1,0 0,1-1,-1 1,0 0,0 0,1-1,-1 1,0 0,0 0,1-1,-1 1,0 0,0 0,0 0,0 0,0 0,0 0,1-1,-1 1,0 0,0 0,0 0,0 0,0 0,0-2,0 0,0 0,0 0,0 0,0 0,1 0,-1 0,0 0,1 1,-1-1,0 0,0 0,1 1,-1-1,1 1,0 0,-1-1,0 0,0 0,0 0,1 1,-1-1,1 1,-1-1,0 0,0 0,0 0,1 1,-1-1,0 0,0 0,0 0</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1629 119,'0'2,"0"-1,1-1,-1 1,0 0,0 0,0 0,0 0,0 0,0 0,0 0,0 0,0 0,0 0,0 0,1-1,-1 1,0 0,0 0,0 0,0 0,0 0,0 0,0 0,0 0,0 0,0 0,1 0,-1 0,0 0</inkml:trace>
</inkml:ink>
</file>

<file path=ppt/ink/ink1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9: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1688 807,'1'0,"0"1,0-1,-1 1,1-1,0 1,0 0,-1 0,0 0,1-1,-1 1,1-1</inkml:trace>
</inkml:ink>
</file>

<file path=ppt/ink/ink1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9:49: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1795 815,'1'0,"-1"1,1-1,0 0,-1 1,1-1</inkml:trace>
</inkml:ink>
</file>

<file path=ppt/ink/ink1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1010 325,'1'0,"0"0,0 0,-1 1,1 0,0-1,0 0,-1 1,2 1,-1-1,0-1,-1 1,1-1,-1 1,1-1,0 0,-1 1,1-1,-1 1,1-1,0 2,0-2,-1 1,1-1</inkml:trace>
</inkml:ink>
</file>

<file path=ppt/ink/ink1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1017 296,'1'0,"0"0,1 0,-1 0,0 0,0 0,1 0,0 1,-1-1,10 0,-8 0,-1 1,-1-1,0 0,2 0,-1 0,0 0,0 0,-1 0,0 0,0 0,0 0</inkml:trace>
</inkml:ink>
</file>

<file path=ppt/ink/ink1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1045 300,'0'1,"0"3,0-3,0 0,0 0,-1 3,1-3,0 0</inkml:trace>
</inkml:ink>
</file>

<file path=ppt/ink/ink1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1055 311,'0'1,"0"0,0 0,1-1,-1 1,0 0,0 0,0 1,0-1</inkml:trace>
</inkml:ink>
</file>

<file path=ppt/ink/ink1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1084 295,'1'0,"0"0,0 0,0 0,0 1,1-1,-1 1,0-1,0 0,0 0,0 0,0 0,-1 1,3 0,-2-1,0 0,0 0</inkml:trace>
</inkml:ink>
</file>

<file path=ppt/ink/ink1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1085 310,'1'0,"0"0,0 0,0 0,0 0,0 0,0 0,0 0,0 0,0 0,0 0,4 1,-4-1,0 0,-1 1,1-1,0 0,0 0</inkml:trace>
</inkml:ink>
</file>

<file path=ppt/ink/ink1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1119 278,'1'0,"0"0,0 0,0 0,2 0,-3 1,1-1,0 0,-1 1,0 0,-1-1,0 1,0-1,0 0,1 1,0 0,-3-1,3 1,0 0,1 0,0-1,-1 1,1-1,0 1,0-1,0 1,0 0,-1 0,2-1,-1 1,-1 0,0 0,-1 0,0 1,1-1,-1-1,1 1,-1-1,1 1,0 0,-1-1,-1 1,2 0,-1-1,1 1,-1-1,0 0,0 0,0 0,0 0,0 0,0 0,0 0</inkml:trace>
</inkml:ink>
</file>

<file path=ppt/ink/ink1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1360 328,'1'0,"0"0,0 1,0-1,0 0,-1 1,2 0,-1 0,0-1,-1 1,0 0,1 0,-1 0,1-1,-1 1,1-1,-1 1,0 0</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1561 238,'1'0,"-1"1,0 0,0 0,1-1,-1 1,0 0,0 0,0 0,1 0,-1 0,1-1,-1 1,0 0,0 0,0 0,0 0,1 0,-1 0,0 0,0 0,0 0,1-1,-1 1,0 0,0 0,0 0,0 0,1 0,-1 0,0 0,0 0,0 0,0 0,0 0,0 0,0 0,1-1,-1 1,0 0,0 0,0 0,1-1,-1 1,0 0,0 0,1-1,-1 1,0 0,0 0,1-1,-1-1,0 0,1 1,-1-1,0 0,0 0,0 0,0-1,1 1,-1 0,1 0,-1 0,1 0,0-1,-1 1,0 0,0-1,1 0,-1 0,1 1,0 0,-1-1,0 1,1 1,-1-2,0 1,0 0,1-1,0 1,-1-1,0 0,0 1,0 0,1 1,-1-1</inkml:trace>
</inkml:ink>
</file>

<file path=ppt/ink/ink1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1372 313,'0'-1,"0"0,1 1,-1-1,1 0,-1 0,1 1,-1-1,1 0,0-2,-1 2,1 0,-1 0,1 0,0 0,0-4,-1 2,0 2,0 0,0 0,0 0,0 0,0 0,0-1,0 1,0 0,0 0,0 0,0 0,0 0,0 0,0 0,0 0,0 0,0 0,0 0,-1 2,-1 1,1-1,0 0,-2 2,1-3,1 0,0 1,1 0,0 0,-1-1</inkml:trace>
</inkml:ink>
</file>

<file path=ppt/ink/ink1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1377 270,'1'0,"0"0,0 0,0 0,0 0,0 0,0 0,-1 1,1 0,0-1,-1 1,1-1,-1 1,1-1,0 1,-1 0,1-1,1 2,-2-1,1 0,0 0,0-1,-1 1,0 0,1 0,0-1,0 1</inkml:trace>
</inkml:ink>
</file>

<file path=ppt/ink/ink1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1362 210,'1'0,"1"0,2 0,-3 0,1 0,-1 0,0 0,0 0,0 0,0 0,0 0,0 0,1 0,-1 0,6 1,-4-1,-1 0,-1 0,0 0,0 0,0 0</inkml:trace>
</inkml:ink>
</file>

<file path=ppt/ink/ink1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1380 212,'0'2,"0"-1,0 0,0 0,0 2,0-2,0 0,0 0,0 0,0 0,0 0,0 1,0-1,0 0,0 0,0 0,0 0,0 0,0 0,0 0,0 4,0-4,0 0,0 0,0 0,0 0,0 0</inkml:trace>
</inkml:ink>
</file>

<file path=ppt/ink/ink1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1392 243,'1'0,"0"0,0 0,0 0,0 0,1 1,0-1,-1 0,-1 1,1-1,-2 1,1 0,-1-1,0 1,0 0,-2 2,2-3,0 2,1-1,-1-1,1 1,1-1,0 0,0 0,0 0,0 0,0 0,0 0,0 0,0 0,0 0,0 0,1 0,-1 0,0 0</inkml:trace>
</inkml:ink>
</file>

<file path=ppt/ink/ink1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1421 231,'1'0,"0"0,0 0,0 0,0 0,0 0,0 0,1 0,-1 0,0 0</inkml:trace>
</inkml:ink>
</file>

<file path=ppt/ink/ink1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1425 240,'1'0,"0"0,0 0,0 0,0 0,0 0,1 0,-1 0</inkml:trace>
</inkml:ink>
</file>

<file path=ppt/ink/ink1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1444 230,'1'0,"0"0,-1 1,0 0,0 0,1-1,-1 3,0-2,0 0,0 0,0 0,0 0,0 0,0 0,0 0,0 0,1-1,-1 1,1-1,0 0,0 0,0 0,-1 1,1-1,0 0,0 0,1 1,-1-1,0 0,0 0,-1 1,1-1,0 0,0 0,0 0,0 0,0 0,0 0,1 0,0 0,-1 0,0 0,-2 0</inkml:trace>
</inkml:ink>
</file>

<file path=ppt/ink/ink1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1457 234,'0'1,"0"0,1 2,-1-2,0 0,1-1,-1 1,0 0,0 0,1-1,-1 1,0 0,0 0,0 0,0 3,0-3,1 0,-1 0,0 0,0 0,0 0,0 0,0 0,0 0,0 0,0 0</inkml:trace>
</inkml:ink>
</file>

<file path=ppt/ink/ink1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1089 344,'0'1,"0"1,0-1,0 0,0 0,0 0,0 1,0-1,0 0,0 0,0 0,0 2,0-2,0 0,0 0,1 0,-1 0,0 0,1 1,-1-1,0 0,1-1,-1 1,0 0,0 0,0 0,0 0,0 0,0 3,0-3,0 1,0-1,1 0,-1 0,0 0,0 2,1-3,-1 1,0 0,0 0,0 0,0 0,0 2,0-2,0 0,1 0,-1 0,0 0,0 0,0 0,1-1,0 0,0 0,9 2,-8-2,-1 0,1 0,-1 0,2 0,-2 0,1 0,0 0,-1 0,0 0,1 0,-1 0,0 0,1 1,-1-1,0 0,4 1,-4-1,0 0,-1 1,2-1,-1 0,1 0,-1 0,0 0,0 1,0-1,2 0,-2 0,0 0,0 0,0 0,0 0,0 0,-1 1,2-1,-1 0,0 0,-1 1</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1526 239,'1'0,"0"0,0-1,1 1,-2-1,1 1,0-1,0 1,0 0,0 0,0 0,-1-1,1 1,0 0,0 0,0 0,0 0,0 0,0 0,0 0,0 0,-1 1,1-1,-1 1,0 0,1 0,0-1,0 1,-1 0,0 0,1-1,0 1,-1 0,1 0,-1 1,1-1,0-1,-1 2,1-1,-1 0,0 0,0 0,1 0,-1 1,1-1,-1 0,0 0,0 0,0 0,0 0,0 0,0 0,0 0,0 0,0 0,0 0,0 0,0 0,0 0,0 0,0 0,0 0,0 0,-2 0,2 0,-1-1,0 0,1 1,-1-1,0 0,0 0,1 1,-1-1,0 0,0 0,1-2,0 1,0 0,0 0,-1 0,1 0,0 0,0-1,0 0,-1 1,1-1,0 1,0 0,0 0,0 0,0 0,0-1,0 0,0 1,0 0,0 0,0-1,2 1,-2 0,2-2,-2 2,1 0,0 0,0 0,-1 0,1 1,0-1,-1 0,1 0,0 1,0-1,0 0,-1 0,2 1,-1 0,0-1,0 0,-1 0,1 1,0 0,0 0,0 0,-1 1,0 0,1 0,-1 0,1 0,-1 0,0 0,0 0,0 0,1-1,-1 1,0 0,1 0,-1 1,0-1,0 0,0 1,0-1,0 0,0 0,0 0,0 0,0 0,0 1,0-1,0 0,0 0,-2 0,2 0,0 0,-1 0,0-1,0 1,1 0,-1 0,0 0,1 0,-1-1,0 0,0 0,1 1,-1 0,0 0,0-1,0 0,0 1,0-1,0 1,0-1,0 0,0 0,0 0,1 1,-1-1,0 0,0 0,0 0,0 0,0-1,1 0,0 0,-1 1,0-1,1 0,0 0,0 0,0 0,-1 0,1 0,-1-1,1 1,0 0,-1 0,1 0,0 0,0 0,0 0,0-1,0 1,0-1,0 0,0 1,0 0,0 0,1 0,0 1,-1-1,0 0,1 0,0 1,0-1,1 0,-2 0,1 1,0 0,0 0,0 0,0 0,-1 2,1-1,-1 0,0 0,1 0,0 0,-1 0,1 0,-1 0,0 0,0 0,1 0,-1 0,0 0,0 0,1 0,-1 0,0 0,0 0,0 0,1 0,-1 1,0 0,0-1,1-1,-1 2,0-1,0 1,0-1,0 0,0 0,0 0,0 0,0 0,0 0,0 0,0 0,0 0,0 0,0 0,0 0,0 0,-2 0,2 0,-1 0,1 0,-1-1,1 1,-1-1,1-2,0 1,-1 1,1-1,0 0,0 0,0 0,0 0,0 0,0 0,0 0</inkml:trace>
</inkml:ink>
</file>

<file path=ppt/ink/ink1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1440 330,'1'0,"0"0,0 0,-1 1,1-1,0 0,-1 1,1-1,0 0,0 0,0 0,0 1,0-1,-1 1,0 0,0 0,0 0,0 0,0 0,-1 0,1 0,0 0,0 0,0 0,0 0,0 0,-1 4,1-4,0 0,0 0,-1 0,1 0,0 0,0 0,0 0,0 0,-1 0,1 0,0 0,0 0,0 0,0 0,-1 3,1-3,-1-1,1 1,0 0,0 0,0 0,0 0,0 0,0 0,0 0,0 0,0 0,-1 2,1-2,0 0,0 0,-1 0,1 0,-1-1,1 1,0 0,0 0,0 0,-1 0,1 0,0 0,-1-1,1 1,0 0,0 0,0 0,0 0,-1-1,0 1,0-1,0 1,-1 0,0-1,0 1,1-1,0 0,-1 0,0 1,0 0,-9 2,9-2,-1 0,1 0,0 0,0-1,-1 0,2 1,-2 0,1 0,-1-1,2 1,-1 0,-3 1,3-2,0 0,1 1,-1-1,1 1,-3 1,3-2,0 0,0 0,0 0,0 0,1 1,-1-1,0 0,0 1,0-1,-4 0,3 1,1-1,1 1,-2-1,1 0,1 1,-1-1,-1 0,0 0,1 1,0-1,-1 0,0 1,-2 0,3-1,0 0,1-1,0 0,0 0,1 0</inkml:trace>
</inkml:ink>
</file>

<file path=ppt/ink/ink1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1345 407,'-1'1,"1"0,-3 1,3-1,-1-1,1 1,-1-1,0 0,1 1,0 0,0 0,-1-1,0 0,1 1,0 0,-1 0,0-1,0 0,-1 2,2-1,-1 0,1 0,-1-1,0 0,1 1,0 0,0 0,-1-1,1 1,0 0,-1-1,0 1,1 0,2 0,0 0,-1-1,-1 1,0 0,1-1,0 1,0 0,-1 1,1-2,0 1,0 1,0-1,3 5,-3-5,1 1,-2-1,1-1,-2 0,0 0,0 0,1-1,-1 1,0-1</inkml:trace>
</inkml:ink>
</file>

<file path=ppt/ink/ink1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1145 396,'1'0,"0"0,0 0,0 0,0 0,0 1,0-1,-1 1,1-1,0 0,0 1,0 0,0 0,0-1,0 2,0-2,-1 1,1-1,-1 1,0 0,1-1,-1 3,0-2,0 0,0 0,0 0,0 1,-1-1,0 0,1 0,-2 1,2-1,-1-1,0 2,-2 2,2-4,0 2,1-1,-1-1,1 1,-1-1,0 1,0-1,1 1,-1 0,0 0,-1 0,-2 2,4-2,-2 0,1 0,1 0,-1-1,1 1,-2-1,2 1,0 0,-1-1</inkml:trace>
</inkml:ink>
</file>

<file path=ppt/ink/ink1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1214 380,'-1'0,"0"1,0 0,-3 2,4-2,-1 0,0-1,0 1,0 0,0 0,0-1,1 1,-1 0,0 0,0-1,1 1,-1 0,0 0,1 0,0 0,0 0,0 0,0 0,0 0,0 0,0 0,0 0,1 2,-1-2,0 0,1-1,-1 1,0 0,0 0,0 0,0 0,0 0,0 3,0-3</inkml:trace>
</inkml:ink>
</file>

<file path=ppt/ink/ink1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1203 396,'1'0,"0"0,0 0,0 0,0 0,0 0,-1 1,1-1,-1 1,1-1,-1 1,1-1,0 0,-1 1,1-1,-1 1,0 0,0 0,0 0,0 0,1 3,-1-3,0 0,0 0,0 0,0 0,0 4,0-4,0 0,0 0,0 0,0 0,0 0,0 0,0 0,0 0,0 0,0 0,0 1,0-1,0 0,0 0,0 0,-1-1,0 0,0 0,1-1,-1 0,1 0,-1 0</inkml:trace>
</inkml:ink>
</file>

<file path=ppt/ink/ink1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1203 409,'1'0,"0"0,0 0,0 0,0 0,0 0,1 0,-1 0,-1 1,0 0,0 0,0 0,0 0,0 0,-1 0,1 0,-1 0,0 0,1 0,-1 0,0 0,0 0,0-1,0 2,-3 3,3-4,0 0,0 0,1 0,0 0,-1-1,1 1,-1-1,2 0,-1-1,1 1,-1-1,1 1,0 0,-1-1,0 0,1 1,-1-1,1 1,-1-1,1 0,0 1,0 0,-1-1,6-1,-6 1,3 0,-2 0,0 1,0 0,4-3,-5 2,1 1,0-1,-1 0,0 0,1 1,-1-1,0 0</inkml:trace>
</inkml:ink>
</file>

<file path=ppt/ink/ink1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1237 388,'1'-1,"0"0,0 1,0 0,0 0,1-1,-1 1,0 0,0 0,0 0,0 0,0 0,-1 1,-1 0,1 0,-1 0,0 0,0 0,-1 0,2 0,-5 3,4-3,0 0,0-1,1 1,-1-1,1 1,0 0,0 0,0 0,0 0,0 0,0 0,0 0,0 0,0 0,0 0,0 0,0 0,0 0,1 0,0-1,-1 1,1-1,-1 1,0 0,1-1,0 1,0-1,-1 1,1-1,1 0,-1 0,0 0,0 0,0 0,0 0,0 0,0 0,0 0,-1-1,2 1,-1 0,0 0,3 0,-3 0,0-1,0 1,-1-1,0 0,0 0,0 0,1 0,0 0,-1 0,0 0,1 1,-1-1,0 0,1 0,2-4,-2 4,0 0,-1 0,1 0,0 0,-1 0,1 1</inkml:trace>
</inkml:ink>
</file>

<file path=ppt/ink/ink1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1286 368,'1'0,"-1"1,0 0,1 0,-1 0,0 0,0 0,0 0,0 0,0 0,0 0,0 0,0 0,0 0,0 0,0 0,0 0,0 0,0 0,0 5,0-5,0 0,0 0,0 0,0 0,0 0,0 0,1-2,0 1,0-1,-1 0,1 1,0-1,-1 0,1 0,1 1,-2-1,1-1,1 1,-1 0,1 1,-2-2,2 1,-1 0,1 0,-1 0,0 0,1 0,-2 0,1 1,3-3,-4 2,1 0,0 1,0 0,-1-1,0 0,-1 1</inkml:trace>
</inkml:ink>
</file>

<file path=ppt/ink/ink1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1307 376,'1'0,"-1"2,0-1,0 0,0 0,0 0,0 0,0 0,0 0,0 2,0-2,0 0,0 0,-1-1,1 1,0 0,0 0,0 0,0 0,0-2,1 1,5-2,-6 1,4 1,-3-1,1 1,-1-1,1 1,-1-1,0 1,-2 0,0 0,0 0,0 1,0 0,0 0,0 0,0 0,-1 0,0 2,1-1,0-1,0-1,1 1,0 0,0 0,-1-1,1 1,-1 0,1-2,0 0,1 1,-1-1,0 0</inkml:trace>
</inkml:ink>
</file>

<file path=ppt/ink/ink1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1315 397,'0'1,"0"0,0 0,1-1,-1 1,1 1,0-2,-1 1,0 0,0 0,0 0,1-1,0 1,-1 0,1-1,0 2,0-2,0 1,0-1,0 0,0 0,0 0,0-1,2-2,-2 3,0 0,-1-2,0 1,1 1,-1-1,0 0,0 0,-1 1,0-1</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1588 211,'1'0,"0"0,0 0,0 0,-1 1,1 0,-1 0,1-1,0 0,-1 1,1-1,0 2,0-2,0 1,0-1,-1 1,1-1,-1 1,1-1,-1 1,1-1,-1 1,1-1,-1 1,1-1,-1 1,1-1,-1 1,1-1,0 0,0 0,0 0,0 0,0 0,0 0,0 0</inkml:trace>
</inkml:ink>
</file>

<file path=ppt/ink/ink1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1269 376,'1'0,"0"0,-1 1,0 0,1 0,-1 0,1 0,-1 0,1-1,-1 1,0 0,1 0,-1 0,1 0,0 0,-1 0,0 0,1-1,1 4</inkml:trace>
</inkml:ink>
</file>

<file path=ppt/ink/ink1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1288 400,'1'0,"0"0,0 0,-1 1,0 0,1-1,-1 1,0 0,1-1,-1 3,0-2,0 1,0-1,-1 0,1 0,0 0,0 1,-1-2,1 1,0 0,-1-1,1 1,-1 1,2-2,0 0,0 0,0 0,0-1,0 1,0 0,0 0,0 0,3 0,-3 0,0 0,0 0,1 0,-1 0,0 0,1 0,0 0,-1 0,0 0,1-1,-1 1,-1-1,0 0,-1 1</inkml:trace>
</inkml:ink>
</file>

<file path=ppt/ink/ink1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1279 398,'0'-1,"1"1,0 0,0 0,0 0,0 0,0 0,0 0,0 0,-1 1,0 0,0 0</inkml:trace>
</inkml:ink>
</file>

<file path=ppt/ink/ink1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1362 361,'0'1,"0"0,0 0,0 0,0 0,0 0,0 0,0 0,-1-1,1 1,0 0,0 0,0 0,0 0,0 0,0 0</inkml:trace>
</inkml:ink>
</file>

<file path=ppt/ink/ink1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1365 382,'1'0,"-1"1,0 0,0 0,1 0,-1 0,0 0,0 1,0-1,1-1,-1 1</inkml:trace>
</inkml:ink>
</file>

<file path=ppt/ink/ink1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1378 372,'1'0,"0"0,0 0,0 0,0 0,0 0,0 0,0 0,0 0,0 0,-1 1,0 0,1-1,-1 1,1 0,-1 0,0 0,0 0,1 2,-1-2,0 0,0 0,0 0,0 0,-1-1,1 1,-1-1,1-1,0 0,0 0,0 0,0-2,0 2,1 0,0 0,-1 0,1 1,-1-1,1 1,0-1,0 0,0 1,0-1,0 0,0 0,3-1,-3 2,-1-1,1 1,0 0,-1 1,0 0,1-1,-1 1,0 0,0 0,1-1,-1 2,0-1,0 0,0 0,0 0,0 0,0 0,0 0,0 0,0 0,0 0,0 0,-1-1,1 1,-1-1,0 0,0 0,1-1,0 0,0 0,0 0,0 0</inkml:trace>
</inkml:ink>
</file>

<file path=ppt/ink/ink1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1340 30,'1'0,"-1"1,1 1,-1-1,0 0,1 0,-1 1,0-1,1 0,-1 0,0 1,0-1,0 1,1 0,0 6,-1-7,0 0,0 1,0-1,0 1,0-1,0 0,0 1,0-1,0 0,0 0,0 1,0 0,0-1,0 0,0 0,-1 1,1-1,-1-1,1 1,-1-1,-1 1,0-1,1 0,-1 1,0-1,0 0,1 0,-1 0,1 0,0 0,0 0,0 0,0 0,0 0,0 0,0 0</inkml:trace>
</inkml:ink>
</file>

<file path=ppt/ink/ink1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1407 34,'1'0,"0"0,1 0,-1 0,1 0,-1 0,1 0,-1 0,0 0,1 0,0 1,-1-1,0 0,0 0,7 0,-7 0,0 0,0 0,-1 1</inkml:trace>
</inkml:ink>
</file>

<file path=ppt/ink/ink1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1385 33,'0'1,"1"-1,-1 1,0 0,0 0,1-1,-1 1,0 0,1-1,-1 1,0 0,1-1,0 1,-1 0,1 0,-1 0,1-1,0 0,-1 1,1 0,0-1,-1 1,1-1,-1 1,1-1,2 1,-3 0,1 0,2 0,-2-1,1 0,8 5,-5-4,-4 0,0-1,4 2,-5-1,1-1,-1 1,1-1,-1 1,1-1,-1 1,1-1,-1 1,0 2,0-2,0 0,0 0,0 0,0 0,0 0,0 0,0 0,-1 0,0 0,1 0,-1 1,-2 3,2-5,1 1,0 0,-1 0,1 0,-1-1,1 1,-1-1,1 1,-2 1,1-2,1 1,-1-1,1 1,-1-1,-2 0,2 0,-1 0,2-1,-1 1,0 0,0-1,0 1,0-1,-1-1,1 2,0-1,0-1,0 2,0-1,1 0,-4-3,3 2</inkml:trace>
</inkml:ink>
</file>

<file path=ppt/ink/ink1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1392 77,'1'0,"-1"-1,1 1,0-1,0 1,0 0,1 0,0 0,-1 0,1 0,1 0,-2-1,2 1,0-1,0 1,12-1,-12 1</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1628 207,'0'2,"0"-1,-1 0,1 0,-1-1,0 0,1 1,-1 0,1 0,-1-1,1 1,-1 0,1 0,-1 0,0-1,1 1,-1-1,1 1,0 0,-1-1,0 0,0 1,1 0,0 0,0 0,-1-1,1 1,0 0,0 0,-1-1,1 1,0 0,0 1,0 0,0-1,0 1,0-1,0 0,1 1,-1-1,0 0,0 0,1-1,-1 1,0 1,0-1,0 0,0 0,0 1,0-1,1 0,-1 0,0 0,1 0,-1 0,0 0,0 0,0 0,1-1,-1 1,0 0,0-2,0 0,0 0,0 0</inkml:trace>
</inkml:ink>
</file>

<file path=ppt/ink/ink1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1474 34,'1'2,"-1"0,0 0,1-1,-1 0,0 1,0-1,1 6,-1-5,1 0,-1-1,0 1,0 0,0-1,0 1,0 0,1-1,-1 0,0 1,0-1,0 1,0 0,0-1,0 1,0-1,0 4,0-4,0 0,1-1,0 0,0-1,0 1,0 0,0 0,0 0,0 0,0 0,-1-1,2 1,0-1,0 1,0-1,-1 1,0 0,3 0,-3 0,6-1,-6 1,0 0,0-1,0 1,0 0,-1-1,1 1</inkml:trace>
</inkml:ink>
</file>

<file path=ppt/ink/ink1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1553 24,'1'0,"0"0,-1 1,0 0,0 0,2 3,-2-3,1-1,-1 1,0 0,0 0,0 0,0 0,0 0,1 0,-1 0,1-1,-1 1,0 1,1-2,-1 1,0 0,1-1,-1-2,0 1</inkml:trace>
</inkml:ink>
</file>

<file path=ppt/ink/ink1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1569 16,'1'0,"3"0,-3 1,0-1,0 1,0-1,0 0,-1 1,1-1,0 1,0-1,0 0,-1 1,1 0,0 0,1 1,-2-1,1-1,-1 1,0 0,0 0,0 0,0 0,0 0,0 1,0-1,0 0,-1-1,0 0,1 1,-2-1,1 1,1 0,-2-1,1 0,0 0,-1 1,1-1,0 1,-1-1,2 1,-1-1,-1 0,1 0,0 0,0 0,0 0,0 0</inkml:trace>
</inkml:ink>
</file>

<file path=ppt/ink/ink1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1577 35,'0'1,"0"0,0 0,-1 0,0 0,1 0,-2 1,1-1,-1 0,1 0,0 1,-1 0,0-1,0 0,2 0,-2 1,1-1,1 0,-2 0,-2 4,3-4,2-1,0 0,0-1,0 1,0 0,0 0,1-1,1 1,-2-1,8-2,-8 3,0-1,0 0,0 1,-1 1,0 3,0-3,0 0,0 0,0 1,-1-2,1 2,-1-1,1 0,-1 1,0-1,1 0,0 0,-1 0,1 1,0-1,0 0,1-1,-1-1,1 1,-1-1,1 1,0 0,0 0,0-1,-1 0,1 1,-2 0,0 0,-1-1</inkml:trace>
</inkml:ink>
</file>

<file path=ppt/ink/ink1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1564 72,'0'1,"0"0,0 1,0-1,0 1,0-1,-1-1,1 2,0-1,-1-1,1 2,-1 2,0-4,1 2,-1-1,1 0,0 0,-1 0,1 0,0 0,-1-1,1 1,0 0,1-1,2-1,-2 1,1 0,-1 0,1 0,1 0,-2 0,1 0,-2-1,2 1,-1 0,-1-1,1 1,0 0,0 0,0 0,-1-1,5 1,-4 0,0 0,0 0,0 0,0 0,0 0,0 0,2-1,-2 1,0-1,-1 0,1 0,-1 0,1 1,0-1,-1 0,0 0,1-1,0 0</inkml:trace>
</inkml:ink>
</file>

<file path=ppt/ink/ink1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1633 36,'1'0,"-1"1,0 0,0 0,0 0,0 0,0 2,0-2,-1 0,1 0,0 0,0 0,0 0,0 0,0 0,0 0,1-1,0 0,0 0,0 0,1-1,-1 1,1-1,0 1,1-1,-1 0,-1 0,2 0,-1 0,0 1,5-3,-5 3,-2-1,1 1,0 0,0 0,-1-1,1 1,0 0,0 0,-1-1,-1 1</inkml:trace>
</inkml:ink>
</file>

<file path=ppt/ink/ink1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1663 34,'0'1,"0"0,0 0,0 0,0 1,0-1,0 4,0-4,0 0,0 0,0 0,0 0,0 0,0 1,0-1,0 1,0-1,0 1,0-1,0 0,0 0,0 1,0-1,0 0,0 2,0-2,0 0,0 0,0 0,0 1,-1-2,1 1,-1-1,0 0,0 0,-2 0,1-1,1 1,1-1,-1 1</inkml:trace>
</inkml:ink>
</file>

<file path=ppt/ink/ink1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1653 67,'2'-1,"-1"1,1-2,0 0,-1 1,1 0,0 0,1 0,-1 0,0-1,0 0,0 1,10-6,-10 6,1-1,0 1,0-1,-2 1,1 0,1 0,-1 1,0-2,-1 2,0-1,1 0,-1 0,1 1,-2-1,1 1,0-1,1-1,-2 1,-1 0</inkml:trace>
</inkml:ink>
</file>

<file path=ppt/ink/ink1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1712 24,'0'1,"0"0,0 1,0 0,-1 0,1-1,-1 0,1 0,-1 3,1-3,-1-1,1 1,0 0,0 0,1-1,0 0,0 0,0 0,4 0,-4 0,0 0,0 0,0 0,0 0,-1 1,0 0,0 0,0 2,0-2,-1 0,1 0,-1 0,-1 0,1-1,1 1,-2 0,1 0,0 0,0 1,-1-2,2 1,-4 2,3-3,0 0,1 1,1-1,1-1,-1 1,1 0,-1 0,1-1,-1 0,8-2,-8 2,-1 0,1 1,1 0,-1 0,0 0,-1-1,-1 1,0 0,0 0,0 0,0 0,-2 3,3-2,0 0,-1 0,0 1,1-1,0 1,0-1,-1 1,1-1,0 0,0 1,0-1,-1 0,1 1,0-1,0 1,-1 1,1-2,0 0,0 0,0 0,-1-1,1 1,-1-1,0 0,0 0,0 0,1-1,-1 1,-2-2,2 2,1-1,-1 1,0 0,1-1,1 0,0 1,2-3,-1 2,0-1,0 1,0 0,1-1,0 0,-1 1,2-1,-1 1,-1 0,1-2,-1 2,1-1,-1 0,0 1,-1-1</inkml:trace>
</inkml:ink>
</file>

<file path=ppt/ink/ink1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1750 45,'-2'0,"2"1,0 0,-1-1,0 1,0 0,1 0,1-1,0 0,0 0</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1630 239,'1'0,"-1"1,0 0,1-1,-1 1,0 0,0 0,0 0,0 0,1 0,-1 0,1-1,-1 1,0 0,1-1,-1 1,0 0,0 0,0 0,1-1,-1 1,1-1,-1 1,0 0,1-1,0 0,-1-1,1 0,-1 0,0-1,1 2,0-1,-1-1,1 2,-1-1,0 0,1 0,0 0,-1 0,1 1,-1-1,0 0,1 0,-1 0,0 0,1 1,-1-1,1 0,-1 0,1 1,-1-1,0 0,0 0,1 1,-1-1,0 0,1 1,0 0,0 0</inkml:trace>
</inkml:ink>
</file>

<file path=ppt/ink/ink1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1767 49,'0'1,"0"0,0 0,-4 2,3-2,1 0,-1 0,-1-1,2 1,-1 0,0 0,0-1,0 1,0-1,1 2,-1-2,0 1,1 0,0 0,1 0,-1 0,0 0,0 1,0-1,0 0,0 1,0 4,0-5,0 0,0 1,0-1,-1 0,1 1,-1-1,1 0,0 0,-1-1,1 1,0 0,0 0,0 0,-1 0,0-1,2-3,-1 2,1-1,0 1,1 0,-2-1,0 1,1 0,1-1,-1 1,-1 0</inkml:trace>
</inkml:ink>
</file>

<file path=ppt/ink/ink1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1772 56,'1'0,"0"0,0 0,0 0,1-1,-1 1,1-1,-1 1,0 0,4-1,-4 1,0 0,0 0,0 0,-1 1,0 0,0 0,0 0,0 0,0 0,0 1,0-1,0 0,0 0,0 0,0 1,0-1,0 0,-1 0,1 0,0 0,0 4,0-4,0 0,0 0,0 0,0 0,0 0,0 0,0 0,1-1,3-3,-3 2,0 1,0 0,-1-1,1 0,0 1,-1-1,1 1,0 0,0 0,-2 0,0 0,-1 0,1 0</inkml:trace>
</inkml:ink>
</file>

<file path=ppt/ink/ink1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1776 83,'0'1,"0"0,0 2,0-2,0 0,0 0,0 0,0 0,0 0,1 0,-1 0,0 0,0 1,1-2,-1 1,0 0,1-1,0 0,-1-1,1 1,-1-1,1 1,6-5,-5 3,0 1,0 0,-1 0,2 0</inkml:trace>
</inkml:ink>
</file>

<file path=ppt/ink/ink1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1820 71,'1'0,"-1"-1,1 1,0 0,-1-1,1 1,3 1,-3-1,1 1,0 0,-2 0,1 0,-1 0,0 0,1 0,0 0,0 7,-1-7,0 1,0-1,0 0,0 1,0 0,0-1,0 1,0-1,0 0,-1 0,1 0,-2 2,1-3,1 1,-1-1,0 0,1 1,-1-1,0 1,-3-1,3-1,0 1,1-1,-1 0,0 0,1 0,0 0,0 0,0 0,0 0,0 0,0 0,0 0,0 0,4-5,-3 4,0 2,0-2,0 1,1 0,-1-1,0 1,2 0,-2 0,1-1,-1 1,2 0,-3 0,3 0,-1 0,-1 0,1 0,0-1,0 1,0 0,6-3,-8 3,2 0,-1 0,0 1,0-1,1 0,-2 0,1 1,0 0,-1-1,1 1,0-1,-1 0,0 2,0 0,0 1,0-1,-1 1,1-1,-1 1,0-1,0 0,1 0,0 0,-1 0,0 0,1 0,-1 0,1 0,0 0,1-1,0 0,0 0,0 0,0 0,0 1,0-1,0 0,0 1,-1 0,0 0,2 0,-2 0,0 0,1 0,0 1,-1 5,0-5,0 0,0 0,0 0,0-1,0 0,0 1,0-1,0 2,0-2,-1 1,0-2,0 3,0-2,0-1,1 1,-6-3,5 1,0 0,0 1,1-1,-1 0,0 0,0 0,1 0,0 0,0 0,-1 0,1 0,0 0,0 0,0 0,1-3,-1 3,1 1,-1-1,1 1,0 0,0-1,0 1,0 0,0 0,0 0,0 1,3 2,-3-3,-1 1,1 0,0-1,0 0,-1 1,1 0,1-1,-1 1,-1 0,2 0,-1-1,0 0,0 1,4 1,-5-1,1 0,0-1,0 0,-1 1,1-1,0 0,0 0,0 0,0 0,0 0,0 0,0 1,0-1,0 0,0 0,-2 0,0 0,0 0,0 0,0 0</inkml:trace>
</inkml:ink>
</file>

<file path=ppt/ink/ink1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1473 129,'1'0,"1"0,-1 0,2 0,0 0,0 0,1 0,-1 0,1 0,3 0,0 0,0 0,1 0,1 0,1-1,1 1,1-2,-2 2,4-1,78-7,-73 8,-4-3,4 1,-2 1,2 0,-2-1,2 1,-2-1,0 1,-4 0,1-1,1 1,-4 1,-1-2,-1 2,-5-1,-4 0</inkml:trace>
</inkml:ink>
</file>

<file path=ppt/ink/ink1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1800 232,'0'1,"0"1,-1 5,0-5,1-1,-1 1,0 0,1 0,-1-1,0 1,1 0,-1 1,1-2,-1 2,1-1,-1 1,1 0,-1-2,0 2,1-2,-1 2,1-2,-2 6,2-4,0-2,-1 1,1 0,0-1,0 0,0 1,0-1,0 1,-1-1,1 0,0 0,1-1,0-1,-1 0,1 1,1-2,1 0,-1 0,-1 1,2 0,-1-1,1 1,-1-1,-1 0,1 1,0 0,0 1,-2-1,1-1,0 2,0-1,-1 2,0 0,0 1,0-1,1-1,-1 1,0 0,0 0,0 1,0-1,1-1,-1 1,0 1,1 0,-1-1,1-1,1-5,-2 3,1 0,0 0,0 2,0-2,-1 0,1-1,0 3,-1-1,0 0,-1 1,1-1,1 1,1 0,0 0,11-3,-10 2,0 0,0 1,-2-1,1 1,1-1,-2 1,0-1,1 1,-1 0,0 0,-1 1,0 0,-1-1,1 1,-1 0,1 0,-1-1,1 1,0 0,1-1,-1-1,1 1,0 0,1-1,-2 0,1 0,0 1,-1-1,1 1,0 0,0-1,-1 0,0 2,0 0,0 0,0 1,0 3,0-3,0-1,0 1,0-1,-1 1,1-1,0 1,0 1,-1-3,1 3,0-1,-1-1,1 1,0 0,0 0,0-1,0 2,-1-2,1 2,0-1,-2 6,1-6,1 0,-1 1,1-1,-1-2,1 2,0 0,-1-1,1 1,-1-1,1 0,-1-1,1 1,0 0,0 0,-1 0,0-1,-2 0,3-1,-1 1,0-1,0 0,1 0,-1 1,0-1,0 0,1 0,0 0,0-1,0 1,0-1,0 1,0 0,0 0,0 0,1 1,-1-1,1 0,-1 0,1 1,0 0,3-4,-3 4,1-1,-1-1,1 2,0-1,0 1,-2-2,3 1,-1 0,0 0,1 0,-3 0,3 0,-1 0,0 0,0-1,-1 2,5-4,-4 3,-2 0,0 0,1 1,0 0,-1-1,0 0,1 0,-1 0,0 0,0-1</inkml:trace>
</inkml:ink>
</file>

<file path=ppt/ink/ink1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1897 289,'0'1,"0"1,0 2,-1-2,1 0,-1 0,1 0,0-1,0 1,-1-2,1 1,-1 0,1 0,0 0,0 0,0 0,-1 0,1-2,0 0,0 0,0 0,0 0,0 0,0 0,0-1,0 1,0 0,0 0,0 0,1 0,-1-1,0 0,0 1,0 0,0-4</inkml:trace>
</inkml:ink>
</file>

<file path=ppt/ink/ink1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1892 277,'0'1,"0"0,1-1,0 1,-1 0,1 0,0 0,0-1,-1 1,1-1</inkml:trace>
</inkml:ink>
</file>

<file path=ppt/ink/ink1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1907 290,'1'0,"0"0,0 0,0 0,0 0,0 0,0 0,0 0,0 0,0 0,1 0,-2-1,-1 1,0 0,0 0</inkml:trace>
</inkml:ink>
</file>

<file path=ppt/ink/ink1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1910 279,'0'2,"0"0,0 0,1 0,-1-1,0 6,0-6,0 0,0 0,0 1,0-1,0 0,0 0,0 0,0 0,0 0,0 0,0 0,0 0,0 0,0 0,0 0,0 1,1-2,-1-1,0 0,1 1,0-1,0 1,-1-2,4-1,-4 2,-1 1,1 1,-1-1,1 1</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1662 242,'1'0,"0"0,0-1,0 1,0 0,-1-1,1 1,0 0,0 0,0 0,-1 2,0-1,1 0,-1 0,0 0,0 0,0 0,0 0,-2-1,1 0,1 1,-1-1,0 0,0 0,1 1,0 0,0 0,0 0,1-1,-1 1,0 0,1 0,-1 0,0 0,0 0,0 1,0-1,0 0,0 0,0 0,-2-1,2 1,0 0,-1 0,0-1,1 1,-1-1,1 1,-1-1,0 0,0 0,0 0,0 0,1 1,-1-1,0 0,0 0,0 0,0 0,0 0,1 1,-1-1,0 0,0 0,0 0,0 0,0 0,0 0,1 1,-1-1,0 0,0 0,0 0,0 0</inkml:trace>
</inkml:ink>
</file>

<file path=ppt/ink/ink1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1893 259,'1'0,"0"0,-1 1,1-1,2 7,-2-7,0 2,-1-1,1 0,-1 0,0 0,0 0,0 0,1-1,-1 2,0-1,0 0</inkml:trace>
</inkml:ink>
</file>

<file path=ppt/ink/ink1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1-04T16:32: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1844 336,'-2'0,"1"0,2-1,0 1,-1-1,1 1,1 0,-1-1,0 1,0 0,0 0,0 0,0 0,1 0,0 0,-1 0,2 1,0-1,0 1,1-1,-2 0,2 0,-1 0,1 0,3 0,-4 0,12 0,-12 0,-2 0,2 0,-1 0,0 0</inkml:trace>
</inkml:ink>
</file>

<file path=ppt/ink/ink1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1162 533,'0'1,"0"0,0 0,-1 0,1 0,0 0,0 0,-1-1,1 1,0 0,0 0,-1 0,1 0,-1 0,1 0,0 0,0 0,0 0,-1-1,1 1,0 0,-1 1,1-1,-1-1,1 1,0 0,0 0,0 0,-1 0,1 0,-1-1,1 1,-1 0,1 0,0 0,0 0,-1 0,1 0,-1 0,1 0,0 0,0 0,-1-1,1 1,0 0,-1 0,1 0,-1-1,1 1,0 0,0 0,0 0,-1 1,0-1,1 0,0 0,-1-1,1 1,0 0,0 0,-1 1,1-1,-1 0,0 0,1 0,0 0,0 0,0 0,-1-1,1 1,0 0,0 0,-1 0,1 0,0 0,0 0,-1 0,0-1,1 2,-1-1,1 0,0 0,0 0,0 0,-1 0,0 0,1 0,-1 0,1 0,0 0,0 0,0 0,0 0,-1-1,1 1,-1 0,1 0,0 0,-1 1,1-1,0 0,-1-1,0 3,1-2,0 0,0 0,-1-1,1 1,0 0,0 0,-1 0,1 0,0 0,-1 0,1 1,-1-1,1 0,-1 0,1 0,-1 0,1 0,0 0,-1 0,1 0,-1 0,1 0,0 0,0 0,-1 0,1 0,-1-1,1 1,0 0,-1 0,1 0,0 0,0 0,-1-1,1 1,0 0,-1 0,0 1,1-1,0 0,-1 0,0-1,1 1,0 0,0 0,0 0,0 0,-1-1,0 1,1 0,0 0,-1-1,1 1,0 0,0 0,-1-1,1 1,0 0</inkml:trace>
</inkml:ink>
</file>

<file path=ppt/ink/ink1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1097 655,'0'1,"0"0,0 0,1 0,-1 2,0-2,0 0,0 0,1-1,-1 1,0 1,1-1,-1 0,0 1,0-1,0 0,0 1,0-1,0 0,0 0,0 0,0 0,0 0,0 0,0 0,0 0,1-1,-1 1,0 0,0 0,0 0,0 0,0 0,1 0,-1 0,1-1,-1 1,0 0,0 0,1-1,0 0,0 0,0 0,0 0,0-1,0 1,0 0,-1-1,1 1,0-1,0 1,0 0,0-1,0 1,0-1,0 0,1 1,-1 0,0-1,0 1,1-1,0 0,-1 1,0 0,0 0,1 0,-2-1,1 1,0-1,0 1,0-1,0 1,0 0,1 0,-2-1,1 0,0 1,0 0,-1-1,1 1,0 0,0-1,0 1,0 0</inkml:trace>
</inkml:ink>
</file>

<file path=ppt/ink/ink1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1517 527,'0'1,"0"0,0 0,0 0,0 0,0 0,-1-1,1 1,0 0,-1 1,1-1,-1 0,1 0,0 0,0 0,0 0,0 0,-1 0,1 0,0 0,0 0,0 0,-1-1,1 1,-1 1,1-1,0 0,0 0,0 0,0 0,0 0,0 0,0 0,-1-1,1 1,0 0,0 0,-1 0,1 0,0 0,-1 1,1 0,0-1,0 0,0 0,0 0,-1 0,1 0,0 1,0-1,-1 0,1 1,-1 0,1 0,0 0,-1-1,1 0,0 1,-1-1,0 2,1-1,0-1,0 0,0 0,0 1,-1-2,1 2,0-1,-1-1,1 2,0-1,-1 0,1 0,0 0,0 0,0 1,0-1,-1 0,1 0,0 0,0 0,-1 0,1 1,-1 0,1-1,0 0,0 0,0 0,0 0,-1 0,1 0,-1 1,1-1,0 0,0 0,0 0,-1-1,1 2,-1-1,1 0,0 0,0 0,0 0,0 0,-1-1,1 1,0 0,-1 0,1 0,0 0,0 0,-1 1,1-1,0 0,0 0,-1-1,0 1,1 0,0 0,0 0,0 0,0 0,0 0,0 0,0 0,-1 0,1 0,-1 0,1 0,0 0,-1 0,1 0,0 0,0 0,0 0,0 0,0 0,0 0,-1 1,0-2,1 1,0 0,0 0,0 0,0 0,0 0,-1 0,1 0,0 0,0 0,0 0,-1-1,1 1,-1 0,1 0,0 0,0 0,0 0,-1-1,1 1,0 0,0 0,-1 0,0-1</inkml:trace>
</inkml:ink>
</file>

<file path=ppt/ink/ink1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1464 679,'1'0,"-1"2,1-2,-1 1,0 0,0 0,0 0,1 0,-1 0,0 0,0 0,0 0,0 0,0 0,0 0,0 0,0 0,1 0,-1 0,0 0,0 0,0 0,0 0,0 0,1-1,-1 1,0 0,0 0,0 0,0 0,0 0,0 0,0 0,0 0,0 0,1-1,0 0,0 0,0 0,0-1,0 1,0 0,0-1,0 0,0 0,2-1,-2 2,0 0,-1-1,1 0,0 1,0-1,0 0,0 0,0 1,-1-1,1 1,0-1,0 1,-1-1,1 0,0 1,-1-1,1 1,0 0,-1-1,1 0,0 1,0-1,0 1,-1-1,1 1,0-1,0 1,-1-1,1 1,0 0,-1-1,1 1,0 0,-1-1,1 1,-1-1,1 1,0-1,0 1,0-1,0 1,-1-1,1 1</inkml:trace>
</inkml:ink>
</file>

<file path=ppt/ink/ink1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1413 748,'1'0,"0"0,0 0,0 0,0 0,0-1,1 1,-1 0,0 0,0 0,2-2,0 1,-1 1,-1 0,0 0,0-1,0 1,0-1,0 1,0 0,0 0,-1-1,1 1,0 0,0 0,1 0,-2-1,1 1,0 0,0-1,0 1,0 0,-1-1</inkml:trace>
</inkml:ink>
</file>

<file path=ppt/ink/ink1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1390 725,'0'1,"0"0,0 0,0 0,0 0,0 0,0 0,0 0,0 0,0 0,0 0,0 0,0 0,0 0,0 0,0 0,0 1,0-1,0 1,0 0,0-1</inkml:trace>
</inkml:ink>
</file>

<file path=ppt/ink/ink1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1390 757,'1'0,"0"-1,0 0,0 1,-1-1,1 1,0-1,-1 0,1 1,0 0,0-1,-1 0,1 0,0 0</inkml:trace>
</inkml:ink>
</file>

<file path=ppt/ink/ink1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1410 717,'0'1,"0"0,0 0,1-1,-1 1,0 0,0 0,0 0,0 0,0 0,0 0,0 0,0 1,0-1,0 1,0 0,0-1,0 1,0-1,0 0,0 0,0 1,0 0,0-1,0 0,-1 1,1-1,-1 2,1-2,0 1,-1 1,1-1,0-1,-1-1,1 2,0-1,0 1,0-1,0 0,-1 0,1 0,0 1,0-1,-1-1,1 1,0 0,0 0,-1-1,1 1,0 0,0 0,0 0,0 0,-1 0,1 1,0-1</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1515 214,'-1'0,"0"1,1 0,-1-1,1 1,-1-1,1 1,-1 0,1 0,-1-1,1 1,0 0,0 0,-1-1,1 1,0 0,0 0,0 0,-1 0,1 0,0 0,0 0,0 0,0 0,0 0,0 1,0-1,0 0,0 0,1-1,-1 1,1-1,-1 1,1-1,0 0,0 0,0 0,0 0,0 0,0 0,0 0,0 0,0 0,-1-1,1 0,0 1,0 0,-1-1,0 0,0 0,0 0,0 0,0 0,1 1,-1-1,0 0,0 0,0 0,1 1,-1-1,0 0,0 0,0 0,0 0,0 0,0 0,0 0,0 0,0 0,0 0,-2 1,1 0,0 0,0 0,0 0,0 0,0 0,0 0,0 0,0 0,-1 0,1 0,0 0,0 0,0 0,0 0</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1599 221,'1'0,"0"0,0 0,0 0,0 0,-1 1,0 0,1-1,0 0,-1 1,1-1,0 0,0 0,-1 1,1-1,0 0,-1 1,1-1,0 0</inkml:trace>
</inkml:ink>
</file>

<file path=ppt/ink/ink1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1439 729,'0'1,"0"0,0 2,0-2,0 0,0 0,0 0,0 0,-1 0,1 0,0 0,-1-1,1 2,-1-2,1 1,0 0,0 0,0 0,0 0,-1 0,1 0,0 0,0 0,-1 0,1 0,0 1,0-1,-1-1,1 1,0 0,-1 0,0 0,1 0,0 0,0 0,-1 0,1 0,0 0,-1-1,0 0,1 1,0 0,0 0</inkml:trace>
</inkml:ink>
</file>

<file path=ppt/ink/ink1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1436 753,'0'1,"1"-1,0 0,-1 1,1 0,0 0,0-1,-1 1,0 0,0 0,1-1,0 0,-1 1,1-1,-1 1,0 0,1-1,-1 1,0 0,1-1,-1 1,0 0,1-1,-1 1,1-1,0 1,-1 0,0 0,1-1,0 0,0 0,-1 1,1-1,0 0</inkml:trace>
</inkml:ink>
</file>

<file path=ppt/ink/ink12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1478 735,'1'0,"0"0,0 0,0-1,0 1,0 0,0-1,0 1,-1-1,1 1,0 0,0 0,0-1,0 1,0-1,0 1,0 0,-1-1,1 1,0 0,0 0,0 0,-1-1,1 1,0 0,0 0,-1-1,1 1,-1-1,1 1,0 0,0 0,-1-1,1 0,0 1,0 0,-1-1</inkml:trace>
</inkml:ink>
</file>

<file path=ppt/ink/ink12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1498 717,'0'2,"0"-1,0 1,0-1,-1-1,1 1,0 0,-1 0,1 0,-1-1,1 1,0 0,0 0,0 0,-1-1,1 1,0 0,-1 0,1 0,0 0,0 0,-1-1,1 1,0 0,-1-1,1 1,-1 0,1 0,-1-1,1 1,0 0,-1 0,0 0,1 0,-1-1,1 1</inkml:trace>
</inkml:ink>
</file>

<file path=ppt/ink/ink12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1491 743,'1'0,"0"0,0 0,0 0,0 0,0 0,-1 1,1-1,0 1,0-1,-1 1,0 0</inkml:trace>
</inkml:ink>
</file>

<file path=ppt/ink/ink12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1482 765,'0'1,"1"-1,-1 1,0 0,0 0,0 0,0 0,0 0,0 0,0 0,0 0,0 0,0 0</inkml:trace>
</inkml:ink>
</file>

<file path=ppt/ink/ink12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1486 773,'1'0,"0"0,0 0,0 0,-1 1,1-1,0 0,-1 1,1-1,0 0,-1 1,1-1,0 0,0 0,1 0,-1 1,0-1,1 0,-1 0,0 1,0-1,1 0,-1 0,1 0,-1 0,0 0,0 0,0 0,0 0,0 0,0 0,0 0,0 0,0 0,0 0,0 0,0 0,0 0,0 0,0-1,0 1,0-1,0 0,-1 0,-1 1,1-1,-1 1,1-1,-1 1,0 0,1-1,-1 1,0 0,1-1,-1 1,0 0,0-1,0 1,0 0,0 0,-1 0,1-1,-1 0,3 1,0 0,0 0,0 0,0 0,0 0,0 0,0 0,0 0,0 0,1-1,-1 1,0 0,1-1,1 1,-2 0,1-1,-1 1,0-1,0 1,0-1,0 1,0 0,-1-1</inkml:trace>
</inkml:ink>
</file>

<file path=ppt/ink/ink12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1560 716,'0'1,"0"0,0 0,0 0,1 0,-1 0,0 0,0 0,0 0,1-1,-1 1,1 0,0-1,0 0,0 0,0 0,0 0,0 0,1 0,-1 0,0 0,0 0,1 0,-1 0,0 0,0-1,1 1,0 0,0-1,-1 1,1 0,-1 0,0 0,0-1,-1 0,0 0,0 0,-1 1,1-1,-1 1,1 1,0 0,0 1,-1-1,1 1,0-1,-1 1,1 0,0-1,-1 0,1 1,-1 0,1-1,0 1,0-1,0 1,0 0,0-1,0 0,0 1,-1 0,1-1,0 2,0-2,0 1,-1-1,1 1,0-1,0 0,0 0,0 1,-1-1,1 0,0 0,0 0,0 0,0 0,0 0,0 0,0 0,0 0,0 0,0 1,0-1,0 0,0 0,0 0,0 0,0 0,-1-1,0 0,0 0,1-1,-1 0,1 0,-1 1,1-1,-1 1,1-1,-1 0,1 0,-1 0,0 0,0-1,1 1,0-1,-1 2,1-1,-1 0,1 0,0 0,0 0,-1 0,1 0,0 0,-1 0,1 0,0 0,0 0,0 0,0 0,0 0,1 1,0-1,0 1,0-1,0 1,1 0,-1 0,0-1,0 1,0-1,1 1,-1-1,2 0,-2 1,0 0,1 0,-1-1,1 0,0 1,0-1,-1 1,1-1,0 0,-1 1,1-1,0 0,-1 1,1 0,-1 0,0-1,0 1,0-1,0 1,0 0,1-1,-1 1,2 0,-2 0,0-1,0 1,-1-1,-1 0,0 1,0 0,0-1,0 1</inkml:trace>
</inkml:ink>
</file>

<file path=ppt/ink/ink12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1619 735,'1'0,"-1"-1,1 1,0 0,0 0,-1-1,1 1,0 0,0 0,0 0,0-1,0 1,0 0,0-1,0 1,0 0</inkml:trace>
</inkml:ink>
</file>

<file path=ppt/ink/ink12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1632 729,'-1'0,"0"0,0 0,0 0,0 0,1 1,0 0,1-1,-1 1,1-1,-1 1,0 0,0 0,0 0,0 0,0 1,-1-1,1 0,0 0,0 0,-1-1,1 1,0 0,0 0,0 0,-1-1,1 1,-1-1,1 1,0 0,-1-1,1 1,0 0,-1 0,0-1,1 1,-1-1,1 1,1-1,0 0,0 0,1 0,-1 0,0-1,0 1,0 0,0 0,1 0,-1 0,1 0,-1 0,-1-1,1 1,0 0,0 0,0 0,-2 0,0 0,0 1,0 0,1 0,-1-1,0 0,1 1,-1 0,0-1,1 1,-1-1,1 1,-1-1,0 1,0 0,2-1,-1 1,0 0,1-1,-1 1,0 0,0 0,0 0,0 0,0 1,0-1,0 1,0-1,0 1,0-1,0 0,0 0,0 0,0 0,0 0,0 0,0 1,0-1,0 0,0 0,0 0,0 0,0 0,0 0,0 0,0 0,0 0,0 0,0 0,0 0,0 0,0 0,-1 0,1 0,0 0,0 0,-1-1,0 0,0 0,1-1,-1 1,0-3,0 3,1-1,0 0,-2-1,2 1,-1 0,1 0,0 0,0 0,-1 1,1-1,0 0,0 0,0 0,0 0,0 0,1 1,0 0,0 0,0 0,0 0,0 0,0 0,0 0,0 0,0 0,0 0,0 0,0 0,0 0,0-1,0 1,0 0,0 0,0 0</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1133 48,'0'1,"0"0,0 0,0 0,0 0,0 0,0 0,0 0,0 0,0 0,1-1,-1 1,0 0,0 0,1-1,-1 1,0 0,0 0,0 0,0 0,0 0,0 0,0 0,1-1,-1 1,0 0,1-1,-1 1,0 0,0-2,0 0,1 0,-1 0,0 0,1 0,-1 0,0 0,1 1,-1-1,0 0,0 0,1 1,-1-1,0 0,0 0,1 1,-1-1,0 0,1 1</inkml:trace>
</inkml:ink>
</file>

<file path=ppt/ink/ink12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1674 726,'0'1,"0"0,-1 0,1 0,0 0,0 0,0 0,-1 0,1 0,0 0,0 0</inkml:trace>
</inkml:ink>
</file>

<file path=ppt/ink/ink12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1675 738,'0'1,"0"0,-1-1,1 1,-1-1,1 1,-1-1,1 1,-1-1,0 0,1 1,-1 0,0 0,0-1,1 1,-1 0,0-1,1 1,1-1,-1 1,0 0,1-1,-1 1,0 0,0 0,0 0,0 0,1 0,-1 0,0 0,0 0,0 0,0 0,0 0,0 0,0 0,0 0,0 0,0 0,0 0,0 0,0 0,0 0,0 0,0 0,0 0,0 0,0 0,0 0,-1-1,1 1,0 0,0 0,0-2,1 1,-1-1,1 1,-1-2</inkml:trace>
</inkml:ink>
</file>

<file path=ppt/ink/ink12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1680 753,'0'-1,"1"1,0 0,0 0,0-1,0 0,0 1,-1-1,1 1,0 0,0 0,0 0,0 0,-1-1,1 1,-1-1,1 1,-1 1,0 0,0 0,0 0,0 0,0 0,0 0,0 0,0 0,0 0,0 0,0 0,0 0,0 0,0 0,0 0,0 0,-1-1,1 1,0 0,0 0,0 0,0 0,0 0,1-1,0-1,-1 0,1 1,0 0,-1-1,1 1,-1-1,1 1,0 0,-1-1</inkml:trace>
</inkml:ink>
</file>

<file path=ppt/ink/ink12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1684 763,'0'1,"0"0,0 0,0 0,0 0,0 0,0 0,0 0,0 0,0 0,0 0,0 0,0 0,0 0,-1 0,1 1,-1-2,0 1,1 0,0 0,-1-1,1 1,-1 1,0-1,1 0,0 0,-1-1,2 0,0 0,0 0,0 0,0 0,1-1,-1 1,0 0,1 0,0 0,-1 0,0 0,1-1,0 1,-1 0,0 0,0 0,1 0,0 0,2 0,-2 0,-1 0,1 0,-1 0,0 0,0 0,0 0,0 0,0 0,-2 0,0 0</inkml:trace>
</inkml:ink>
</file>

<file path=ppt/ink/ink12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1003 715,'1'0,"0"0,0 0,1 0,-1 0,1 0,0 0,0 0,-1 0,1 0,-1 0,1 0,0 0,1-1,0 1,-2 0,1 0,0 0,-1 0,3 0,-3 0,1 0,0 0,-1 0,0 0,1 0,0 0,-1 0,0 0,0 0,0 0,0 0,0 0,0 0,0 0,0 0,0 0,0 0,0 0,-1-1</inkml:trace>
</inkml:ink>
</file>

<file path=ppt/ink/ink12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1044 696,'0'1,"-1"0,1 0,0 0,-1 1,1-1,-1 0,1 0,0 0,0 0,-2 0,2 0,-1 0,0 0,1 0,0 1,-1-2,0 2,1-1,-1 0,0 3,0-3,0 1,0-2,1 1,0 1,-1 0,0-1,0 0,1 0,0 0,-1 0,1 0,0 0,-1-1,1 1,0 0,1-1,0 0,0 0,0 0,0 0,0 0,0 0,0 0,0 0,0 0,0 0,1 0,-1 0,1 0,0 0,-1 0,1 0,0 0,0-1,-1 1,1 0,-1 0,2-1,-2 1,0 0,0 0,-1 1,0 0,0 0,-1 0,0 0,0 0,0 0,0 0,-1 0,1 0,-1 0,1 0,1 0,-2 0,0-1,-1 3,2-3,0 1,0-1,0 1,0 0,0-1,0 1,0-1,1 1,-1-1,0 0,0 1,1 0,1-1,0 0,0 0,0 0,0-1,1 1,-1-1,3 1,-3 0,1 0,-1 0,1-1,0 1,0 0,0-1,-1 1,0 0,1 0,0-1,-1 1,0 0,1-1,-1 1,1 0,-1 0,0 0,-1-1,-1 1,0 0,1-1,-1 1,1-1,-1 1,0 0,1-1</inkml:trace>
</inkml:ink>
</file>

<file path=ppt/ink/ink12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1057 735,'0'1,"1"-1,-1 1,1-1,-1 1,0 0,0 0,0 0,0 0,1 2,-1-1,0-1,0 1,0-1,0 0,0 0,0 0,0 0,0 1,0-1,0 0,0 0,0 0,-1 0,1 1,0-1,0 0,-1 1,1-1,0 2,0-2,0 0,0 1,0-1,0 0,-1-1,1 1,0 1,0 0,0 0,-1-2,1 1,0 0,0 0,0 0,0 0,0 0,0-2,0 0,0 0,0 0,1 0</inkml:trace>
</inkml:ink>
</file>

<file path=ppt/ink/ink12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1086 718,'1'0,"0"0,0 0,0 0,0 0,0 0,0 0,0 0,-1 1,-1 0,0 0,1 0,-1 0,0-1,0 1,1 0,-2 0,2 0,-1 0,0-1,0 1,0 0,0 0,0-1,2 0,0 0,-1-1,1 1,0-1,0 1,0 0,0 0,-1-1,0 0,1 1,0-1,0 1,-1-1,1 0</inkml:trace>
</inkml:ink>
</file>

<file path=ppt/ink/ink12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1088 699,'0'1,"0"0,0 1,0-1,0 0,0 0,0 0,0 0,0 0,0 0,0 0,0 0,0 0,0 0,0 0,0 1,0-1,0 3,-1-4,1 1,-1 2,1-2,0 1,-1-1,0 0,1 0,-1 0,1 0,-1 1,1 0,-1-1,1 0,-1 0,1 0,0 0,-1-1,1 1,0 0,1-1,0 0,0 0,0 1,0-1,0 0,0 1,0-1,0 1,0-1,0 0,0 1,-1 0,1-1,-1 1,1-1,0 0,-1 1,0 0,0 0,0 0,0 0,0 0,-1 0,1 0,-1-1,0 1,0-1,1 1,-1-1,0 0,1 1,-1-1,2 0,0 0,-1 1,1-1,-1 1,1-1,0 0,0 0,0 1,0-1,0 0,0 1,0 0,0-1,0 0,0 0,0 0,0 0,0 0,0 0,1 0,-2-1,0 0,0 0,1 0,-1 0,1 1,-1-2,1 1,-1 0,0 0,0 0,1 0,0-1,1-3,-2 3,2-2,-1 2</inkml:trace>
</inkml:ink>
</file>

<file path=ppt/ink/ink12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1131 715,'-1'0,"1"1,0 0,-1-1,1 1,0 0,0 0,0 0,0 0,0 0,0 0,0 0,0 0,0 0,0 0,0 0,0 0,1 2,-1-2,0 0,0 0,1 0,-1 0,0 0,0 0,0 0,1 0,-1 0,0 0,1 0,-1 1,0-1,0 1,0-1,0 0,0 1,0-1,0 0,0 0,1 1,-1-1,0 2,0-1,1-1,-1 0,0 0,0 0,0 0,0 0,0 0,0 0,0 0,0 0,0 0,0 0,0 0,0 0,0 0,-1 0,0-1,0 0,0 0,0 0,0-1,1 0,-1 1,1-1,-1 0,1 0,-1 1,0-2,1 1,-1 1,1-1,0-1,0 1,-1 0,1 0,-1 0,1 0,0-1,-1 0,1 1,0 0,0 0,0 0,0 0,0-1</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1607 110,'0'1,"0"0,0 0,0 0,0 0,0 0,0 0,0 0,0 0,0 0,0 0,0 0,0 0,0 0,0 0,0 0,0 0,0 0,0 0,0 0,0-2,0 0,0 0,0 0,0-1,0 1,0 0,0 0,0 0,-2 1,2-1</inkml:trace>
</inkml:ink>
</file>

<file path=ppt/ink/ink12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1128 736,'1'-1,"0"1,0 0,0 0,0 0,-1 1,1 0,-1 0,0 0,0 0,0 0,0 1,0-1,0 0,0 0,0 0,0 0,0 0,-1-1,1 1,0 0,-1-1,1-1,1 1,0-2,-1 1,1 1,1-3,-1 2,0-1,1 1,-2 0,1 0,1-1,-1 0,0 1,-1-1,2 1,-2 0,1 0,0-1,0 0,0 1,-1 0,0 0,1 0,-1 0,0 0,0-2,1 2,-1 0,0 0,0 0,0 2,0 0,-1-1,1 1,-1 0,0-1,0 1,0 0,1 0,-1-1,0 1,0-1,1 1,0 0,-1-1,0 1,1 0,0 0,-1-1,-1 2,2-1,-1 0,1 0,1-1,0 0,0 0,0 0,0 0,0 0,0-1,0 1,0 0,0 0,0-1,0 1,0 0,1 0,-1 0,0 0,0 1,0-1,-1 1,0 0,0 0,0 0,0 0,0 0,0 0,0 0,0 0,-1-1,1 1,0 0,0 0,-1-1,1 1,-1 0,0 0,1 0,-1-1,1 1,-1-1,0 1,1 0,-1 0,0 0,1 0,-1-1,0 0,1-1,-1 1</inkml:trace>
</inkml:ink>
</file>

<file path=ppt/ink/ink12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1173 733,'0'1,"0"0,0 0,0 0,-1-1,1 1,0 0,-1-1,1 1,-1-1,0 0,1 1,0 0,0 0,1-1,0 0,-1 1,1-1,0 1,0-1,0 0,0 0,-1 1,1-1,-1 1,1-1,-1 1,1 0,-1 0,0 0,0 0,0 0,0 0,0 0,0 0,0 2,0-2,0 0,-1-1,1 1,-1 0,1 0,0 0,-1 0,0 0,0 0,1 0,-1-1,0 1,1 0,-1 0,0-1,0 2,1-1,-1-1,-1 1,2 0,-1 0,0-1,0 1,1 0,-1-1,0 0,1-1,0 0,0 0,0 0,0 0,1 0,-1 0,0 0,0 0,1 0</inkml:trace>
</inkml:ink>
</file>

<file path=ppt/ink/ink12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1167 757,'1'0,"0"0,0 0,0 0,0 0,0 1,1-1,-1 0,0 0,1 0,-1 0,0 0,0 0,1 0,-1 0,0 0,0 0,0 0,-1-1,1 1,0-1,-1 0</inkml:trace>
</inkml:ink>
</file>

<file path=ppt/ink/ink12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1206 708,'0'1,"-1"-1,1 1,0 0,-1-1,1 1,0 0,-1-1,1 1,-1-1,1 1,0 0,0 0,0 0,-1-1,1 1,0 0,0 0,0 0,1-1,0 0,0 0,0 0,0 0,0 0,1 0,-1 0,3 0,-2 0,-1 0,0 0,0 0,0 0,1 0,-1 0,0 0,1-1,-1 1,0 0,0-1,0 1,0 0,0 0,-1-1,-1 1,1-1,-1 1,1-1</inkml:trace>
</inkml:ink>
</file>

<file path=ppt/ink/ink12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1224 712,'0'1,"0"2,0-1,0-1,0 1,0-1,0 0,0 1,0 0,0 0,0 0,0 0,0-1,0 0,0 1,0-1,0 2,0-1,0 0,0-1,0 1,0-1,0 0,0 0,0 0,0 1,0-1,0 0,0 1,0-1,-1 1,1-1,0 0,0 1,-1-1,1 0,0 0,0 0,0 0,0 0,0 0,0 0,0 0,-1-1,0-1,0 1,0 0,1-1,-1 1,0-2,0 2,1-1,-1 0,0-1,0 2,1-1,0 0,-1 1,1-2,-1 0,0 0,1 1,-1 0,1 0,0 0</inkml:trace>
</inkml:ink>
</file>

<file path=ppt/ink/ink12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1207 738,'1'0,"-1"-1,1 0,-1 0,1 1,0 0,0 0,0 0,0 0,0 0,0 0,0 0,0 0,0 0,0 0,0 0,0 0,0 0,0 0,-1-1,1 1,0 0,0 0,0 0,-1-1,1 1,0 0,-1-1,1 1,0 0,0-1,0 1,0 0,-1-1,1 1,0 0,0-1,0 1,1-1,-1 0,0 1,0 0,0 0,0-1,0 1,-1-1,1 1,-1-1,1 1,0 0,0 0,-1-1,3 0,-3 0,1 1,0 0,0 0,-1-1,1 1,0-1,1 0,-1 1,0 0,1 0,-1-1,0 0,0 1,0 0,0 0,1-1,-1 0,-2 1,1-1,-1 1,0 0,0 0,0 0,0 0</inkml:trace>
</inkml:ink>
</file>

<file path=ppt/ink/ink12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1259 709,'0'1,"0"0,-1 0,1 0,-1 0,1 0,0 0,0 0,0 0,0 0,-1 0,1 0,-1 0,1 0,-1-1,1 1,0 0,0 0,-1 0,0 0,0 0,1 0,0 0,-1 0,1 0,0 0,1-1,-1 1,0 0,0 0,-1 0,0 0,0-1,1 1,-1-1,0 1,1 0,1-1,0 0,0 0,1 0,-1 0,0 0,0 0,0 0,0 0,-1 1,0 0,0 0,0 0,0 0,0 0,0 0,0 0,0 1,0-1,0 1,0-1,0 0,0 1,0-1,0 0,0 0,0 1,0-1,0 0,0 0,0 0,-1 0,1 0,0 0,0 0,0 1,0-1,0 0,0 0,0 0,0 0,0 0,0 0,0 0,-1-1,0 0,0 0,0-1,0 0,0 0,0 0,1 0,0 0,-1 0,0 0,1 0,-1 0,1 0,0 0,-1 0,1 0,-1 1,0-4,1 3,0 0,0 0,0 0,0 0,0 0,1 1,0-1,0 1,0 0,0 0,0 0,0 0,0 0,0 0,0 0,0 0,0 0,0 0,0 0,0 0,0 0,0 0,0 0,0 0,0 0,0-1,0 1,0 0,1-1,-1 1,-1-1,1 1,-1-1,0 0,1 1,-1-1,0 0</inkml:trace>
</inkml:ink>
</file>

<file path=ppt/ink/ink12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1281 727,'0'1,"0"0,0 0,1-1,-1 1,1-1,0 0</inkml:trace>
</inkml:ink>
</file>

<file path=ppt/ink/ink12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1294 732,'0'1,"-1"-1,1 1,-1-1,-1 0,2 1,0 0,-3 0,2 0,1 0,-1-1,0 0,0 1,0-1,1 1,-1-1,1 1,-1-1,2 1,-1 0,0 0,1-1,0 0,-1 1,0 0,2 1,-2-1,1 0,-1 0,0 0,0 0,0 0,1 0,-1 0,0 0,0 1,0-1,0 0,0 0,0 0,0 0,0 0,0 0,0 0,0 0,-1-1,1 1,0 0,0 0,0 1,0-1,-1-1,1 1,0 0,0 0,0 0,-1 0,1 0,0 0,1-1,0 0,0 0,1-1,-1 0,-1 0,1 0,0 1,-1-2,1 1,0 1,0-2,-1 1,1 0,0 0</inkml:trace>
</inkml:ink>
</file>

<file path=ppt/ink/ink12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1313 737,'1'-1,"-1"0,1 1,0 0,0-1,0 0,0 1,0 0,-1-1,1 1,0 0,0 0,0 0,-1 1,0 0,0 0,0 0,0 0,0 0,0 0,0 1,0-1,0 0,0 0,0 0,0 0,0 0,0 0,0 0,-1 0,1 0,-1 0,1 0,0 0,0 0,0 0,0 0,0 0,-1 0,1 0,0 0,0 0,0 0,0 0,1-1,-1-1,1 1,0 0,0-1,0 1,0-1,0 0,0 1,-1-1,-1 1,0 0,0 0,0 0,1-1</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1240 977,'0'2,"0"-1,0 0,0 0,0 0,0 0,0 0,0 0,0 0,0 0,2-1,-2 1,0 0,0 0,0 0,0 0,1-1,0 0,0 0,-1-1,0 0,1 1,-1-1,1 0,-1 0,0 0,0 0</inkml:trace>
</inkml:ink>
</file>

<file path=ppt/ink/ink12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1314 756,'0'1,"0"0,0 0,1 0,-1 0,0 0,0 0,0 0,-1-1,1 1,0 0,0 0,-1-1,1 1,0 0,-1 0,0-1,1 2,0-1,-1 0,1 0,-1-1,1 1,0 0,-1-1,1 1,1-1,0 0,0 0,0 0,0 0,0 0,1-1,-1 1,0 0,-1-1,1 1,0 0,0 0,0 0,0 0,0 0,-1-1,1 1,0 0,0 0,0 0,0 0,-1-1,1 1,0 0,0 0,-2 0,1-1,-2 1,2-1,-1 1,0 0</inkml:trace>
</inkml:ink>
</file>

<file path=ppt/ink/ink12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1045 821,'0'1,"1"-1,0 0,-1 1,1-1,0 1,0-1,-1 1,2-1,-1 0,0 1,0 0,0-1,-1 1,1-1,1 0,0 1,-1-1,3 2,-2-1,0-1,-2 1,2 0,0-1,-1 1,1-1,0 1,-1-1,1 0,0 1,1 0,-2 0,2-1,-1 1,2-1,-2 1,0 0,1-1,0 1,6 0,-6 0,0-1,1 0,-2 1,2-1,-1 0,2 1,-2-1,1 0,0 1,0-1,-1 0,3 0,-4 1,3-1,-1 0,1 0,-1 0,0 0,1 0,-1 0,5 0,-4-1,-1 1,0 0,0 0,1 0,-1-1,0 1,0-1,0 1,-2-1,0 1,2-1,-2 1,0-1,-1 1,1-1,-1 1,0-1,1 1,0-1,0 1,-1 0,0-1,0 1,0-1,0 1,0 0,0 0,0 0,0-1,0 1,0-1,2 1,-2-1,1 1,-1 0,4-1,-4 1,1-1,0 1,-1 0,2 0,-1 0,-1 0,2 0,-1 0,-1 0,2 0,-1 0,0 0,0 0,0 0,1 0,-2 0,0 0,0 0,2 0,-1 0,-2 1,2-1,-1 1,0-1,0 1,0 0,0 0,0-1,-1 1,1-1,-1 1,1-1,0 1,0 0,-1 0,1-1,-1 1,0 0,1-1,-1 1,1-1,-1 1,0 0,1-1,-1 1,0 1,0-1,0 0,0 0,0 0,0 0,1-1,0 0,0 0,1 0,-1 0,2 0,-1-1,0 1,2-1,-2 1,0-1,0 1,0 0,9-2,-7 1,-1 1,0 0,3-1,-3 1,1-1,-1 1,0 0,1-1,0 1,-1-1,1 1,-1 0,0-1,1 1,0 0,0-1,0 1,-1 0,12-1,-12 1,1 0,-2 0,2 0,0-1,-1 1,0 0,-1 0,1 0,0 0,-1 0,0 0,1 0,0 0,-2 0,1 0,-1 0,1 0,0 0,3 0,-3 0,-1 0,0 0,0 0,1 0,-1 0,1 0,-1 0,1 0,-1 0,1 1,0-1,-1 0,1 0,-1 0,0 1,1-1,2 1,-3-1,1 0,0 0,-1 0,1 0,1 1,-2-1,1 0,0 0,0 0,0 1,0-1,0 0,0 0,1 0,-2 0,3 1,5-1,-7 1,1-1,-2 0,2 0,-1 0,0 0,-1 0,1 0,-1 0,1 0,0 0,-1 0,0 0,2 0,-1 0,-1 0,0 0,0 0,1 1,-1-1,1 0,2 1,-2-1,-1 0,0 0,1 0,-1 0,0 0,1 0,-1 0,0 0,0 0,1 0,-1 0,0 0,0 0,1 0,-1 0,0 0,3 0,-3 0,1 0,-1 0,0 0,0 0,0 0,0 0,0 0,0 0,0 0,0 0,1 0,-1 0,1-1,-1 1,0 0,2-1,-2 1,1-1,0 1,-1 0,1-1,-1 1,0 0,0 0,0 0,-1-1,1 1,1 0,-2-1,2 0,-1 1,0 0,0-1,0 1,-1-1,1 1,0 0,0-1,-1 0,0 0,1 1,0 0,-1-1,-1 1,-2 0,1 0,1 0,0 0,-2 0,2 0,-2 0,-1 0</inkml:trace>
</inkml:ink>
</file>

<file path=ppt/ink/ink12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1187 888,'0'1,"0"0,0 0,0 0,0 0,0 0,0 0,-1 0,1 0,-1 0,0 0,1 0,0 0,-1 0,1 0,-1-1,1 1,-1-1,1 1,1-1,0 0,0 0,0 0,0 0,1 0,-1 0,0 0,1 0,1 0,-2 0,2 0,1 0,-1 0,0 0,0 0,-1 0,1-1,0 1,0 0,0-1,-2 1,2-1,-1 1,0 0,0 0,0 0,-1-1,1 1,-1 0,0 0,0 0,1-1,-1 1,-1-1,-1 1,0 0,0 0,0 0,0 0,1-1,-1 1,0 0,0 0,0-1,0 1,0 0,0-1,0 1,0-1,0 1,1-1,-2 1,1 0</inkml:trace>
</inkml:ink>
</file>

<file path=ppt/ink/ink12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1222 891,'0'1,"0"0,0 0,0 1,0-1,0 0,0 0,0 0,0 3,0-3,0 0,0 1,0-1,0 1,0 0,0-1,-1 1,1 0,0-1,0 1,0-1,0 0,0 1,0 0,0-1,0 1,0-1,0 1,0-1,0 2,-1-1,1-1,0 0,0 0,0 1,0-1,0 0,0 0,0 1,0-1,0 0,0 0,0 0,0 0,-1 0,1 0,0 0,-1-1,0 0,0 0,0-1,0 1,1-1,-1 1,-1-2,2 1,-1 0,1 0,-2 0,2 0,0 0,-1 0,1 0,-1 0,1 0,-1 0,1 0,0 0,0 0,0 0,0 0,0 0,0 0,0 0,1 1,0-1,0 0,0 1,0 0,1-1,-1 1,1-1,-1 1,0-1,0 1,1 0,-1 0,1 0,0-1,-1 0,1 1,1 0,0-1,-2 1,1 0,1-1,-1 1,1-1,0 1,6-2,-6 2,0 0,0-1,0 1,-1-1,2 1,-1 0,-1-1,0 1,0 0,0 0,0 0,0 0,0 0,-1 0,0 0,0 0,0 0,0-1,0 1,0 0,-1-1,-1 1,1-1,-1 1,0 0,0-1,0 1,1-1,0 0,-1 1,0 0,0-1,1 0,-1 1,0 0,1-1,0-1,-1 2,1-1,-1 0,1 0,0 0,0 0,0 0,0 0,0 0,0 0,0 0,0 0,1 1,-1 1,0 0,0 0,0 0,0 0,0 0,0 1,0-1,0 0,0 0,0 1,-1-2,1 1,0 1,-1-2,1 1,0 0,0 0,0 0,-1-1,1 1,1-1,-1 1,0 0,0 0,0 0,0 0,0 0,0 0,-1 0,0-1,0 1,1 0,-2 0,1-1,0 0,0 0,1 1,-1-1,1 1,-1-1,2 0,0 0,0 0,0 0,0 0,0 0,0 0,0 0,-1 1,1-1,-1 1,0 0,0 0,0 0,0 0,0 0,1 0,-1 0,0 0,1 2,0-3,-1 1,0 0,0 0,0 0,0 0,0 0,0-2,-1 1,1-1,0 0,0 0,0 0,0-1,1 2,-1-1,0 0,1 1,0 0,-1-1,1 0,0 1,1-1,-1 0,0 0,1 1,-1 0,0-1,1 1,-1 0,1 0,0-1,1 0,0 1,0-1,-1 1,0 0,1-1,-1 1,1-1,3-1,-3 2,-1 0,0-1,1 1,-2 0,1-1,0 1,0 0,-1 0,0-1,0 0</inkml:trace>
</inkml:ink>
</file>

<file path=ppt/ink/ink12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1359 902,'0'1,"0"0,0 0,1-1</inkml:trace>
</inkml:ink>
</file>

<file path=ppt/ink/ink12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1366 909,'1'0,"-1"1,0 1,0-1,0 0,0 0,-1-1,0 1,1 0,-1 0,0-1,1 1,0 0,-1-1,1 1,-2 0,2 0,0 0,0 0,1 0,-1 0,0 0,0 0,1 0,-1 0,0 0,1 1,0-1,0 1,-1 0,0-1,0 1,0 0,1-1,0 0,-1 0,0 0,0 0,0 0,0 0,-1-1,1 1,-1 0,0-1,1-1,0 0,0 0,0 0,0 0,0 0,0-1,1 2,-1-2,3-6,-1 6,-1 1,1-1,-1 0,0 1,0 0,0-1,1 0,-1 1</inkml:trace>
</inkml:ink>
</file>

<file path=ppt/ink/ink12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1397 907,'1'0,"0"-1,1 0,0 0,-1 1,0 0,0 0,0 0,0 0,-1 1,0 0,0 0,1 0,-1 0,0 0,0 0,0 0,0 0,0 0,0 0,0 1,0-1,0 1,0-1,0 0,0 1,1-2,0 0,-1 1,0 0,0 0,0 0,0 0,0 0,0 0,0 0,0 0,0 0,0 0,0 1,0-1,0 0,0 0,0 0,0 0,0-2,1 1,0-1,-1 0,1 1,-1-1,2 0,-2 0,1 1,-1-1,1 0,0 0,1 0,0 0,-2 0,1 1,0-1,0 0,-1 0,1 1,0 0,0 0,-1-1,-1 1,0 0,0 0,0 0,-1 0,1 0,1 1,-1-1,0 0,1 1,-1-1,1 1,-1-1,1 1,-1-1,1 1,0 0,-1 0,0-1,0 1,0 0,1 0,0 0,-1-1,0 0,1 1,0 0,0 0,-1 0,0 0,1 0,0 0,0 0,0 0,0 0,1-1,0 0,0 0,0 0,0 1,0-1,0 0,1 0,-1 0,0 0,0 0,0 0,0 0,0 0,-2 0,0 0,0 0,0 0,0 0,0 0,0 0,0 0,-1 0,1 0,0 0,0 0,0-1,-1 0,-3-1,3 1,0 0,-1 1,0-2,2 1,-2 0,1 0,0 0,-2-1</inkml:trace>
</inkml:ink>
</file>

<file path=ppt/ink/ink12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1337 890,'1'0,"-1"1,1-1,-1 1,1-1,0 0,0 0,0 0,0 0,0 1,0-1,0 0,0 0,0 0</inkml:trace>
</inkml:ink>
</file>

<file path=ppt/ink/ink12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1478 906,'1'0,"0"0,0 0,0 0,0 0,0 0,0 0,0 0,0 0,0 0,-1 1,0 0,0 0,-1 0,1 0,0 0,-1 1,1-1,-1 0,0 1,1-1,0 1,-1-1,1 0,-1 1,1-1,-1 0,0 2,1-1,0-1,-1-1,1 2,0-1,0 0,-1 1,1-1,0 0,0 0,1-1,0 0,0 0,-1-1,1 1,0 0,0-1,2 0,-2 1,0-1,1 1,-1-1,0 1,0 0,1-1,-1 1,0 0,0 0,0 0,-1-1,0 0,0 0,1 1,-1-1,1 0,0 1,-1-2,1 2,1-1,-1-1,-1 1,2 1,1-4,-1 3</inkml:trace>
</inkml:ink>
</file>

<file path=ppt/ink/ink12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1550 881,'-1'0,"1"1,-1 0,0-1,0 0,0 1,1 0,0 0,-1-1,0 0,0 0,1 2,0-1,-1-1,0 0,1 1,-1 0,1 0,0 0,0 0,0 0,0 0,0 0,0 0,0 0,1-1,-1 2,1-1,-1 3,0-3,0 0,1 0,-1 0,0 1,1-1,-1 1,1 0,-1 0,0 0,0-1,1 1,-1 0,0-1,0 1,0-1,1 0,-1 1,0 0,0-1,0 0,0 0,0 3,0-2,0-1,0 0,0 0,0 1,0-1,0 0,0 0,0 1,0-1,0 0,0 0,0 0,0 0,0 0,-1-1,0 0,0 0,1-1,-1 1,1-1,-1 1,0-2,0 1,-1-2,1 3,1-2,0 0,-1 2,0-3,0 2,0-1,1 1,0 0,0-1,-1 0,1 0,0 1,-1 0,1 0,0-1,-1 1,1 0,0-1,0 0,0 0,0 1,-1 0,1 0,0 0,0 0,0 0,0 0,0 0,0 0,0 0,0 0,1 1,-1-1,1 0,-1 0,1 1,0 0,-1-1,1 1,-1-1,1 1,0 0,0 0,0 0,0 0,1 0,-1 0,0 0,0 0,1 0,-1 0,2 0,-1 0,0 0,0 1,-1-1,1 0,-1 1,0-1,1 0,-2 1,0 0,0 0,0 0,0 0,0 0,0 0,0 0,-1 0,1 0,0 0,-1-1,0 0,-1 1,2 0,-1 0,-1-1,2 1,-1 0,0-1,0 1,0-1,-1 1,1 0,0-1,1 1,-1-1,0 0,2 0,-1-1,0 0,1 1,0 0,0-1,0 0,0 0,0 1,0 0,0-1,0 0,0 1,0-2,1 2,-1-1,1 0,-1 0,0 1,0 0,0-1,0 0,0 1,-1-1,1 1,-1-1,0-1,0 1,0 0,0 0,0 0,0 0,0 0</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1247 971,'0'1,"0"0,0 0,1-1,-1 1,0 0,0 0,0 0,0 0,0 0,0 0,0 0,0 0,0 0,0 0,0 0,0 0,0 0,0 0,0 0,0 0,0 0,0 0,1-1,-1 1,0-2,0 0,0 0,0 0,0 0,0 0,0 0,0 0,0 0,0 0,0 0,-2 1,2-1,0 0,0 0,0 0</inkml:trace>
</inkml:ink>
</file>

<file path=ppt/ink/ink12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1568 897,'0'1,"1"-1,-1 1,0 0,0 0,0 0,0 0,0 0,0 0,0 0,1-1,-1 1,0 0,0 0,0 0,0-2,0 0,0 0,0 0,0 0,0 0,0 0,0 0,0 0,0 0,1 0,-1 0,0 0,1 0,-1 0,0 0,1 1,0 0,0-2,0 2,-1-1,1 1,0 0,0 0,0-1,-1 0,1 1,1-1,-1 1,0 0,0-1,0 1,0-1,0 1,0-1,0 1,1 0,-1 0,0-1,0 1,0 0,1 0,-1 0,0 0,0 0,0 0,0 0,0 0,0 0,0 0,0 0,-1 1,0 0,0 0,0 0,0 0,-1-1,0 0,0 1,0 0,-2 0,2 0,0 0,0-1,1 1,-1-1,0 0,0 0,1 1,-2-1,1 1,0-1,0 0,0 0,1 1,0 0,0 0,1-1,-1 1,0 0,0 0,1-1,-1 1,0 0,0 0,0 0,0 0,0 0,0 1,0-1,0 0,-1 0,1 1,-1-1,1 1,0-1,-1 1,1-1,0 0,-1 0,1 0,0 0,-1 2,1-2,0 0,0 0,0 0,0 0,0 0,0 0,0 0,-1-1,1 1,0 0,0 0,0 0,0 0,0 0,0 0,0 0,-1-1,0-1,1 0,-3-2,3 2,0 0,-1 0,0-1,0 1,1 0,0 0,0 0,-1 1,1-1,0 0,-1 1,1-1,0 0,0 0,0 0,0 0,1 0,-1 0,1 0,1 1,-1-1,0 1,0 0,0 0,0 0,1 0,-1 0,0 0,0 0,-1 1,1-1,-1 1,0 0,0 0,1 0,0-1,-1 1,0 0,0 0,0 0,0 0,0 0,0 0,0 0,0 0,0 0,-1 0,-1 1,1-2,0 1,1 0,-1-1,0 1,0 0,0-1,1 1,-1-1,0 1,0-1,0 0,0 0,1 1,-1-1,0 0,0 0,2 0,0 0,0 0,0 0,0 0,0 0,0 0,0 0,1 0,-2-1,1 1,0 0,0 0,0 0,0-1,0 1,0 0,0 0,0 0,0 0,0 0,0 0,0 0,-1-1,1 1,0 0,0 0,0 0,0 0,0 0,0 0,0 0,0 0,0 0,0 0,0 0,0 0,0 0,0 0,0 0,0 0,0 0,0 0,0 0,0 0,0 0,-1-1</inkml:trace>
</inkml:ink>
</file>

<file path=ppt/ink/ink12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1401 940,'1'0,"-1"1,0 0,1-1,-1 1,0 0,0 0,1-1,-1 1,0 0,0 0</inkml:trace>
</inkml:ink>
</file>

<file path=ppt/ink/ink12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0:45:3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1400 953,'1'0,"0"0,0 0,0 0,0-1,0 1,0 0,0 0,0 0,0 0,0-1,0 1,0 0,0 0,0 0,0 0,0 0,0 0,0 0,0 0,0 0,1-1,-1 1,0 0,0 0,-1-1,1 1,0 0,0 0,0 0,0-1</inkml:trace>
</inkml:ink>
</file>

<file path=ppt/ink/ink12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423 375,'1'0,"0"0,0 0,0 0,0 0,0 0,0 0,0 0,0 0,0 0,0 0,0 0,0 0,0 0,0 0,0 0,0 0,0 0,0 0,0 0,1 0,-1 0,0 0,0 0,0 0,0 0,0 0,0 0,0 0,0 0,0 0,0 0,0 0,0 0,0 0,0 0,0 0,0 0,1 0,0 0,-1-1,0 1,0 0,0 0,0 0,0 0,0 0,1 0,-1 0,0 0,0 0,-1-1,1 1,0 0,0 0,0 0,0 0,0 0,-1-1,1 1,0 0,0 0,0-1,0 1,0 0,0 0,0 0,0 0,0 0,0 0,0 0,0 0,0-1,0 1,0 0,0 0,0 0,0 0,0-1,0 1,0 0,0 0,0 0,-1-1,1 1,0 0,0 0,0 0,0 0,0 0,0 0,0 0,0 0,1 0,-2-1,1 1,0 0,0 0,0 0,0 0,0 0,0 0,0 0,-1-1,2 1,-1 0,0 0,0 0,0 0,0 0,0 0,0 0,0 0,0 0,0 0,0 0,0 0,0 0,0 0,0 0,0 0,0 0,0 0,0 0,-1-1,1 1,0 0,0 0,0 0,0 0,0 0,0 0,0 0,0 0,0 0,0 0,2 0,-2 0,0 0,0 0,0 0,0 0,0 0,0 0,0 0,0-1,0 1,0 0,0 0,0 0,0 0,0 0,0 0,0 0,0 0,0 0,0 0,0 0,0 0,0 0,0 0,0 0,0 0,0 0,0 0,-1-1,1 1,0 0,0 0,0 0,0 0,1 0,-1 0,0 0,0 0,0 0,0 0,0 0,0 0,0 0,0 0,0 0,0 0,0 0,0 0,0 0,0 0,0 0,0 0,0 0,0 0,0 0,0 0,0 0,0 0,0 0,0 0,0 0,0 0,0 0,0 0,0 0,0 0,0 0,0 0,0 0,0 0,0 1,0-1,0 0,0 1,0-1,0 0,0 0,0 0,-1 1,1-1,0 0,0 0,0 0,0 1,1-1,-1 0,1 0,-2 1,2-1,-1 0,-1 1,1-1,0 0,0 0,-1 1,1-1,0 0,1 0,-1 0,1 0,-1 0,0 0,0 1,0-1,0 0,0 0,0 0,-1 1,1-1,0 0,0 0,0 0,0 0,0 1,1-1,-1 0,0 0,0 0,0 0,0 0,2 0,-2 0,0 0,0 0,0 0,0 0,0 0,0 0,0 0,0 0,0 0,0 0,1 0,-1 0,0 0,2 1,-2-1,0 0,0 0,1 0,0 0,-1 0,0 0,0 0,0 1,0-1,0 0,0 0,0 0,0 0,3 0,-2 0,-1 0,0 0,0 0,0 0,0 0,0 0,0 0,1 0,-1 0,0 0,0 0,0 0,1 0,-1 0,0 0,0 0,0 0,0 0,0 0,0 0,0 0,0 0,0 0,-1 1,1-1,0 0,0 0,0 0,0 0,0 0,1 0,-1 0,0 0,0 0,0 0,0 0,0 0,2 0,-2 0,0 0,0 0,0 0,0 0,0 0,0 0,0 0,0 0,0 0,0 0,0 0,0 0,0 0,0 0,0 0,0 0,0 0,0 0,0 0,0 0,0 0</inkml:trace>
</inkml:ink>
</file>

<file path=ppt/ink/ink12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597 314,'1'0,"0"0,0 0,0 0,0 0,0 0,0 0,0 0,0 0,1 0,-1 0,1 0,-1 0,0 0,0 0,0 0,0 0,0 0,0 0,0 0,0 0,0 0,0 0,0 0,0 0,0 0,0 0,0 0,0 0,0 0,0 0,0 0,0 0,0 0,0 0,0 0,0 0,0 0,0 0,0 0,0 0,1-1,-1 1,0 0,0 0,0 0,0 0,0 0,0 0,0 0,0 0,0 0,0 0,0 0,0 0,0 0,1 0,-2-1,1 1,0 0,0 0,0 0,0 0,0 0,1 0,-1 0,0-1,0 1,0 0,0 0,0 0,0 0,0 0,0 0,0 0,0 0,0 0,0 0,0 0,0 0,0 0,0 0,0 0,0-1,1 1,-1 0,0-1,0 1,0 0,0 0,0 0,0 0,0 0,-1-1,1 1,0 0,1 0,-1 0,0 0,0 0,0 0,0 0,0 0,0 0,0 0,0 0,0 0,0 0,0 0,0 0,1 0,-1 0,0-1,0 1,0 0,0 0,1 0,-1 0,0 0,0 0,0 0,0 0,2 0,-1 0,-2-1,1 1,0 0,0 0,0 0,0 0,1 0,-1-1,0 1,0 0,1 0,-1 0,0 0,0 0,0 0,0 0,0 0,0 0,0 0,0 0,1 0,-1 0,0 0,0 0,0 0,0 0,0 0,0 0,0 0,0 0,0 0,0 0,1 0,-1 0,0 0,0 0,0 0,0 0,0 0,0 0,0 0,0 0,1 0,-1 0,0 0,0 0,0 0,0 0,0 0,0 0,0 0,0 0,0 0,0 0,0 0,0 0,0 0,0 0,0 0,0 0,0 0,0 0,0 0,0 0,0 0,0 0,0 0,0 0,0 0,0 0,0 0,0 0,0 0,1 0,-1 0,1 0,-1 0,0 0,0 0,0 0,0 0,1 0,-1 0,0 0,0 0,1 0,-1 0,0 0,0 0,0 0,0 0,0 0,0 0,0 0,0 0,0 0,0 0,1 0,-1 0,0 0,0 0,0 0,0 0,0 0,0 0,-1 1,2-1,-1 0,0 0,0 0,0 0,0 0,0 0,0 0,0 0,0 0,0 0,0 1,0-1,0 0,2 0,-2 0,0 0,0 0,0 0,0 0,0 0,0 0,0 0,-1 1,1-1,0 0,0 0,0 0,0 0,0 0,0 0,0 1,0-1,0 0,0 0,1 0,-1 1,0-1,0 0,0 0,0 0,0 0,0 0,0 0,0 0,0 0,0 1,0-1,0 0,0 0,-1 1,1-1,0 0,0 0,0 0,0 0,0 0</inkml:trace>
</inkml:ink>
</file>

<file path=ppt/ink/ink12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304 648,'-1'0,"0"0,0 0,0 0,0 0,0 0,0 0,0 0,0 0,1 1,0 0,0 0,0 0,1-1,0 0,-1 1,1-1,-1 1,1-1,0 0,0 0,-1 1,0 0,1-1,-1 1,1-1,-1 1,1-1,-1 1,1-1,0 0,-1 1,0 0,0 0,1-1,-1 1,0 0,1 0,-1 0,0 0,0 0,0 0,1-1,-1 1,0 0,0 0,0 0,0 0,0 0,-1-1,1 1,-1 0,1 0,-1-1,0 0,1 1,-1-1,1 1,-2 0,1-1,1 1,-1-1,0 0,1 1,-1-1,1 1,-1-1,0 0,1 1,-1-1,0 0,1 1,-1-1,0 0,0 0,1 1,-1-1,0 0,0 0,1 1,-1-1,0 0,0 0,1 1,-1-1</inkml:trace>
</inkml:ink>
</file>

<file path=ppt/ink/ink12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317 689,'-1'0,"0"0,0 0,1 1,0 0,-1-1,1 1,-1 0,1 0,0 0,0 0,0 0,1-1,-1 1,0 0,1-1,0 0,-1 1,1-1,0 0,0 0,0 0,0 0,0 0,0 0,0 0,-1-1,0 0,0 0,0 0,-1 1,1-1,-1 1,0 0,1-1,0 0,-1 1,0 0,0 0,1-1</inkml:trace>
</inkml:ink>
</file>

<file path=ppt/ink/ink12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359 669,'2'0</inkml:trace>
</inkml:ink>
</file>

<file path=ppt/ink/ink12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360 669,'1'0,"0"0,-1-1,1 1,0 0,0 0,0 0,0 0,0 0,0 0,0 0,0 0,0 0,0 0</inkml:trace>
</inkml:ink>
</file>

<file path=ppt/ink/ink12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344 681,'1'0,"0"0,0 0,0 0,0 0,0 0,0 0,0 0,0 0,0 0,0 0,0 0,0 0,0 0,0 0,0 0,0 0,0 0</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1246 972,'0'2,"0"-1,-1-1,0 0,0 0,0 0</inkml:trace>
</inkml:ink>
</file>

<file path=ppt/ink/ink12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420 647,'0'1,"-1"-1,1 2,0-1,0 0,0 0,0 0,0 0,0 0,0 1,0-1,0 0,0 0,0 0,0 0,0 0,0 0,0 0,0 0,0 1,0-1,0 0,0 0,0 0,-1 0,1 0,0 0,0 0,-1-1,1 1,0 0,-1 1,0-1,1 0,-1-1,1 1,0 0,-1-1,0 0,1 1,-1-1,1 1,0 0,-2 0,1 0,1 0,-1-1,0 0,1 1,-1-1,1 1,-1-1,0 0,0 0,0 0,1 1,-1-1,0 0,0 0,1 1,1 0,0 0,-1 0,1 0,0-1,-1 1,0 1,1-2,0 1,-1 0,1 0,-1 0,1 0,-1 0,1 2,-1-2,1-1,-1 2,1-2,-1 1,1 0,-1 1,0-1,1-1,-1 2,1-1,0 0,-1 1,0-1,0 0,1 1,-1-1,0 2,1-2,-1 0,1 0,-1 0,0 1,0-1,0 1,0-1,0 0,0 1,1-2,-1 1,0 0,0 0,1 0,-1 0,0 0,0 0,0 1,0-1,0 0,0 0,0 0,0 0,1-1,-1 2,0-1,0 0,0 0,0 0,0 0,0 1,0-1,1-1,-1 1,0 0,0 0,0 0,0 0,0 0,0 0,0 0,0 0,0 0,0 0,0 0,1-1,-1 1,0 0,0 0,0 0,0 0,0 0,0 0,0 0,1-1,-1 2,0-1,0 0,0 0,0 0,1 0,-1 0,0 0,0 0,0 0,0 0,0 0,1 0,-1 0,0 0,0 0,0 0,0 0,0 0,-1-1,0 0,1-1,0 0,0 0,0 0,0 0,0 0,1-2,0 3,-1-2,1 0</inkml:trace>
</inkml:ink>
</file>

<file path=ppt/ink/ink12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468 649,'0'1,"0"0,0 0,0 0,1-1,-1 1,0 0,0 0,0 0,0 0,0 0,0 0,0 0,0 0,0 0,0 0,0 0,0 0,0 0,0 0,0 0,0 0,0 0,0 0,0 0,0 0,0 0,0 0,0 0</inkml:trace>
</inkml:ink>
</file>

<file path=ppt/ink/ink12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521 656,'1'0,"0"0,-1 1,0 0,0 0,0 0,0 0,0 1,0-1,0 0,0 0,-1 0,1 0,0 0,0 0,-1 0,1 0,0 0,0 0,0 0,1-1,0 0,0 0,0-1,0 1,-1-1,1 1,1-1,-2 0,1 1,0-1,0 0,0 0,0 1,-1-1,0 0,1 1,0-1,-1 0,0 0,1-1,2-1,-3 2,1 0,0 0,-1 0,0 0,2 1,-1-2,0 1,-1 0,0 0,1 1,0-1,-1 0,1 1,-1-1,0 0,0 0,0 0,0 0,0 0,0 2,0 0,0 0,0 0,0 0,0 0,0 0,0 0,0 0,0 0,-1 0,1 0,0 0,0 0,0 0,0 0,-1 0,1 0,0 0,0 0,0 0,0 0,0 0,0 0,0 0,0 0,0 0,0 0,0 0,0 0,0 0,0 0,0 0,0 0,0 0,0 0,0 0,0 0,0 0,0 0,0 0,0 0,0 0,0 0,0 0,0 0,0 0,0 0,-1 0,1 0,0 0,0 0,0 0,0 0,0 0,-1-1,1 1,0 1,0-1,0 0,0 0,-1-1,1 1,0 0,0 0,-1-1,1 1,-1-1,1 1,0 0,-1-1,1 1,0 0,-1 0,0 0,1 0,-1-1,0 0,1-1,-1 0</inkml:trace>
</inkml:ink>
</file>

<file path=ppt/ink/ink12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537 675,'1'0,"0"0,0 0,0 0,0 0,0 0,-1-1,1 1,0 0,-1-1,1 1,-1-1,1 1,0 0,0 0</inkml:trace>
</inkml:ink>
</file>

<file path=ppt/ink/ink12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522 635,'2'0</inkml:trace>
</inkml:ink>
</file>

<file path=ppt/ink/ink12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554 670,'1'0,"0"0,0 0,0 0,0 0</inkml:trace>
</inkml:ink>
</file>

<file path=ppt/ink/ink12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484 131,'0'1,"0"0,-1 0,1 0,-1 0,0-1,0 1,1 0,0 0,-2-1,1 0,1 1,0 0,0 0,-1-1,0 1,0 0,0-1,1 1,-1-1,1 1,-1 0,0-1,0 1,1 0,-1-1</inkml:trace>
</inkml:ink>
</file>

<file path=ppt/ink/ink12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459 154,'0'1,"0"0,0 0,0 0,0 0,0 0,0 0,0 0,0 0,0 0,0 0,0 0,0 0,0 0,1 0,-1 0,0 0,0 0,0 0,0 0,0 0,0 0,0 0,1 0,-1 0,0 0,0 0,0 0,1-1,-1 2,0-1,0 0,0 0,0 0,0 0</inkml:trace>
</inkml:ink>
</file>

<file path=ppt/ink/ink12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462 163,'1'0,"0"0,0 0,-1-1,1 1,0 0,0 0,0 0,0 0,0-1,1 0,-1 1,0-1,0 1,0 0,0 0,0 0,0-1,0 1,0 0,1 0,-1 0,0 0,0 0,0 0,0 0,0 0,0 0,0 0,-1 1,0 0,0 0,1 1,-1-1,0 0,0 0,0 0,0 0,0 0,0 1,0-1,0 0,0 0,0 0,0 0,0 0,0 1,0-1,0 0,0 0,0 0,0 0,0 0,0 0,0 0,-1-1,0 0</inkml:trace>
</inkml:ink>
</file>

<file path=ppt/ink/ink12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472 181,'1'0,"0"0,0 0,0 0,0 0,0 0,0 0,1-1,-1 1,0 0,0 0,0 0,0 0,0 0,-1-1,0 2,-1-1,0 0,1 1,-1 0,0-1,0 1,-1 0,2 0,-3-1,3 1,-1 0,0 0,0-1,0 0,0 0,1 1,-1-1,0 0,0 1,0 0,0-1,0 0,2 0,0 0,0 0,0 0,0 0,0 0,1 0,-1 0,0 0,0 0,0 0,0 0,-1-1,1 1,1 0,-1-1,1 1,-1 0,-1-1,2 1,-1 0,0 0,0 0</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1240 975,'0'1,"1"0,-1 0,1-1,-1 1,0 0,0 0,1-1,0 1,-1 0,0 0,0 0,1-1,-1 1,0 0,1-1,-1 1,1-1,-1 1,0 0,0 0,0 0,1 0,0-1,-1 1,1-1,-1 1,0 0,0 0,1-1,-1 1,1-1,-1 1,0 0,0 0,1-1,-1 1,0 0,1-1,-1 1,1-1,-1 1,0 0,0 0,1 0,-1 0,1-1,0 0,-1-1,0 0,1 1,0-1,0 1,-1-1,0 0,1 1,0-1,-1 0,0 0,1 1,0 0,0-1,-1 0,1 0,0 1,-1-1,1 1,-1-1,1 1,-1-1,1 0,0 0,0 0,-1 0,1 0,0 0,-1 0,1 1,-1-1,1 1,-1-1,0-1,1 2,-1-1,1 1,-1-1,1 0,-1 0,0 0,1 1,-1-1,0 0,1 0,-1 0</inkml:trace>
</inkml:ink>
</file>

<file path=ppt/ink/ink12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536 123,'-1'1,"0"-1,1 1,-1-1,1 1,-2 0,1 0,1 0,-1 0,0 0,0 0,0 0,0 0,0 0,0-1,1 1,-1-1,1 1,-1 0,0-1,1 1,-1-1,1 1,0 0,-1-1,2 0,0 0,0 0,0 0,2 0,-2 0,0 0,0 0,0 0,0 0,0 0,0 0,0 0,-1 1,0 0,0 0,0 0,0 0,0 0,-1-1,0 0,1 1,-1 0,1 0,-1-1,0 0,0 1,0-1,0 2,0-2,0 0,0 1,1 0,-1-1,0 0,0 0,1 1,-1-1,0 1,0 0,0-1,0 0,0 1,-1 0,1-1,1 1,-1-1,2 0,0 0,0 0,0 0,-1-1,1 1,0 0,0-1,0 1,1 0,2-1,-3 1,2-1,-3 0,1 1,1-1,0 1,-1 0,1 0,-1 0,-1-1,1 1,0 0,0 0,0-1,0 1,0 0,1-1,-1 1,0 0,0 0,-1 1,0 0,0 0,0 0,0 0,-1-1,1 1,-1-1,1 1,-1-1,1 1,-1-1,0 0,1 1,0 0,-1-1,0 0,1 1,-2 0,1-1,1 1</inkml:trace>
</inkml:ink>
</file>

<file path=ppt/ink/ink12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537 165,'0'1,"0"0,0 0,0 0,0 0,0 0,-1 0,1 0,-1-1,0 0,1-1,0 0,-1 1</inkml:trace>
</inkml:ink>
</file>

<file path=ppt/ink/ink12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524 161,'0'1,"1"-1,-1 1,0 0,0 0,0 0,0 0,1 1,-1 0,0-1,1 0,-1 0,1 1,-1-1,0 0,0 0,0 0,0 0,1 0,-1 0,0 0,1 1,-1-1,1-1,-1 1,0 0,0 0,1 0,-1 0,1-1,-1 2,1-1,-1 0,0 0,1-1,-1 1,1-1,-1 1,0 0,1 0,0-1,0 0,0 0,0 0,0 0,1-2,-1 2,0 0,0-1,0 0,0 0,0 1,-1-1,1 0,0 0,0 1,-1-1,1 0,0 0,0 0,0 0,0 1,-1-1,1 0,-1 0,2 1,-2-1,1-1,0 1,0 1,-1-1,0 0,1 0,-1 0,1 1,-1-1,1 0,-1 0,1 0,0-1,0 2</inkml:trace>
</inkml:ink>
</file>

<file path=ppt/ink/ink12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604 121,'0'1,"0"0,0 0,-1 1,0-2,1 1,0 0,-1-1,1 1,-1 0,1 0,-1 0,1 0,-1 0,0-1,1 1,0 0,-1-1,0 1,1 0,0 0,-1-1,1 1,0 0,-1 0,0 0,1 0,0 0,-1 0,1 0,-1 0,0 0,1 0,0 0,0 0,0 0,0 0,-1 0,1 0,-1 0,1 0,-1 1,1-1,0 2,0-2,0 0,0 0,0 0,-1 1,1-1,0 0,0 1,0-1,0 0,0 0,0 0,0 0,0 0,0 0,0 3,0-3,0 0,0 0,0 0,0 0,0 0,0 0,0 0,0 0,0 0,1 0,-1 0,0 0,1-1,-1 1,0 0,1-1,-1 1,1-1,0 0,-1-1,0 0,1 1,0-3,0 3,-1-1,1 0,0 0,-1 0,1 1,-1-1,1 1,-1-1,1 1,-1-2,0 1,1 1,1-2,-2 1,1 0,-1 0,0 0,1 1,-1-1,1 0,-1 0,0 0,1 1,0-1,-1 0,0 0</inkml:trace>
</inkml:ink>
</file>

<file path=ppt/ink/ink12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607 161,'1'0,"0"0,1 0,-1 0,0 0,0 0,0 0,0 0,0 0,0 0,0 0,0 0,0 0,0 0,0 0,0 0,0 0,0 0,0 0,0-1,0 1,0 0,0 0,0 0,0 0,0 0,0-1,0 1,-2 0,0 0,0 0,0 0,0 0,1-1</inkml:trace>
</inkml:ink>
</file>

<file path=ppt/ink/ink12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610 148,'1'0,"0"0,-1 1,1-1,-1 1,1 0,-1 0,1-1,-1 1,2 2,-1-1,-1-1,1-1,-1 1,1 1,0-2,-1 1,0 1,1-2,-1 1,0 0,1-1,0 1,-1 2,1-1,0-1,-1 0,0 0,1 0,0 0,0-1,-1 1,0 0,0 0,1 0,-1 0,0 0,2 1,-2-1,0 0,1-1,-1 1,1-1,-1 1,1-1,0 0,0 0,1 0,-2-1,1 1,-1-1,1 1,0 0,2-3,-2 3,0 0,0-1,0 0,0 0,0 1,0-1,0 1,-1-1,1 1,-1-1,1 1,0 0,-1-1,1 1,0-1</inkml:trace>
</inkml:ink>
</file>

<file path=ppt/ink/ink12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664 146,'1'0,"-1"-1,1 1,0 0,-1-1,1 1,0 0,0 0,0 0,0 0,0 0,0 0,-1-1,1 1,1 0,-1 0,0 0,1-1,-1 1,0 0,0 0,0 0,0 0,0 0,0 0,0 0,0 0,0 0,0 1,0-1,-1 1,1-1,0 0,-1 1,1 0,0-1,-1 1,0 0,1-1,-1 1,0 0,0 0,0 0,0 0,0 0,-1-1,1 1,-1 0,1 0,-1-1,0 0,0 0,1 1,-1-1,0 0,0 1,0-1,0 0,0 0,1 1,-1-1,1 1,0 0,0 0,0 0,0 0,0 0,0 0,-1 0,1 0,0 0,1-1,-1 1,0 0,1-1,-1 1,1-1,0 0,0 0,0 0,0 0,0 0,0 0,0 0,-1 1,0 0,1-1,0 0,-1 1,1 0,0-1,-1 1,1-1,-1 1</inkml:trace>
</inkml:ink>
</file>

<file path=ppt/ink/ink12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578 134,'-1'0,"1"1,-1-1,1 1,0 0,-1 0,0-1,1 2,-1-2,0 1,0-1,1 1,0 0,-1 0,0 0,1 0,-1-1,1 1,-1 0,1 0,0 0,-1-1,1 1,0 0,1-1,0 0,0 0,0 0,-1 1,1-1,0 0,-1 1,1-1,-1 1,1-1,0 0,-1 1,0 0,0 0,0 0,0 0,0 0,0 0,0 0,0 0,0 0,0 0,0 0,0 0,0 0,-1 0,1 0,0 0,0 0,0 0,-1 0,1 0,-1-1,0 1,1 0,0 0,0 0,0 0,0 0,1-1,-1 1,1-1,-1 1,1 0,-1 0,0 0,1 0,-1 0,0 0,0 2,0-2,0 0,0 0,0 0,0 0,0 0,0 0,0 0,0 0,0 0,-1-1,1 2,0-1,-1 2,1-2,0 0,-1-1,1-1,0 0,0 0,0 0,1 0,0 0,-1 0,2-1,-1 2,0-1,0 1,0-2</inkml:trace>
</inkml:ink>
</file>

<file path=ppt/ink/ink12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740 149,'-1'0,"0"0,0 1,0-1,1 1,-2-1,2 1,-1 0,-1-1,0 1,1 0,-1 0,1-1,-4 3,3-2,1-1,1 1,-2-1,1 1,0 0,0-1,0 1,0-1,0 1,0-1,0 0,0 1,0 0,0-1,1 1,-1-1,2 0,0 0,0 0,0 0,0 0,0 0,0 0,0 0,1-1,-1 1,1-1,-1 1,0 0,0 0,-1-1,1 1,0 0,0 0,0-1,0 1,0 0,-1-1</inkml:trace>
</inkml:ink>
</file>

<file path=ppt/ink/ink12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705 143,'1'0,"0"0,0 0,-1 1,0 0,1-1,-1 1,1 1,-1-1,1 0,-1 0,0 0,0 0,0 0,1 0,-1 0,0 0,0 0,0 0,0 0,0 0,1 1,-1 0,0-1,0 0,0 1,1 1,-1-2,0 0,0 0,0 0,0 0,0 0,0 1,0 0,0-1,0 0,0 0,0 0,0 1,0-1,0 0,0 0,0 0,0 0,0 0,0 0,0 0,1-1,-1 1,1-1,0 0,-1-1,1 1,0-1,0 1,-1-1,0 0,1 1,0-1,-1 0,1 1,-1-1,1 1,0-1,-1-1,1 2,-1-1,1 1,-1-1,0 0,0 0,0 0</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793 918,'1'0,"0"0,0 0,0 0,-1 2,0-1,1-1,-1 1,1 0,0-1,-1 1,0 0,0 0,0 0,0 0,1-1,-1 1,0 0,0 0,0 0,0 0,1-1,-1 1,0 0,0 0,0 0,0 0,0 0,0 0,0 0,1-1,-1 1,0 0,0 0,1-1</inkml:trace>
</inkml:ink>
</file>

<file path=ppt/ink/ink12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715 167,'1'0,"0"0,0 0,-1 1,0 0,1-1,0 1,0-1,0 0,-1 1,0 0,0 0,1-1,0 0,0 0,-1 1,0 0,1 0,0-1,0 1,0 0,-1 0,1 0,-1 0,1-1,0 0,-1 1,0 0,1-1,-1 1,1-1,-1 1,0 0,1-1,0 1,-1 0,-1-1,0 0,0 0</inkml:trace>
</inkml:ink>
</file>

<file path=ppt/ink/ink12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698 178,'1'0,"-1"1,0 0,0 0,1-1,-1 1,0 0,0 0,0 0,0 0,0 0,0 0,0 0,0 0,-1-1,1 1,-1 0,0 0,0-1,1 1,0 0,-1-1,1 1,-1-1,0 1,0-1,0 0,1 1,-1-1,1 1,-1-1,0 0,0 0,0 1,0-1,0 0</inkml:trace>
</inkml:ink>
</file>

<file path=ppt/ink/ink12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605 215,'1'0,"0"0,0 0,0 0,0 0,0 0,0 0,1 0,-1 0,0 0,0 0,0 0,1 0,-1 0,0 0,0 0,0 0,0 0,0 0,0 0,0 0,0 0,0 0,0 0,0 0,1 0,-2-1,1 1,0 0,0 0,0 0,0 0,0 0,1-1,-1 1,0 0,0 0,1 0,-1 0,0 0,0 0,0 0,-1-1,1 1,0 0,0 0,0 0,0 0,0 0,2 0,-2 0,0 0,0 0,0 0,0 0,0 0,1 0,0 0,-1 0,0 0,1 0,-1 0,0 0,0 0,1-1,2 1,-3 0,0 0,0 0,0 0,0 0,-1-1,1 1,0 0,0 0,0 0,0 0,0 0,0 0,-1-1,1 1,0 0,0 0,0 0,0 0,0 0,1 0,-1 0,0 0,0 0,0 0,1 0,-1 0,0 0,-1-1,1 1,0 0,0 0</inkml:trace>
</inkml:ink>
</file>

<file path=ppt/ink/ink12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661 233,'0'-1,"1"1,0-1,-1 0,1 0,1 1,-2-1,1 0,0 1,0-1,0 0,1 0,-1 0,0 0,0 1,0-1,0 1,0 0,1-2,-1 2,0-1,-1 0,1 1,0 0,0 0,-1-1,0 2,0 0,0 0,0 0,0 0,0 0,0 0,0 0,0 0,0 0,0 0,0 0,-1 0,1 0,-1 0,1 0,0 0,0 0,0 0,0-2,0 0,0 0,0 0,0 0,0 0,0 0,1 1,-1-2,1 1,0 0,-1 0,1 0,0 1,-1-1,2-1,-2 1,0 0,1 0,0 0,0 1,-1-1,1 0,0 0,0 1,-1-1,1 1,0-1,-1 0,1 1,-1-1,1 1,0 0,-1 1,1-1,-1 1,1-1,0 2,-1-1,0 0,0 0,0 0,1-1,-1 1,0 0,1-1,-1 1,0 0,1 0,-1 2,0-2,0 0,1 0,0 0,-1 0,0 1,1-2,-1 1,0 0,0 0,1-1,0 0,-1 1,0 0,0 0,1-1,-1 1,1 1,0-2,-1 1,1-1,0 0,0 0,0 0,0 0,0-1,0 0,0 1,-1-1,0 0,0 0,0 0,-1 1,0 0,1-1</inkml:trace>
</inkml:ink>
</file>

<file path=ppt/ink/ink12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461 210,'1'0,"0"0,0 0,1 0,-1 0,0 0,0 0,0-1,1 1,-1 0,0-1,0 1,1 0,0 0,-1-1,0 1,0 0,0 0,0 0,1 0,2-1,-3 1,1-1,-1 1,0 0,0 0,0 0,0 0,0 0,0 0,0-1,0 1,0 0,0 0,0 0,0 0,0 0,1 0,-1 0,0 0,0 0,0 0,0 0,-1-1,2 1,-1 0,0 0,0 0,0 0,0 0,0 0,0 0,0 0,0-1,0 1,0 0,0 0,0 0,0 0,0 0,0 0,0 0,0 0,0 0,-1-1,1 1,0 0,0 0,0 0,0 0,0 0,0 0,0 0,0 0,0 0,0 0,0 0</inkml:trace>
</inkml:ink>
</file>

<file path=ppt/ink/ink12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501 228,'1'0,"0"0,-1-1,1 1,1-1,-1 0,0 1,-1-1,1 1,0 0,0-1,0 1,0 0,0 0,-1-1,1 1,0-1,0 1,0 0,0 0,0 0,0-1,0 1,0 0,-1-1,0 2,1-1,-1 1,0 0,0 0,0 0,0 0,0 0,0 0,0 0,0 0,0 0,0 0,-1 1,1-1,0 0,0 0,-1 0,1 0,-1-1,1 1,0 0,0 0,-1-1,1 1,0-2,0 0,0 0,0 0,1 0,0 0,-1 0,1 0,2-3,-2 4,0-1,-1-1,1 2,0-1,0 0,0 0,-1 0,1 1,0-1,-1 0,0 0,1 1,-1-1,1 1,0 0,0 0,0 0,-1 1,0 0,1-1,0 0,-1 1,0 0,1 0,-1 0,1 0,0 0,-1 0,0 0,1 0,-1 0,1-1,-1 1,0 0,1 0,-1 0,1-1,-1 1,0 0,1-1,-1 1,1 0,-1 0,1 0,0 0,0 0,0-1,-1 1,1-1,0 0,0 0,0-1,-1 0,1 1,-1-1,1 0,1-1,-1 0,1 2,-2-1,0-1,1 2,1-1,-1-1,-1 1,1 1,0-1,0-1,0 1,0 1,-1-1,0 0,1 1,0-1,-1 0,0 0,1 0,0 0,-1 0</inkml:trace>
</inkml:ink>
</file>

<file path=ppt/ink/ink12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621 664,'1'0,"-1"-1,0 0,1 0,-1 0,1 0,0 1,-1-1,1 0,-1 0,1 1,0 0,-1-1,1 0,0 1,-1-1,1 1,0-1,0 0,0 1,0-1,0 1,-1-1,1 0,0 1,-1-1,1 1,-1-1,1 1,0 0,-1 1,0 0,0 0,0 0,0 0,0 1,0-1,0 1,0 0,0-1,0 0,0 2,0-2,0 1,0-1,0 0,-1 0,1 0,0 0,-1 0,1 0,0 0,0 0,-1 0,1 0,-1-1,1 3,-1-3,1 1,0 0,0 0,-1-1,1 1,0 0,-1-1,1-1,0 0,0 0,0 0,0 0,0 0,0 0,0 0,0 0,0 0,1-1,-1 1,0 0,1 0,0 0,-1 0,1 0,-1 0,1 1,-1-1,1 1,-1-1,0 0,2 0,-2 0,1 0,-1 0,1 1,0-1,0 0,0 1,-1-1,0 0,1 1,-1-1,1 1,-1 1,1-1,-1 1,1-1,-1 1,0 0,1-1,-1 1,0 0,0 0,1-1,-1 1,1-1,-1 1,0 0,0 0,1 0,0 1,-1-1,0 0,0 0,0 0,1-1,0 0,-1 1,1 0,-1 0,1-1,-1 1,1-1,0 0,0-1,0 1,-1-1,1 0,0 1,-1-1,1 1,-1-1,0 0,1 0,-1 0,0 0,0 0,0 0</inkml:trace>
</inkml:ink>
</file>

<file path=ppt/ink/ink12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667 655,'0'-1,"1"0,1-1,-1 2,-1-1,1 1,-1-1,1 1,0 0,0-1,-1 0,2 0,-1 1,-1-1,1 1,0 0,-1-1,1 1,0 0,-1 1,1-1,-1 1,0 0,0 0,0 0,0 0,0 0,0 0,0 0,0 0,0 0,0 0,0 1,0-1,0 0,0 0,0 0,0 0,0 0,0 0,-1 0,1 0,0 0,0 0,-1 0,1 0,0 0,0 0,0 0,0 0,0 0,0 0,-1-1,1-1,0 0,0 0,0 0,0 0,0 0,0 0,1-1,-1 1,1 1,-1-1,1 0,-1 0,0 0,1 1,-1-1,1 0,-1 0,1 1,-1-1,0 0,0 0,1 0,0 1,-1-1,1 0,0 1,-1-1,1 1,-1-1,0 0,1 1,0 0,0 0,-1-1,1 1,0 0,0 0,-1 1,1-1,-1 1,1-1,-1 1,0 0,0 0,0 0,1 0,-1 0,0 0,1 0,-1 0,0 0,1-1,-1 1,0 0,0 0,0 0,0 0,0 0,1-1,-1 1,0 0,0 0,0 0,0 0,0 0,0 0,1 0,-1 0,0 0,0 0,1-1,0 0,0 0,-1-1,1 1,0-1,-1 0,1 1,-1-1,1 1,0 0,-1-1,0 0,1 1,-1-1,1 1,-1-1,1 1,-1-1,0 0,1 1,-1-1,1 1,-1-1,1 1,-1-1,0 0,1 1,-1-1,1 1,0 0,-1-1,1 0,0 1,0 0,0-1,-1 0,1 1</inkml:trace>
</inkml:ink>
</file>

<file path=ppt/ink/ink12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553 669,'-1'0,"0"0,0 0,2 0,0 0,0 0</inkml:trace>
</inkml:ink>
</file>

<file path=ppt/ink/ink12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482 772,'-1'0,"1"1,0 0,-1-1,0 2,1-1,0 0,0 0,0 0,0 0,0 0,0 0,0 0,0 1,0-1,0 0,0 0,0 0,1-1,-1 1,0 0,0 0,0 0,1-1,0 1,0-1,-1 1,1-1,0 0,0 1,0-1,0 0,0 0,0 0,0 0,-1-1,1 1,0 0,0 0,0 0,0 0,0 0,1-1,-1 1,1-1,-1 1,-1-1,1 1,0 0,2-1,-2 1,-1-1,1 1,-1-1,1 1,-1-1,1 1,-1-1,1 0,-1 0,0 0,0 0,0 0,0 0,-1 1,1-1,0 0,-1 1,1-1,-1 1,1-1,-1 1,1-1,-1 1,0 0,1-1,-1 0,0 0,0 1,1-1,-1 1,0-1,1 0,-1 1,0 0,0 0,-1 0,1 0,0 0,0 0,0 0,0 0,0 0,0 0,0 0,0 0,1 1,-1-1,1 1,0 0</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778 675,'-1'0,"0"0,0 0,0 0,0 0,0 0,1 1,-1-1,0 0,0 1,0-1,1 1,-1 0,1 0,0 0,0 0,-1-1,1 1,0 0,0 0,0 0,0 0,0 0,1-1,-1 1,1 0,0-1,-1 1,1-1,0 0,0 1,0-1,0 0,0 0,0 0,0 0,0 0,0 0,0 0,0 0,0 0,0 0,0 0,0 0,0 0,0 0,0 0,0 0,0 0,0 0,0 0,-1-1,0 0,-1 1,1-1,-1 1,1-1,-1 1,0-1,0 0,0 0,0 1,1-1,-1 1,1-1,-1 1,0 0,0 0,1-1,-1 1,0 0,0 0,1-1</inkml:trace>
</inkml:ink>
</file>

<file path=ppt/ink/ink12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581 797,'1'0,"0"-1,0 1,0-1,0 1,0 0,0 0,0 0,-1-1,1 1,-1-1,1 1,0-1,-1 0,0 0,0 0,-1 1,1-1,-1 1,1-1,-1 1,0 0,1-1,-1 1,1-1,-1 1,0 0,1 1,-1 0,1 0,-1 0,1 0,0 0,0 0,-1-1,1 1,0 0,0 0,0 0,0 0,0 0,0 0,-1-1,1 1,0 1,0-1,0 0,1-1,0 0,0 0,0 0,0 0,0 0,0 0,0 0,0 0,0-1,0 1,0 0,0 0,0-1,-1 0,1 0,0 1,0 0,0-1,0 1,-1-1,1 1,-1-1,1 1,0 0,-1-1,1 1,0-1,0 0,0 1,0-1,-1 0,1 1,0 0,0-1,-1 0,1 1,0 0,-1-1,1-1,0 2,0 0,-1-1,1-1,-1 1,1 1,0 0,0-2,0 1,-1 0,1 0,-1 0,1 0,-1 0,1 0,-1 0,1 1,-1-1,0 0,0 0,0 0,0-1,0 1,0 0,0 0,0 0,0 0,0 2,0 0,0 0,0 0,0 0,0 0,0 0,0 0,0 1,0-1,0 0,0 0,0 0,0 0,0 0,0 0,0 0,0 0,0 0,0 0,0 0,0 0,0 0,0 1,0-1,0 0,0 0,0 0,0 0,0 0,0 0,1-1,0 0,0 0,0 0,0 0,0 0,1 0,-1 0,0 0,0 0,1-1,-1 1,0 0,0 0,0-1,0 0,0 1,0 0,0-1,0 1,0-1,0 1,0-1,1 1,-2-1,0 0,1 1,0 0,-1-1,1 1,-1-1,1 0,-1 0,1 1,-1-1,1 1,-1 1,1-1,-1 1,0 0,1-1,-1 1,0 0,0 0,0 0,0 0,0 0,-1-1,1 1,1-1,0 0,0 0,0 0,0 0,0 0,0 0,0 0,0-1,0 1,0 0,0 0,2 0,-2-1,0 1,0 0,0 0,0 0,-1-1,1 1,0 0,0 0,0 0,1 0,-1-1,1 0,0 0,-1 1,0 0,0 0,0 0,-1-1,1 1,0-1,0 1,-1-1,1 1,0 0,-1-1,0 0,1 1,-1-1,1 0,-1 0,1 1,-1-1,0 0,0 0,0 0,0 0,0 0,-1 1,0 2,1-1,0 0,0 0,-1-1,1 1,0 0,-1-1,1 1,0 0,0 0,0 1,0-1,-1-1,1 1,0 0,0 0,0 0,0 0,0 0,0 0,0 0,0 0,0 0,0 0,0 0,0 0,0 0,0 0,1 0,0-1,0 0,0 0,-1 1,1-1,0 0,0 0,0 0,1 0,-1 0,0 0,0 0,0 0,0 0,1 0,-1 0,0 0,0 0,0 0,0 0,0 0,0 0,-1-1,-1 0</inkml:trace>
</inkml:ink>
</file>

<file path=ppt/ink/ink12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60 675,'1'0,"0"0,0 0,0 0,0 0,0 0,0 0,0 0,0 0,0 0,0 0,-1-1,0 0,-1 1,0-1,0 0,0 1,1-1,-1 1,0 0,0 0,0 0,0 0,0-1,0 1,0 0,0 0,0 0,1-1,-1 1,0 0,1-1,-1 1,0 0,0 0,0 0,0 0,0 0,0 0,0 1,0-1,1 1,-1-1,0 0,0 1,0 0,0 0,0 1,1-1,0 0,0 0,0 0,0 0,0 0,0 0,-1-1,1 1,0 0,0 0,0 0,0 1,0-1,0 0,0 0,0 0,1 0,-1 0,0 0,2 1,-2-1,1 0,0-1,-1 1,1-1,0 0,0 0,0 0,0 0,0 0,0 0,0 0,0 0,0 0,0 0,0 0,0 0,0 0,0 0,0-1,0 1,0 0,0 0,0 0,0 0,0-1</inkml:trace>
</inkml:ink>
</file>

<file path=ppt/ink/ink12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79 673,'1'0,"0"0,0 0,-1 1,1-1,-1 1,1-1,0 2,0-2,-1 1,1 0,-1 0,1-1,-1 1,0 0,1-1,0 0,-1 1,0 0,0 0,2 1,-2-1,1-1,-1 1,0 0,1-1,-1 1,0 0,1-1,-1-1,1 0,0 0,0-1,-1 1</inkml:trace>
</inkml:ink>
</file>

<file path=ppt/ink/ink12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97 670,'-1'0,"0"0,1 1,-1-1,1 1,-1-1,0 0,0 1,1 0,-1 0,0 0,1 0,-1-1,1 1,-2 0,2 0,-1-1,1 1,-1-1,1 1,-1 0,0-1,1 1,-1-1,0 1,0-1,0 1,0 0,1 0,-1-1,0 1,0-1,1 1,-2 0,1-1,1 1,0 0,-1-1,1 1,-1-1,1 1,1-1,0 0,0 0,0 0,0 0,0 0,0 0,0 0,0 0,0 0,0 0,0 0</inkml:trace>
</inkml:ink>
</file>

<file path=ppt/ink/ink12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128 669,'-1'0,"0"0,0 0,0 0,0 0,0 0,0 0,0 0,0 1,0-1,0 0,1 1,-1-1,0 0,0 0,0 1,0-1,0 0,1 1,-1-1,1 1,-1-1,0 0,1 1,0 0,-1-1,1 1,-1-1,1 1,0 0,0 0,0 0,0 0,0 0,0 0,1-1,-1 1,1-1,0 0,0 0,1 0,-1 0,0 0,0 0,1 0,-1 0,0 0,0 0,0 0,0-1,0 1,1 0,-1-1,0 1,0 0,0 0,0 0,-1-1,1 1,0 0,-1-1,1 1,0 0,-1-1,1 1,0-1,-1 0,0 0,0 0,0 0,0 0,0 0,-1 1,1-1,-1 1,0 0,1 2,-1-2,1 1,-1-1,1 1,-1-1,1 1,0 0,0 0,0 0,0 0,0 0,0 0,0 0,0 0,0 0,0 0,0 0,1-1,0 0,0 0,0 0,0 0,0 0,0 0,-1-1,1 1,0 0,0 0,-1-1,2 0,-1 1,-1-1,1 1,0-1,0 1,0-1,0 1,0-1,-1 0,2 1,-1-1,1 0,-1 0,0 1,0 0,-1-1,0 2,0 0,0 0,0 0,0 0,0 0,0 0,0 0,-1-1,1 1,0 0,0 0,-1-1,1 1,0-2,0 0,2 0,-1 1,0 0,0-1,0 0,0 1,0 0,-1-1,1 1,0 0,0-1,-1 2,0 0,0 0,0 0,0 0,0 0,1-2,0 0,2-1,-2 1,0 1,1-1,-1 1,0 0,0-1,0 0,0 0,0 1,0-1,0 1,0-1,0 0,0 1,0 0,-1 1,1-1,-1 1,0 0,0 0,1 0,-1 0,1 0,-1 0,1-1,-1 1,1-1,0 0,0 0,0 0,1 0,-1 0,0-1,0 1,0 0,0-1,0 1,-1-1,2 0,-1 1,0 0,-1-1,1 1,1-2,-2 1,1 0,0 0,0 1,-1-1,0 0,0 0,1 1,0-1,-1 0,0 0,1 1,-1-1,0 0,1 1,-1-1,1 1,-1-1,0 0,1 0,-1 0,0 0,0 2,0 0,0 1,0-1,0 0,-1 1,1-1,0 0,-1 1,0-1,0 1,1-1,0 0,0 0,-1 0,1 0,-1 0,1 0,-1 0,0 3,1-2,-1-1,0 0,1 0,0 0,0 0,-1 0,1 0,-1-1,1 2,0-1,-1-1,1 2,-1-1,1 0,-1 0,1 0,0 0,0 0,-1 0,1 0,-1 0,1 0,-1 0,1 0,0 0,0 0,-1-1,0 0,1-1,-1 1,1-1,0 0,0 0,0 0,0-1,0 1,0 0,0 0,0 0,0 0,1 0,-1 0,0 0,1 1,0-4,0 3,-1 0,1 0,-1 0,0 0,0 0,0 0,0 0,1 1,-1-1,1 0,-1 0,1 1,-1-1,0-1,0 1,1 0,0 1,0-1,-1 0,0 0,1 1,-1-1,1 1,-1-1,1 1,0-1,0 1,-1-1,1 1,0-1,0 1,0-1,0 1,0 0,-1-1,1 1,0 0,0-1,0 1,0 0,0 0,0 0,-1 1,0 0,0 0,0 0,0 0,0 0,-1-1,1 1,0 0,-1-1,0 1,1 0,0 0,-1-1,1 1,-1-1,1 1,-1-1,1 1,-1 0,0-1,0 0,2 0,0 0,-1-1,1 1,0-1,0 1,0-1,0 1,-1-1,2 0,-1 1,0 0,-1-1</inkml:trace>
</inkml:ink>
</file>

<file path=ppt/ink/ink12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242 643,'0'1,"-1"1,1-1,-1 0,1 0,0 0,-1-1,1 1,-1 0,1 0,0 0,0 0,-1-1,0 3,1-2,-1 0,1 0,0 0,-1 0,1 0,0 0,0 0,-1-1,1 1,0 0,-1-1,1 1,0 1,0-1,0 0,0 0,0 0,0 0,0 0,-1 0,1 0,0 0,0 0,0 0,0 0,0 0,0 0,0 0,0 0,1-1,0 0,0 0,0 0,0 0,0 0,0 0,0 0,-1-1,1 1,0 0,0 0,0 0,0-1,0 1,0-1,0 1,-1-1,1 1,0 0,-1-1,1 0,0 1,-1-1,1 1,-1-1,1 1,-1-1,1 1,-1-1,1 1,-1-1,0 0,1 1,-1-1,0 0,0 0,0 0,0 0,0 0,0 0,-1 1,1-1,-1 1,0 0,0 0,0 1,0-1,1 1,0 0,-1 0,0-1,1 1,0 0,0 0,-1-1,1 1,-1-1,1 1,0 0,0 0,0 0,0 0,0 0,0 0,0 0,0 0,0 0,0 0,0 0,0 0,0 0,0 0,0 0,1 0,-1 0,0 0,0 0,1 0,-1 0,0 0,1-1,-1 1,1-1,-1 1,1-1,-1 1,1-1</inkml:trace>
</inkml:ink>
</file>

<file path=ppt/ink/ink12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271 679,'1'0,"-1"1,0 0,0 0</inkml:trace>
</inkml:ink>
</file>

<file path=ppt/ink/ink12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262 703,'1'0</inkml:trace>
</inkml:ink>
</file>

<file path=ppt/ink/ink12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276 883,'1'0,"0"0,0 0,0 0,0 0,0 0,0 0,0 0,0 0,0 0,0 0,0 0,0 0,0 0,0 0,0 0,0 0,0 0,0 0,0 0</inkml:trace>
</inkml:ink>
</file>

<file path=ppt/ink/ink12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274 656,'1'0,"0"0,1 0,-1 0,0 0,1 0,-1 0,0 0,1 0,-1 0,1-1,-1 1,0 0,0 0,1 0,0-1,-1 1,0 0,0 0,0 0,0 0,0-1,0 1,0 0,0 0,0 0,0 0,0 0,0 0,0 0,0 0,0 0,0 0,-1-1,1 1,0 0,0 0,0 0,0-1,0 1,0 0,0 0,0 0,0 0,0 0,0 0,0 0,0 0,1 0,-1 0,0 0,-1-1,1 1,0 0,0 0,0 0,0 0,0 0,0 0,0 0,0 0,0 0,-1-1,1 1,0 0,0 0,0 0,0 0,0 0,0 0,0-1</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969 686,'-1'0,"0"0,0 0,0 0,0 0,1 1,0 0,0 0,0 0,0 0,0 0,0 0,0 0,0 0,1-1,-1 1,0 0,1-1,-1 1,1-1,0 1,0-1,0 0,0 0,0 0,0 0,0 0,0 0,0 0,0-1,0 1,0 0,-1-1,1 1,0 0,0 0,-1-1,0 0,1 1,-1-1,1 1,0 0,0 0,-1-1,1 1,0-1,-1 0,1 1,0 0,-1-1,0 0,0 0,1 1,-1-1,0 0,0 0,1 1,-1-1,0 0,0 0,0 0,-1 1,0 0,0-1,1 0,-1 1,-1 0,1-1,0 1,0 0,1-1,-1 1,0 0,0 0,0-1,0 1,0 0,0 0,0 0,-1 0,1 0,1-1,-1 1,-1 0,1 0,0 0,0 0,0 0,0 0,0 0,0 0,0 0,0 1,1 0,-1-1,1 1,0 0,-1 0,0-1,0 1,1 0,-1 0</inkml:trace>
</inkml:ink>
</file>

<file path=ppt/ink/ink12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304 647,'0'1,"0"0,0 0,0 0,0 0,0 0,0 0,0 0,0 0,0 0,0 0,0 0,-1-1,1 1,0 0,0 0,0 0,0 0,0 0,0 0,0 0,0 0,0 0,0 0,0 0,0 0,0 0,0 0,0 0,0 0,-1-1,1 1,0 0,0 0,-1-1,1 1,0 0,0 0,-1-1,1 1,0 0,1-1,0 0,-1-1,1 1,0 0,-1-1,1 1,0 0,0-1,1 0,-1 1,0 0,0 0,-1-1,1 1,-1-1,1 1,0 0,-1-1,1 1,1 0,-1 0,0 0,-1-1,1 1,-1-1,1 1,0 0,0 0,0 0,0 0</inkml:trace>
</inkml:ink>
</file>

<file path=ppt/ink/ink12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303 632,'0'1,"0"0,0 0,0 0,0 0,0 0,0 0,0 0,0 0,0 0,0 0,0 0,0 0,0 0,0 0,0 0,0 0,0 0,0 0,0 0,0 0,0 0,0 0,0 0,0 0,-1-1,1 1,0 0,0 0,0 0,0 0,-1 0,1 0,0 0,0 0,-1-1,1 1,0 0,0 0,0 0,0 0,-1-1,1 1,0 0,0 0,0 0,0 0,-1-1,1 1,0 0,0 0,-1-1,1 1,0 0,0 0,0 0,0 0,0 0,-1-1,2 0,0-1,0 1,1-1,-1 1,-1-1,1 0,0 1,-1-1,2 1,-1-1,0 1,-1-1,1 0,0 1,0-1,0 0,0 1,-1-1,1 1,0 0,0 0,-1-1,1 1,0-1</inkml:trace>
</inkml:ink>
</file>

<file path=ppt/ink/ink12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306 647,'0'1,"0"0,0 0,0 0,0 0,0 0,0 0,0 0,0 0,0 0,0 0,0 0,0 0,0 0,0 0,0 0,0 0,0 0,0-2,-1 1,1-1,0 0,0 0,0 0,0 0</inkml:trace>
</inkml:ink>
</file>

<file path=ppt/ink/ink12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304 648,'0'1,"-1"0,1 0,0 0,0 0,0 0,0 0,-1 0,0-1,1 1,0 0,-1-1,1 1,0 0,0 0,0 0,-1 0,1 0,0 0,0 0,-1-1,1 1,0 0,0 0,-1 0,1 0,0 0,-1-1,1 1,0 0,0 0,-1 0,1 0,0 0,0 0,-1 0,1 1,-1-2,1 1,0 0,0 0,1-1,0 0,0 0,0 0,0 0,0-1,0 1,0-1,1 1,-1 0,0-1,0 1,0-1,0 1,0-1,2 1,-3-1,1 0,0 1</inkml:trace>
</inkml:ink>
</file>

<file path=ppt/ink/ink12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294 649,'1'0,"0"0,1 0,-1 0,0 0,0 0,0 0,0 0,0 0,0 0,0 0,0 0,0 0,0 0,0 0,0 0,0 0,0 0,0 0,0 0,0 0,0 0,0 0,-1-1,1 1</inkml:trace>
</inkml:ink>
</file>

<file path=ppt/ink/ink12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305 668,'0'1,"-1"0,1 0,-1-1,1 1,0 0,-1-1,1 1,-1-1,1 1</inkml:trace>
</inkml:ink>
</file>

<file path=ppt/ink/ink12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302 669,'0'1,"0"0,1-1</inkml:trace>
</inkml:ink>
</file>

<file path=ppt/ink/ink12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303 671,'0'1,"0"0,1-1,-1 1,0 0,0 0</inkml:trace>
</inkml:ink>
</file>

<file path=ppt/ink/ink12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291 880,'-1'0,"0"0,0 0,0 0,0 0,0 0,0 0,0 0,0 0,0 0,0 0,0 0,0 0,1 1,-1-1,1 1,-1-1,1 1,-1 0,0 0,1 0,0 0,0 0,0 0,0 0,-1 0,1 0,-1 0,1 0,0 0,0 0,0 0,-1-1,1 1,0 0,0 0,0 0,0 0,0 0,0 0,0 0,1-1,0 0,-1 1,0 0,1 0,-1 0,1-1,-1 1,1-1,-1 1,1-1,-1 1,0 0,1-1,0 1,-1 0,1-1,0 1,0 0,0 0,0-1,1 1,-1-1,0 1,0 0,0-1,0 0,0 1,0 0,0-1,0 1,0-1,0 0,0 1,-1 0,1-1,0 0,-1 1,1-1,-1 1,0 0,1-1,-1 1,1 0,-1 0,1-1,-1 1,0 0,0 0,0 0,0 0,0 0,0 0,0 0,0 0,0 0,0 0,0 0,-1-1,0 1,1 0,-1-1,0 0,0 0,1 1,-1 0,0-1,0 0,0 0,0 0,0 0,0 0,0 0</inkml:trace>
</inkml:ink>
</file>

<file path=ppt/ink/ink12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319 947,'1'0,"0"0,-1 1,1-1,-1 1,1-1,-1 1,1-1,-1 1,0 0,1-1,-1 1,1 0,0-1,-1 1,0 0,1-1,0 0,0 0,-1-1,0 0,0 0,0 0,0 0,0 0,0 0,0 0,0 0,0 0,0 0,0 0,0 0,-1 1,1-1,-1 1,1-1,-1 1,1-1,-1 0,0 1,1-1,-1 1,0 0,0 0,0 0,0 0,1 1,-1-1,1 1,-1-1,1 1,0 0,0 0,-1-1,1 1,0 0,0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1225 229,'1'0,"0"0,0 0,0 0,0 0,0 0,0 0,0 0,0 0,0 0,0 0,0 0,0 0,0 0,0 0,0 0,0 0,0 0,0 0,0 0,0 0,0 0,0 0,0 0,0 0,0 0,1 0,-1 0,0 0,0 0,0 0,0 0,0 0,0 0,0 0,0 0,0 0,0 0,0 0,0 0,0 0,0-1,0 1,0 0,0 0,1 0,-1 0,0 0,0 0,0-1,0 1,0 0,0 0,1 0,-1 0,0 0,0 0,1 0,-1 0,0 0,0 0,0 0,0 0,0 0,0 0,0 0,0 0,1 0,-1 0,0 0,0 0,0 0,0 0,0 0,0 0,1 0,-1 0,0 0,1 0,-1 0,1 0,-1 0,3 0,-3 0,1 0,0 0,-1 0,0 0,0 0,0 0,0 0,1 0,0-1,-1 1,0 0,0 0,0 0,0 0,0 0,1 0,-1 0,0 0,0 0,0 0,-1-1,1 1,0 0,0 0,0 0,0 0,0 0,0 0,0 0,1 0,-1 0,0 0,0 0,0 0,0 0,0 0,0-1,0 1,1 0,-1 0,0 0,0 0,0 0,0 0,1 0,-1 0,0 0,0 0,0 0,1 0,-1-1,0 1,0 0,0 0,0 0,0 0,0 0,0 0,0 0,0 0,0-1,0 1,1 0,-1 0,0 0,0 0,0 0,0 0,0 0,0 0,0 0,1-1,-1 1,0 0,0 0,0 0,1 0,-1 0,0 0,0 0,0 0,0 0,0 0,0 0,1 0,0 0,-1 0,0 0,0 0,0 0,0 0,0 0,0 0,0 0,0 0,0 0,0 0,0 0,0 0,0 0,0 0,0 0,0 0,0 0,0 0,0 0,0 0,0 0,0 0,0 0,0 0,0 0,0 0,0 0,0 0,0 0,0-1,0 1,0 0,0 0,0 0,0 0,0 0,0 0,0 0,0 0,0 0,0 0,0 0,0 0,0 0,0 0,0 0,0 0,0 0,0 0,0 0,0 0,0 0,0 0,0 0,0 0,0 0,0 0,0 0,0 0,0 0,0 0,0 0,0 0,0 0,0 0,0 0,0 0,0 0,0 0,0 0,0 0,0 0,1 0,-1 0,0 0,0 0,0 0,0 0,0 0,0 0,0 0,0 0,0 0,0 0,0 0,0 0</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771 877,'-1'0,"0"0,0 0,0 0,0 0,0 0,1 1,-1 0,1 0,0 0,0 0,0 0,0 0,1-1,-1 1,0 0,0 0,1 0,-1 0,1-1,0 1,-1 0,1 0,0-1,0 0,-1 1,1-1,-1 1,1-1,0 0,0 0,0 0,0 0,0 0,0 0,0 0,0 0,0 0,0 0,0 0,-1-1,1 1,0 0,0 0,0 0,0 0,0 0,0 0,-1-1,1 1,-1-1,1 1,-1-1,1 1,0 0,0 0,-1-1,1 1,0 0,-1-1,0 0,1 1,-1-1,1 1,-1-1,0 0,0 0,0 0,0 0,0 0,0 0,0 0,0 0,-1 1,1-1,-1 1,1-1,-1 1,0 0,0 0,-1-1,1 1,0 0,0 0,0 0,0 0,0 0,0 0,0 0,0 0,-1 0,0 0,1 0,0 0,0 0,0-1,0 1,0 0,0 0,0 0,0 0,0 0,0 0,0 0,2 0,0 0,0 0,1 1,-1-1</inkml:trace>
</inkml:ink>
</file>

<file path=ppt/ink/ink13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274 939,'0'1,"1"-1,0 0,-1 1,0 0,1-1,-1 1,1-1,0 0,-1 1,0 0,1-1,-1 1,1-1,0 0,-1 1,0 0,1-1,0 0,-1 1,1-1,0 0,-1 1,1-1,0 1,0-1,0 0,0 0,0 0,0 0,0 0,0 0,-1-1,1 1,-1-1,1 1,-1-1,0 0,1 1</inkml:trace>
</inkml:ink>
</file>

<file path=ppt/ink/ink13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352 904,'1'0,"0"0,0 0,0 0,0 0,1 0,-1 0,0 0,0 0,0 0,0 0,0 0,1 0,-1 0,0 0,1 0,-1 0,0 0,3 0,-3 0,0 0,0 0,0 0</inkml:trace>
</inkml:ink>
</file>

<file path=ppt/ink/ink13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366 913,'0'1,"-1"-1,1 1,0 0,-1-1,1 1,-1 0,0-1,0 0,1 1,-1-1,0 0,0 0,0 1,0-1,1 1,-1-1,0 0,0 0,2 0,0 0,0 0,0 0,0 0,0 0,0 0,0 0,0 0,0 0,0 0,0 0,0 0,0 0,0 0,0 0,1 0,-1 0,0 0,0 0,0 0,0 0,0 0,0 0,0 0,0 0,0 0,0 0,0 0,0 0,0 0,0 0,0 0,0 0,0 0</inkml:trace>
</inkml:ink>
</file>

<file path=ppt/ink/ink13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429 876,'-1'0,"0"1,1 0,0 0,-1-1,1 1,-1 1,1-1,0 0,0 0,-1 0,0 0,1 0,0 0,0 0,-1 0,1 0,0 0,0 0,0 0,0 0,0 0,0 0,0 0,0 0,0 0,0 1,0-1,-1 0,1 0,0 0,0 0,0 0,-1 0,1 0,0 0,0 0,-1 0,1 1,0-1,0 0,-1-1,1 1,0 0,-1-1,1 1,0 0,-1-1,-1 2,2-1,-1-1,0 0,0 0,0 1,0-1,0 1,0-1,0 0,0 0,1 1,-1-1,0 0,0 0,1 1,0 0,1 1,0-1,0-1,-1 1,1 0,0 0,0 0,-1 0,0 0,1-1,-1 1,1-1,-1 1,1-1,-1 1,1 1,0-1,-1 0,0 0,1-1,-1 1,1 1,-1-1,1-1,-1 1,0 0,0 0,0 0,1 0,-1 1,1-1,-1 0,0 0,1-1,-1 1,0 0,0 0,0 0,0 0,0 0,0 0,0 0,0 0,0 0,0 0,0 0,0 0,0 0,1 0,-1 0,0 0,0 0,0 0,0 0,0 0,0 0,0 0,0 0,0 0,1 0,-1 0,0 0,1-1,-1 1,0 0,0 0,0 0,0 0,0 0,0 0,0 0,0 0,0-2,1 1,0 0,-1-1,0 0,0 0,0 0,1 1,0-1,-1 0,1 0,0-1,-1 1,1 1,0-1,-1 0</inkml:trace>
</inkml:ink>
</file>

<file path=ppt/ink/ink13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463 877,'0'1,"0"0,0 0,0 0,0 0,0 0,0 0,0 0,0 0,0 0,0 0,0 0,0 0,0 0,0 0,0 0,0 0,0 0,0 0,0 2,0-2,0 0,0 0,0 0,0 0,0 0,0 0,0 0,0 0,0 0,0 0,0 0,0 0,0 0</inkml:trace>
</inkml:ink>
</file>

<file path=ppt/ink/ink13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551 897,'1'0,"0"0,0 0,0 0,0-1,0 1,-1 1,0 0,0 0,0 0,0 0,-1-1,1 1,0 0,0 0,0 0,0 0,0 0,1-1,0 0,0 0,-1-1,1 1,0 0,1-3,-1 3,0 0,-1-1,1 0,-1 0,1 1,-1-1,1 0,0 0,0 1,-1-1,0 0,2-2,-1 1,0 1,-1 0,1 1,-1-1,1 0,-1 0,1 1,0-2,0 1,-1 0,0 0,1 0,-1 0,0 0,0 0,0 0,0 0,0 0,0 2,0 1,0 0,-1-2,1 1,0 0,0 1,-1-2,1 1,-1 1,1 0,0-1,-1 1,1 0,0-1,-1 1,1 2,0-3,0 1,0-1,-1 0,1 1,0-1,0 0,0 1,0-1,0 0,0 1,0 1,0-2,0 0,0 0,0 0,0 0,0 0,0 3,0-3,0 0,0 0,0 0,0 0,0 0,0 0,0 0,0 0,-1 0,1 0,0 0,0 0,0 0,0 0,-1-1,1 1,0 0,0 0,-1-1,1-1,0 0</inkml:trace>
</inkml:ink>
</file>

<file path=ppt/ink/ink13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570 900,'1'0,"0"0,0 0,0 0,0 0,0 0,0 0,0 0,0 0,1 0,-1 0,0 0,0 0,0 0,0 0,0 0,0 0,0 0,0 0,2 0,-2 0,0 0,0 0,0 0</inkml:trace>
</inkml:ink>
</file>

<file path=ppt/ink/ink13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554 871,'1'0,"-1"1,1-1,0 0,0 0,0 0,0 0,-1 1,1-1,0 0,0 1</inkml:trace>
</inkml:ink>
</file>

<file path=ppt/ink/ink13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669 885,'1'-1,"0"1,-1-1,1 1,0 0,0-1,2-1,-2 2,0 0,0-1,0 1,0-1,0 1,0 0,0-1,0 1,0 0,0 0,0 0,0-1,0 1,0-1,1 1,-1 0,-1 1,0 0,0 0,0 0,0 0,-1 0,1 1,-1-2,1 1,0 0,0 0,-2 1,2 0,-1-2,1 1,0 0,0 0,-1 1,1-1,-1-1,1 1,-1 0,1 0,0 0,-1 0,0 0,1 0,0 0,0 0,-1 1,0-1,0 0,1 0,0 0,0 0,-1-1,1 1,0 0,-1-1,1-1,0-1,0 1,0 0,0 0,1 0,-1 0,0-1,1 1,-1 0,1 0,0 1,-1-1,0 0,1-1,1 0,-1 1,1 0,-2 0,1 0,0 1,-1-1,1 0,0 1,0 0,-1-1,1 0,0 1,0 0,-1-1,1 1,-1-1,1 1,-1-1,1 1,-1 1,0 0,0 0,0 0,0 0,0 1,0-1,0 0,0 0,0 0,0 0,0 0,0 0,0 0,0 0,1-1,-1 1,0 0,0 0,1 1,-1-1,0 0,0 0,1-1,-1 1,0 0,0 0,1 0,0 0,-1 0,0 0,1-1,-1 1,1-1,-1 1,1-1,0 0,0 0,0-1,1 1,-1 0,0-1,0 1,0-1,0 1,0-1,0 1,0 0,0-1,1 0,-1 0,0 1,0-1,-1 0,0 0,1 0,-1 0,1 1,-1-1,0 0,1 1,-1-1,0 0,0 0</inkml:trace>
</inkml:ink>
</file>

<file path=ppt/ink/ink13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476 984,'-1'0,"0"0,0 0,0 0,0 0,1 1,-1-1,1 1,0 0,-1-1,1 1,0 0,0 0,-1-1,1 1,0 0,0 0,0 0,-1-1,1 1,0 0,0 0,0 0,0 0,0 0,0 0,0 0,0 0,0 1,0 0,0-1,1-1,-1 1,0 0,1-1,-1 1,1-1,0 0,0 0,0 0,0 0,1 0,-2-1,1 0,-1 0,1 0,0 0,0 0,-1 0,0 0,1 0,-1 0,1 0,-1 0,0-1,1 2,-1-1,1 0,-1 0,1 1,-1-1,0 0,0 0,1 0,0 1,-1-1,1 0,-1 0,0 0,1 1,-1-1,0 0,1 1,-1-1,0 0,0 0,0 0,0 0,0 0,0 0,0 0,0 0,-1 1,1-1,0 0,0 0,-1 1,1-1,-1 1,0 0,1-1,-1 1,1-1,-1 1,0 0,0 0,0 0,0 0,0 0,0 0,0 0,0 0,0 0,0 0,0 0,0 0,0 0,1 1,-1-1,0 0,0 0,1 1,-1-1,1 1,0 0,0 0,0 0,1-1,-1 1,1 0,1 1,-1-1,0 0,0-1,1 1,-1-1</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987 866,'-1'0,"0"0,0 0,0 1,1 0,-1-1,0 0,0 0,1 1,-1-1,1 1,-1-1,0 1,0 0,1 0,-1-1,1 1,-1 0,1 0,-1-1,1 1,-1 0,1 0,0 0,0 0,0 0,0 0,0 0,1-1,0 0,-1 1,0 0,1-1,0 0,0 0,0 0,-1 1,1-1,0 0,0 0,0 0,0 0,0 0,0 0,0 0,0 0,0 0,0 0,0 0,1 0,-1 0,0 0,1 0,-1 0,0 0,0 0,0 0,-1-1,1 1,-1-1,1 1,-1-1,1 0,-1 0,0 0,0 0,0 0,1 1,-1-1,0 0,0 0,0 0,-1 0,0 1,1-1,0 0,0 0,-1 0,0 0,0 1,0 0,0 0,0 0,0 0,0 0,0 0,0 0,0 0</inkml:trace>
</inkml:ink>
</file>

<file path=ppt/ink/ink13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563 989,'1'0,"0"0,0 0,0 0,0 0,0 0,0 0,0 0,0 0,0 0,0 0,0 0,0 0,0 0,0 0,0 0,0 0,-1-1,1 1,-1-1,0 0,0 0,0 0,0 0,0 0,0 0,-1 1,1-1,-1 1,0 0,1-1,-1 0,0 1,0-1,0 1,0 0,0 0,0 0,0 0,0 0,0 0,1 1,-1-1,1 1,0 1,0-1,0 0,0 0,-1-1,1 1,0 0,0 0,0 0,-1 0,1 0,0 0,0 0,0 0,0 0,0 0,0 0,0 0,0 0,0 0,0 0,0 0,0 0,0 0,0 0,0 0,0 0,0 0,0 0,1 0,-1 0,0 0,1-1,0 0,0 0,0 0,1 1,-1-1,0 0,0 0,0 0,0 0,0 0,0 0,0 0,0 0,0 0,0 0,0 0,1 0,-1 0,-1-1,1 1,0-1,-1 0,1 1,0 0,0-1,0 0,1 0,-1 1,0-2,0 1,-1 0,2-1,-1 0,-1 1,0 0,0-1,1 2,-1-1,1 0,-1 0,1-1,-1 1,0-1,0 1,0-1,0 1,0 0,0 0,0-2,0 2,0-1,0 1,0 0,0 0,0 0,0 0,0-1,0 1,0 0,0 0,0 0,0 0,0 0,0 2,0 0,0 0,0 1,0-1,-1 1,1-1,0 0,0 0,-1 0,1 0,0 0,0 0,0 0,0 0,0 1,0-1,0 0,-1 0,1 0,0 2,0-2,0 0,0 0,0 0,0 0,0 0,0 0,0 0,0 0,-1-1,1 1,0 0,0 0,0 0,0 0,0 2,0-2,0 0,0 0,1-1,0 0,0 0,0 0,0 0,0 0,0-1,2 0,-3 0,1 0,0 0,0 0,0 0,0 0,0 1,0-2,0 1,0 1,-1-1,0 0,1 1,-1-1,1 1,0-2,-1 1,1 1,-1-1,0 0,1 1,-1-1,0 0,0 0,1 1,-1-1,1 1,0 0,0 0,0 0,0 0,0 0,0 0,0 0,0 0,0 0,-1 1,1 0,-1 0,0 0,0 0,0 0,0 0,0 0,0 1,0-1,0 0,0 0,0 0,0 0,-1-1,1 1,0 0,-1 0,0-1,0 0,0 0,0 1,0-1,0 0,-1 0,1 0,1 1,-1-1,2 0,0 0,0 0,0 0,1 0,1 0,-1 0,-1 0,1 0,-1 0,0 0,1 0,0 0,-1 0,0 0,0 0,0 0,1 0,-1 0,0 0,0 0,1 0,-1 0,0 0,0 0,0-1,0 1,-1-1,0 0,1 1,-1-1,1 1,-1-1,0 0,0 0,0 0,0 0,0 0,0 0,0-1,0 1,0 0,0 0,-1 1,1-1,0 0,0 0,-1 1,1-1,-1 1,0 0,0 1,-1 1,2-1,0 0,-1-1,1 1,0 0,-1 0,1 0,0 0,0 0,0 0,0 0,0 0,0 0,0 0,0 0,0 0,0 0,0 1,0-1,0 0,0 0,1-1,-1 1,0 0,0 0,0 0,0 0,1-1,-1 1,1 0,-1 0,1-1,-1 1,0 0,1-1,-1 1,1-1,0 0,0 1,0-1,0 0,0 0,0 1,0-1,1 0,-1 0,0 0,1 0,-1 0,0 0,0 0,0 0,0 0,0 0,0 0,0 0,0 0,0 0,0 0,-1-1,1 1,1 0,-2-1,1 1,0-1,-1 0,1 1,1-2,-1 2,-1-1,1 1,0-1,0 0,0 1,-1-1,1 1,-1-1,1 0,-1 0,1 0,0 0,-1 0,1-2,0 2,0 1</inkml:trace>
</inkml:ink>
</file>

<file path=ppt/ink/ink13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1142 489,'1'0,"0"-1,0 0,-1 0,1 1,-1-1,1 0,0 0,0 1,-1-1,1 0,0 1,0-1,1-1,-1 1,0 1,-1-2,1 2,0 0,0-1,-1 0,1 0,0 1,0-1,-1 0,1 0,1 0,-2 0,1 0,1 0,-2 0,1 0,1 0,0-2,0 2,-2 0,0 0,2 1,-1-2,0 1,-1 0,2 0,-1 0,-1 0,2 0,-1 0,0 1,-1-2,2 1,-1 1,0-2,-1 1,1 0,0 1,0-1,0-1,2-1,-2 1,0 2,1-1,-1-1,0 0,0 1,0 0,1-1,0 0,0 0,0 1,-2-1,2 0,-1 1,1 0,-1-1,1 0,-1 0,1 1,-1-1,0 1,1-1,-2 0,2 1,0-2,-1 1,1 1,-1 0,1-2,-2 2,2-1,-1 1,0-2,0 2,2-1,-3 0,3 0,-2 0,1 1,-1-1,0 0,0-1,1 2,-1-2,4-2,-4 2,1 1,-1 1,0-1,1-1,0 1,-1 0,0 1,0-1,1 0,-1-1,1 1,-1 1,1-1,-2 0,1 0,0 0,0 0,5-5,-6 5,1 0,1 0,-1 1,1-1,-1 0,0 0,0 0,1 1,-1-1,0 0,1 1,0-1,-2 1,1-1,0 1,0 0,0-1,1-1,-1 2,-1 0,1 0,0 0,0 0,0-1,0 1,-1 0,1 1,-1-1,0 0,1 1,-1-1,0 0,1 0,0 0,-1 0,0 0,1 1,0-2,-1 1,0 0,1 0,0 0,0 0,-1 0,1-1,0 2,-1-1,1 1,-1-1,0 0,1 1,-1-1,1 0,-1 0,1 0,-1 0,1 1,-1-1,1 1,-1-1,0 0,1 1,-1-1,1 0,0 1,-1-1,0-1,0 1,1 1,1-3,-2 2,1 0,0 0,-1 0,0 0,1 1,-1-1,1 1,-1-1,1 0,-1 0,1 0,1-1,-2 1,0 0,1 1,0-2,0 2,-1-1,0 0,1 0,0 0,-1 0,1 0,0 0,1-1,-2 1,1 0,0 0,-1 0,1 1,-1-1,1 0,0 1,-1-2,1 2,-1-1,2-1,-2 1,0 0,1 1,0-1,-1 0</inkml:trace>
</inkml:ink>
</file>

<file path=ppt/ink/ink13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1383 197,'0'1,"1"0,-1 0,0 0,0 0,0 0,1-1,-1 1,1-1,-1 1,0 0,0 0,0 1,0-1,1-1,-1 1,1 0,-1 0,1 0,-1 0,0 0,0 0,1 0,-1 1,1-2,0 1,-1 0,0 0,0 0,0 0,0 0,1 0,-1 0,1-1,-1 2,0-1,0 0,0 0,1 0,0-1,-1 1,0 0,1-1,-1 3,0-2,0 0,1-1,-1 1,0 0,1 0,0 0,-1 0,0 0,0 0,0 0,0 0,1-1,0 3,-1-2,1 0,-1 0,0 0,1 0,-1 0,1 0,-1 0,0 0,0 0,1 0,0 0,-1 0,0 0,1 0,-1 0,0 0,1 0,-1 0,1 2,-1-2,1 0,-1 0,0 1,1-1,0 0,-1 1,0-1,0 0,1 1,0-2,-1 1,1 1,-1-1,0 0,0 0,1 0,-1 0,1 0,-1 0,1 0,-1 0,0 0,1-1,-1 2,0-1,1 0,0 0,-1 1,0-1,1 0,1 2,-2-1,0-1,1 0,-1 0,1 0,0 1,-1 0,0-1,0 1,2-2,-2 1,0 0,1 0,-1 1,0-1,1 0,0 0,0 1,-1 0,0-1,1-1,-1 2,1-1,-1 0,0 0,0 0,1 0,0 0,-1 0,0 0,1 0,-1 0,0 2,1-3,-1 1,0 0,1 0,-1 1,1-1,-1 1,0-1,1 0,-1 0,0 0,0 0,1 0,-1 0,1-1,-1 2,0-1,0 0,2 2,-2-2,0 0,0 0,1 0,-1 1,1-1,-1 0,1-1,-1 1,0 0,0 0,0 0,0 0,1 1,0-1,-1 1,1-2,-1 1,0 0,0 0,0 0,0 0,0 0,1 0,0 0,-1 0,1 0,-1 0,0 0,0 1,0-1,1-1,-1 1,1 1,-1-1,1 0,-1 0,0 0,1 1,-1-1,0 0,1 0,0 0,-1 0,0 0,0 0,0 0,0 0,1 2,0-2,-1 0,0 1,1-1,-1 1,0-1,1-1,0 0,-1 1,0 0,0 0,0 0,1 0,-1 0,0 0,1-1,-1 1,0 0,0 0,1-1,-1 1,0 0,0 0,1-1,-1 1,0 1,0-1,1-1,-1 1,0 0,0 0,1-1,-1 1,0 0,0 0,1-1,-1 1,1 0,-1 0,0 0,0 0,0 0,1-1,-1 1,1-1,0 1,-1 0,0 0,0 0,0 0,0 0,1 0,0-1,-1 2,0-1,1-1,-1 1,0 0,0 0,1 0,-1 0,1 0,-1 0,1 0,-1 0,0 0,0-2,-1 0,1 0,-1 0,-1-3,1 4,1-3</inkml:trace>
</inkml:ink>
</file>

<file path=ppt/ink/ink13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1287 101,'0'-1,"1"1,0 0,0 0,0 0,0 0,0 0,0 0,-1-1,1 1,0 0,1 0,-1-1,0 1,0 0,0 0,0 0,0 0,-1 1,1-1,-1 1,0 0,0 0,0 0,-1 1,0-2,0 1,1 0,-1-1,1 1,-1-1,0 0,0 1,0 0,1 0,-1-1,0 0,0 1,0 0,0-1,0 1,0-1,0 0,1 1,-1-1,2 0,0 0,0 0,0 1,0-1</inkml:trace>
</inkml:ink>
</file>

<file path=ppt/ink/ink13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1287 132,'0'1,"0"0,0 0,0 1,0 0,0-1,0 0,0 0,0 0,0 0,0 0,0 1,0-1,0 0,0 0,0 2,0-2,0 0,0 0,0 0,1 0,-1 0,0 0,0 0,0 0,0 0,0 0,0 0,1-1</inkml:trace>
</inkml:ink>
</file>

<file path=ppt/ink/ink13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1291 132,'1'0,"0"0,-1-1,1 0,0 1,0-1,0 1,0 0,0-1,0 0,0 1,-1-1,1 1,1 0,-1-1,0 1,0 0,0 0,0 0,0 0,-1 1,0 0,1-1,-1 1,1-1,-1 1,0 0,1-1,-1 1,0 0,0 0,0 1,0-1,0 0,0 0,0 0,0 0,0 0,0 1,0-1,0 0,0 0,0 0,0 0,0 0,0 0,0 4,-1-4,1 0,0 1,0-1,-1 1,1-1,0 0,0 0,0 0,-1-1,1 1,0 0,0 0,0 0,-1-1,1 1,0 0,-1-1,1 1,-1-1,0 0,1-1,-1 1,0 0,1-1,-1 1,0-2,0 2,0-1,0-1,0 1,0 1,1-1,-1 0,0 0,0 1,1-1,0 0,-1 0,0 1,1-1,0 0,-1 1,1-1</inkml:trace>
</inkml:ink>
</file>

<file path=ppt/ink/ink13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1285 147,'0'-1,"1"1,0 0,-1-1,1 1,0-1,0 1,0-1,0 1,-1-1,1 0,0 1,0 0,0 0,-1-1,1 1,0-1,-1 0,1 1,0 0,0 0,0 0,0 0,0 0,0 0,-1 1,1-1,-1 1,-1 0,1 0,-1-1,1 1,-1-1,0 0,1 1,0 0,-1-1,0 0,1 1,-1-1,1 1,-1-1,1 1,-1-1,0 0,1 1,-1-1,0 0,0 1,0 0,0-1,1 1,-1-1,2 0,0 0,0 0,0 0,0 0,0 0,0 0,0 0,-1-1,1 1,0 0,-1-1,1 1,-1-1,0 0,0 0,0 0</inkml:trace>
</inkml:ink>
</file>

<file path=ppt/ink/ink13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1299 125,'1'0,"-1"1,0 0,0 0,1 0,0 0,-1 0,1 0,-1 0,0 1,0-1,0 0,1 2,-1-2,0 0,0 0,0 0,1-1,-1 1,0 1,0-1,0 0,0 0,0 0,0 0,0 0,0 0,1 1,-1-1,0 0,0 1,0-1,0 0,0 0,0 0,0 0,0 0,0 0,0 0,0 0,0 0,0 0,0 0,0 0,0 0,0 0,-1-1,0 0</inkml:trace>
</inkml:ink>
</file>

<file path=ppt/ink/ink13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1274 110,'0'1,"0"0,1 0,-1 0,0 1,1-2,-1 1,0 0,0 0,0 0,0 1</inkml:trace>
</inkml:ink>
</file>

<file path=ppt/ink/ink13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1278 134,'0'1,"0"0,1-1,0 0,0 0,-1 1,1-1,-1 1,1 0,0-1,-1 1,0 0,0 0,0 0,1-1,-1 1,1-1,-1 1,0 0,0 0,0 1,0-1,-1-1,1 1,-1 1,1-1,-1-1,1 1,-1 0,1 0,-1-1,0 1,0-1,1 1,-1 0,0 0,0-1,1 1,-1 0,0 0,0-1,1 1,-1-1,1 1,0 0,0 0,0 0,1-1,-1 1,1-1,-1 1,1 0,-1 0,0 0,0 0,0 0,1 0,-1 0,0 0,0 0,0 0,0 0,0 0,1 1,-1-1,0 0,0 0,0 0,0 0,0 0,0 0,-1-1,1 1,0 1,-1-1,0-1,0 1,1 0,0 0,-1-1,2 0,0 0,0 0,0 0,0 0,0 0,0 0,0 0,0 0,0 0,0 0,0 0,0 0,1 0,0 0,-1 0,1 0,-1-1,1 1,-1 0,0 0,0 0,1 0,-1 0,1 0,-2-1,1 1,0 0,0 0,0 0,0 0,0 0,0 0,0 0,0 0,0-1,0 1,0 0,-1-1,0 0,1 0,-1 0,0 0,1 1,-1-2,1 2,0-1,-1-1</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775 699,'0'1,"0"0,0 0,0 0,0 0,0 0,0 0,0 0,0 0,0 0,0 0,0 0,0 1,0-1,0 0,0 0,0 0,0 0,0 0,-1-1,1 1,0 0,0 0,0 0,0 0,0 0,0 0,0 0,0 0,0 0,0 0,0 0,0 0,-1 0,1 0,0 0,0 0,0 0,0 0,0 0,0 0,0 0,0 0,0 0,0 0,0 0,0 0,0 0,0 0,0 0,0 0,0 0,0 0,0 0,0 0,0 0,0 0,0 0,0 0,0 0,0 0,0 0,0 0,0 0,0 0,0 0,0 0,0 0,0 0,0 0,0 0,0 0,0 0,1-1,-1 1,0 0,0 0,0 0,0 0,0 0,0 0,0 0,0 0,0 0,0 0,0 0,0 0,0 0,0 0,0 0,0 0,0 0,0 0,0 1,0-1,0 0,0 0,0 0,0 0,0 0,0 0,0 0,0 0,0 0,0 0,0 0,0 0,0 0,0 0,0 0,0 0,0 1,0-1,0 0,0 0,0 0,0 0,0 0,0 0,0 0,0 0,0 0,0 0,0 0,0 0,0 0,0 0,0 0,0 0,0 0,0 0,0 0,0 0,0 0,0 0,0 0,0 0,0 0,0 0,0 0,0 0,0 0,0 0,0 0,0 0,0 0,0 0,0 0,0 0,0 0,0 0,0 0,0 0,0 0,0 0,0 0,0 0,0 0,0 0,0 0,0 0,1-1,0 0,0 0,-1 1,0 0,2 0,-1-1,0 0,0 1,0 0,0-1,0 0,-1 1</inkml:trace>
</inkml:ink>
</file>

<file path=ppt/ink/ink13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1328 132,'1'0,"0"0,0 0,0 0,0 0,0-1,0 1,0 0,0-1,1 1,-1-1,2 1,-2 0,0 0,0 0,0-1,0 1,0 0,0-1,0 1,0 0,0-1,0 1,0 0,0 0,0 0,0 0,0 0,0 0,-1-1</inkml:trace>
</inkml:ink>
</file>

<file path=ppt/ink/ink13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1345 109,'1'0,"-1"1,1 0,-1 0,0 0,0 0,2 3,-2-3,0 0,1 1,-1-1,0 0,0 1,0-1,0 0,0 1,0-1,1 1,-1 0,0-1,1 1,-1-1,0 1,0 2,0-2,0-1,1 1,-1 0,0-1,0 0,0 1,0-1,0 1,1-1,-1 0,0 0,0 1,0-1,0 0,0 1,0-1,1-1,-1 1,0 0,0 0,0 0,0 0,-1-1,0 0,1-1,-1 1,0 0,0 0,1-2,-2 1,2 0</inkml:trace>
</inkml:ink>
</file>

<file path=ppt/ink/ink13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1338 151,'1'0,"0"0,-1 1,1-1,0 0</inkml:trace>
</inkml:ink>
</file>

<file path=ppt/ink/ink13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1334 95,'0'1,"0"0,0 0,0 0,0 0,0 0,0 1,0-1,0 1,0 0,0-1,0 3</inkml:trace>
</inkml:ink>
</file>

<file path=ppt/ink/ink13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1325 140,'1'0,"-1"1,1-1,-1 1,1-1,0 0,0 0,-1 1,1-1,0 0,-1 1,1 0,0-1,-1 1,0 0,1-1,0 2,-1-1,1-1,-1 1,0 0,0 0,0 0,0 0,0 0,0 0,0 0,0 1,0-1,0 0,0 0,0 0,0 0,0 0,0 0,-1 0,1 0,-1 1,1-1,0 0,0 0,0 0,-1 0,1 0,-1 0,1 0,0 0,-1-1,1 2,0-1,0 0,0 0,0 0,-1 1,1-1,0 0,0 0,0 0,-1 0,1 0,0 0,0 0,1-1,0 0,0 0,0-1,1 1,1-1,-2 1,0 0,1 0,-1-1,0 0,1 1,0-1,-1 1,2-1,-1 0,0 1,-1-1,0 1,1 0,2-1,-2 0,-1 1,1-1,-1 1,0 0,1 0,-1 0,0 0,-1-1,0 0,0 0</inkml:trace>
</inkml:ink>
</file>

<file path=ppt/ink/ink13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1376 150,'1'0,"0"-1,-1 0,0 0,1 1,0 0,0 0,-1-1,1 1,-1-1,1 1,-1-1,1 1,0 0,1 0,-1-1,0 0,0 0,0 1,0 0,0 0,0-1,0 1,0 0,0-1,0 1,-1-1,1 1,0 0,0 0,0 0,0 0,0 0</inkml:trace>
</inkml:ink>
</file>

<file path=ppt/ink/ink13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1392 120,'1'1,"-1"0,0 0,0 0,0 1,1 2,-1-3,0 1,0-1,0 1,0-1,0 0,0 1,0 0,0-1,0 1,0-1,0 1,0-1,0 1,0-1,0 0,-1 1,1-1,0 3,0-2,0-1,-1 1,1-1,0 0,-1 1,1-1,-1-1,1 1,0 0,0 0,0 0,-1-1,1 1,0 0,-1 0,0 0,1 0,-1-1,1-1,0 0</inkml:trace>
</inkml:ink>
</file>

<file path=ppt/ink/ink13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1389 170,'1'0,"0"0,0 0,0 0,-1 1,1-1,-1 1,2 0,-1-1,-1 1,1-1,-1 1,1 0,0-1,0 1,0-1,-1 1,1-1,-1 1,1-1,0 0,0 0,0 0,0 0,-1-1,1 0,-1-1,2 1,-2-1,0 1,1 0,1-3,-2 2</inkml:trace>
</inkml:ink>
</file>

<file path=ppt/ink/ink13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1426 122,'1'0,"-1"1,1-1,-1 1,1 0,0 0,-1 0,0 0,1 0,-1 1,1-2,0 1,-1 0,0 0,0 0,1 0,-1 0,1 1,-1-1,0 0,1 0,-1 0,0 0,-1-2</inkml:trace>
</inkml:ink>
</file>

<file path=ppt/ink/ink13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1449 113,'1'0,"0"0,0 0,0-1,0 1,0 0,0 0,0 0,3 1,-3-1,1 1,0-1,1 1,-2 0,1 0,0-1,0 1,-1 0,1-1,-1 0,0 1,1 0,-1 0,0-1,0 1,0-1,-1 2,1-2,-1 1,0 0,1 0,-1 0,0 0,0 0,0 0,0 0,0 1,-1-1,0 0,1 0,-1-1,0 0,1 1,-1-1,0 0,1 1,-3 0,2-1,0 0,0 0,0 0,0 0,0 0,0 0,0 0,1 1,-1-1,-1 0,0 0,1 0,0 0,0 0,0 0,0 0,0 0,-1-1,1 0,0 1,0 0,1-1,-1 1,1-1,0 0,-1 1,0 0,1-1</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806 889,'1'0,"0"0,-1-1,1 1,0 0,1-1,-1 1,0 0,0 0,0 0,0 0,0 0,0-1,1 1,0 0,-1 0,0 0,0 0,0 0,0 0,0-1,0 1,0 0,0 0,1 0,-1-1,1 1,-1 0,0 0,1 0,-1 0,0 0,0 0,0 0,0 0,0 0,0 0,0 0,0 0,0 0,0 0,0 0,0 0,0 0,0 0,0 0,0 0,0 0,0 0,0 0,0 0,0 0,0 0,0 0,0 0,0 0,0 0,0 0,0 0,0 0,0 0,0 0,0 0,0 0,0 0,0 0,0 0,0 0,0 0,0 0,0 0,0 0,0 0,0 0,0 0,0 0,0 0,0-1,0 1,0 0,0 0,0 0,0 0,0 0,0 0,0 0,0 0,0 0,0 0,0 0,0 0,0 0,0 0,0 0,0 0,0 0,0 0,2 0,-2 0,0 0,0 0,-1-1,1 1,0 0,0 0,0 0,0 0,0 0,0 0,0 0,-1-1,1 1,0 0,0 0,0 0,0 0,0 0,0 0,0 0,0 0,0-1,0 1,0 0,0 0,1 0,-1 0,0 0,0 0,0 0,0 0,0 0,0 0,0 0,0 0,0 0,0 0,0 0,0 0,0 0,0 0,0 0,0 0,0-1,0 1,0 0,0 0,0 0,0 0,0 0,0 0,0 0,0 0,0 0,-1-1,1 1,0 0,0 0,0 0,0 0,0 0,0 0,0 0</inkml:trace>
</inkml:ink>
</file>

<file path=ppt/ink/ink13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1457 130,'1'0,"0"0,0 0,-1 1,1-1,-1 1,1-1,-1 1,1-1,-1 1,0 0,0 0,1-1,-1 1,0 0,0 0,0 1,-1-2,1 1,-1 0,0-1,1 1,-1-1,-1 1,1 0,0-1,0 1,0-1,0 1,-1 0,1-1,0 0,-1 1,-3 1,5-1,-3-1,2 2,0-2,0 0,-1 1,1-1,0 0,0 1,0-1,0 0,0 0,0 1,0-1,0 0,0 1,2-1,0 0,0 0,1 0,-1-1,0 0,0 1,1 0,-1-2,1 2,1 0,-3-1,3 0,1-1,-2 1,1 0,-2 0,1 0,0 0,-1 0,0 1,1 0,0-1,-1 0,0 0,0 1,-1 1,-1-1,1 1,-2 0,1 0,1 0,-2 0,0 1,1-1,0-1,0 1,0 1,0-2,0 2,0-1,1 0,-1-1,1 1,0 0,-1 0,0 1,1-1,-1-1,1 3,0-2,-1-1,1 1,0 0,0 0,0 0,-1-1,1 1,0 0,0 0,0 0,0 0,0 0,1-1,0-1,0 0,0 0,-1 0,1 0,0 1,-1-1,0 0,1 0,1-1,-2 1,1 0,0 0,0 0,-1 0,0 0,1 1,0-1,0 0,-1 0,0 0,1 1,0 0,0 0,-1 1,0 0,1-1,-1 1,0 0,0 0,1-1,-1 1,0 0,0 0,0 2,0-2,0 0,0 0,0 0,0 0,0 0,0 0,0 0,-1-1,0 0,1-1,0 0,-1 1,1-1,0 0,0 0,-1-1,1 1,0 0,0 0,0 0,0 0,1 1,0 0,-1 1,1-1,-1 1,0 0,1-1,-1 1,0 0,0 0,1-1,-1 1,0 0,0 0,0 0,1 0,-1 0,0 1,0-1,0 0,0 0,0 1,0-1,-1 0,1 0,0 0,0 0,-1-1,1 1,-1-1,0 0,1-1,-1 0,0 1,1-1,0 0,0 0,0 0,0 0,0 0,2 2,-1-1,-1 1,0 0,1-1,-1 1,0 0,0 0,0 0,0 0,0 0,0 1,0-1,-1 0,1 0,0 0,-1-1,0 1,0 0,1 0,-2 0,1-1,1 1,0 0,-1-1,0 0,1 1,-1-1,0 0,1 1,-1-1,0 0,2 0,0 0,0-1,1 1,0-1,-1 1,0-1,1 0,-1 1,0-1,1 1,0-2,-1 2,0 0,0-1,0 1,0-1,0 1,0 0,0 0,-1-1,1 0,-1 0,1 0,0 0,-1 0,1 0,0-1,3-5,-3 4,0 1,1 0,-2-1,1 1</inkml:trace>
</inkml:ink>
</file>

<file path=ppt/ink/ink13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1508 107,'0'1,"0"0,0 0,-1 0,1 1,-1-2,1 2,0-1,0 0,-1 3,0-2,1-1,-1 0,1 1,0-1,0 0,0 1,-1-1,0 0,1 1,-1-1,1 1,-1-2,1 1,0 1,-1-1,0 0,1 0,-1 0,1 0,0 0,1-1,0 0,0 0,0 0,0 0,-1-1,1 1,0 0,0 1,0 3,-1-3,0 1,0-1,0 1,0-1,0 1,0 0,0-1,0 1,0 0,0-1,0 1,0 0,0-1,0 1,0-1,0 0,-1 3,1-3,0 1,0-1,0 0,0 0,0 0,1-1,-1-1,0 0,1-1,1 0,-1 1,0 0,0-1,0 0,0 1,0 0,-1 0,1 0,0 0,0 0,-1-1,1 0,0 1,-1 0,1 0,-1 0,1 1,-1-2,1 1,0 1,-1-3,1 2,-1 0,0 0,1 1,0 0,0 0,0 0,0 0,0 0,0-1,0-1,2 1,-3 0,2 0,-1 1,-1-1,0-1,1 1,0 1,-1-1,1 0,-1 0,0 2,0 0,0 0,0 0,0 0,0 0,0 0,0 0,1 1,-1-1,0 0,0 1,0 0,0-1,0 3,-1 1,1-4,-1 1,1 1,0-2,0 1,-1 0,1-1,-1 1,1 1,0-2,0 0,-1 1,1 0,-1-1,1 1,0 0,-1 1,1 0,0-1,0 0,0-1,0 0,0 0,0 0,0 1,0-1,0 0,0 0,0 0,0 0,0 0,0-2,0 0,0 0,0-1,0 1,0-1,0 0,0 1,0-1,0 0,0 1,0-1,1 1,0-3</inkml:trace>
</inkml:ink>
</file>

<file path=ppt/ink/ink13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1572 125,'0'1,"0"0,0 0,0 0,0 0,0 0,0 0,0 0,0 0,0 1,0-1,0 1,-1 1,1-2,-1 0,1 0,0 0,0 0,0 0,0 0,0 0,0 0,0 0,0 0,0 0,0 0,0 0,1 0,-1 0,0 1,1-1,-1 0,0 0,1 1,-1-1,0 1,1 1,-1-2,0 0,0 1,0-1,0 1,0 0,0-1,0 1,0 0,0-1,0 1,0 0,-1-2,1 3,-1-1,1-1,0 1,0-1,0 0,0 0,0 0,-1 0,1 0,0 1,0 0,0-1,0 0,0 0,1-1,-1-1,1 1,-1-1,1 0,-1 0,1 0,0-1,0 1,-1-1,0 1,1 0,-1 0,0 0,1 0,-1-1,1-2,-1 3,1-1,-1 1,0 0,0-1,1 2,-1-1,0 0,0 0,0 0</inkml:trace>
</inkml:ink>
</file>

<file path=ppt/ink/ink13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1583 163,'0'-1,"1"1,0 0,0 0,0 0,0 0,0 0,-1-1,1 1,0 0,0 0,0 0,0-1,0 1,0 0,0 0,0 0,0 0,0 0,0 0,0 0,0 0,0 0,0-1,0 1,0 0,0 0,0 0,0 0,1 0,0 0,-1 0,-1-1,2 1,-1 0,0 0,0-1,0 1,0 0,0 0,0 0,0 0,-2 0,1-1,-1 1,0 0,1-1,-1 1,0-1</inkml:trace>
</inkml:ink>
</file>

<file path=ppt/ink/ink13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1610 143,'0'1,"0"0,0 0,0 0,0 0,0 3,0-3,0 0,0 0,0 0,0 0,0 1,0-1,0 0,0 0,0 1,0 0,0-1,0 0,-1 1,1 0,0-1,0 0,-1 1,0-1,1 2,0-1,0-1,0 0,0 0,0 0,-1 0,1 0,0 0,0 0,0 0,0 0,0 0,0 0,0 0,0 0,1-1,0 0,0 0,0 0,0 0,0 0,0 0,0 0,0-1,0 1,0 0,-1-1,0 0,-1 1,0 0,1-1,0 0,-1 0,0 1,1-1,0 0,-1 1</inkml:trace>
</inkml:ink>
</file>

<file path=ppt/ink/ink13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1603 179,'1'0,"1"0,-1 0,0 0,0 0,0 0,0 0,0 0,0 0,0 0,0 0,0 0,-1 1,0 0,0 0,1 0,-1 2,0-1,0-1,0 1,0-1,0 0,0 1,0 0,0-1,0 0,0 1,0 0,0-1,0 0,0 0,0 0,0 1,0-1,0 2,0-2,0 0,0 0,0 0,0 0,0 0,1 1,-1-1,0 0,0 1,0-1,0 0,0 0,0 0,0 0,0 0,0 0,0 0,1 0,-1 0,0 0,-1-1,0 0,1-1,-1 1,1-1,-1 1,-1 0,2-1,0 0,-1 1,0 0,0-1,1 0,-1 0,-1-1,1 1,0 1,1-1,-1 0,1 0,-1 1,0 0,1-1,0 0,0 0,0 0,1 0,0 1,-1-1,1 1,-1-1,1 0,0 1,0 0,1-1,-2 0,1 1,0-1,0 1,0 0,0 0,-1-1,1 1,1-1,-1 0,0 1,0-1,0 1,0-1,0 1,0 0,0 0,-1-1,0 0,1 1,0-1,0-1,0 2</inkml:trace>
</inkml:ink>
</file>

<file path=ppt/ink/ink13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1659 148,'0'1,"-1"0,1 0,0 1,-2-1,1 1,0 0,-2 4,2-5,1 0,-1 1,1-1,0 0,0 0,-1 0,1 0,0 0,0 0,-1 0,1 0,0 0,0 0,-1-1,1 1,0 0,1-1,0 0,0 0,-1 1,1-1,-1 1,1-1,-1 1,1-1,0 1,-1 0,0 0,1 0,-1 0,0 1,0-1,1 3,-1-3,0 1,0 0,1-1,-1 0,0 1,0-1,0 1,0-1,0 0,0 1,0-1,0 0,0 0,0 0,0 0,0 0,0 0,0 0,-1-1,1 2,0-1,0 0,0 0,1-1,-1-2,1 1,-1-1,1 1,1 0,-2-1,1 0,0 0,-1 1,1 0,0-1,-1 0,1 1,-1-1,1 0,4-4,-4 4,-1 0,1 0,1 0,-1-1,1 0,-1 1,1 1,-1-2,0 1</inkml:trace>
</inkml:ink>
</file>

<file path=ppt/ink/ink13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1702 131,'0'1,"0"0,0 0,-2 1,2-1,-1 0,1 0,-1 0,-1 3,1-3,-1 0,2 0,0 0,-1-1,0 2,0-2,1 2,-1-1,1 0,-1 0,-1 0,2 1,0-1,-1-1,2 0,0 0,0 0,0 0,0 0,-1-1,1 1,0 0,0 0,0 0,0 0,0 0,0 0,-1 1,1-1,-1 1,1-1,-1 1,1-1,0 0,-1 1,0 0</inkml:trace>
</inkml:ink>
</file>

<file path=ppt/ink/ink13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1685 186,'1'0,"0"0,0 0,0 0,0 0,-1-1,2 0,-1 1,0 0,0-1,0 1,0 0,-1-1,0 2,0 0,0 0,-1 0,1 0,0 0,-1 0,0 0,1 0,0 0,-1 1,1-1,-2 3,1-3,1 1,0-1,-1-1,1 1,0 0,0 0,-1 0,1 0,0 0,-1-1,1 1,0 0,0-2,0 0,1 0,0 0,-1 0,0 0,1 0,1 0,-2 0,0 0,1 1,0-1,0 1,-1-1,1 1,0 1,-1 0,0 0,1 1,-1-1,0 0,0 0,0 0,0 0,0 0,0 0,-1-1,0 0,0 0,0 0,1-1,0 0,0 0,0 0,0 0,0 0,1-1,0 1,0 0,-1 0,1 0,0 0,0 0</inkml:trace>
</inkml:ink>
</file>

<file path=ppt/ink/ink13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1746 137,'0'1,"0"0,0 0,0 0,0 0,0 0,0 0,0 0,0 0,0 0,0 0,0 0,0 0,0 0,0 0,0 0,0 0,0 0,0-2,1 1,0-1,0 0</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979 699,'0'1,"0"0,0 0,0 0,0 0,0 0,0 0,0 0,0 0,0 0,0 0,0 1,0-1,0 0,0 0,0 0,0 0,0 0,0 0,0 0,0 0,0 0,0 0,0 0,0 1,0-1,0 0,0 0,0 0,0 1,0-1,0 0,0 0,0 0,0 0,0 0,0 0,0 0,0 0,0 1,0-1,0 0,0 0,0 0,0 0,0 0,0 0,0 0,0 0,0 0,0 0,0 0,0 0,0 0,0 1,0-1,0 0,0 0,0 0,0 0,0 1,0-1,0 0,0 0,0 0,1 1,-1-1,0 0,0 0,0 0,0 0,0 0,0 0,0 0,0 0,0 0,0 0,0 0,0 0,0 0,0 0,0 0,0 0,0 0,0 0,0 0,0 0,0 0,0 0,0 0,0 0,0 0,0 0,0 0,0 0,0 0,0 0,0 0,0 0,0 0,0 0,0 0,0 0,0 0,0 0,0 0,0 0,0 0,0 0,0 0,0 0,0 0,0 0,0 0,0 0,0 0,0 0,0 0,0 0,0 0,0 0,0 0,0 0,0 0,0 0,0 0,0 0,0 0,0 0,0 0,0 0,0 0,0 0,0 0,0 0,0 0,0 0,0 0,0 0,0 0,0 0,0 0,0 0,0 0,0 0,0 0,0 0,0 0,0 0,0 0,0 0,0 0,0 0,0 0,1-1,-1 1,0 0,0 0,0 0,0 0,0 0,0 0,0 0,0 0,0 0</inkml:trace>
</inkml:ink>
</file>

<file path=ppt/ink/ink13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1760 134,'-1'1,"0"-1,1 1,0 0,-1-1,1 1,-1-1,1 1,-1 0,1 0,-1-1,2 1,0-1,0 0,-1 1,1-1,0 0,0 0,-1 1,2-1,-1 0,0 0,0 0,0 0,0 0,1 0,-1 1,0-1,3 2,-3-2,0 0,1 1,-1-1,0 0,0 1,-2-1,0 0,0 0,0 1,0 0,0-1,0 0,0 1,-1-1,-2 2,3-1,-1-1,0 1,1-1,0 1,-1 0,0-1,0 1,1-1,0 1,0-1,0 0,2 0,0 0,0 0,0 0,-1 1,1-1,0 0,0 0,0 0,0 0,0 0,0 0,0 0,0 0,-1 1,0 0,0 1,0-1,0 0,0 0,0 0,0 0,-1 0,1 0,0 0,-1-1,0 2,1-1,0 0,0 0,0 0,0 0,-1 0,1 0,-1 2,1-2,0 0,0 0,0 0,0 0,-1-1,1 1,0 0,0-2,1 0,0 0,0 0,0 0,1 0,-1 0,0 0,0 0,1 0,-1 1,0-1,0 0,0 1,0 0,0 0,-1-1,1 1,-2 0,0 0,-1 0,1 0,0 0,-1 0,0 0</inkml:trace>
</inkml:ink>
</file>

<file path=ppt/ink/ink13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1742 182,'0'1,"1"0,-1 0,1 2,-1-2,0 0,0 0,0 0,0 0,0 0,0 0,0 0,0 0,0 0,0 0,0 0,0 0,0 0,0 0,-2 1,2-1,0 0,-1-1,1 1,-1 0,1 0,-1-1,0 1,1 0,-1-1,1 1,-1-1,0 1,0 0,0-1,1 1,1-1,0-1,0 1,0 0,0-1,0 1,0 0,0 0,0 0,0 0,0 0,0 0,0 0,0 0,0 0,0 0,0 0,1 0,-1 0,2 0,-3 1,1-1,1 0,-2 1,2-1,0 0,-1 1,1-1,-1 1,1-1,0 1,0 0,-1-1,1 0,0 0,-1 1,1-1,0 0,6 3,-7-3,1 0,0 1,-1-1,2 1,-2-1,1 0,-1 0,0 0,0 0,1 0,0 1,-1-1,1 0,-1 0,1 1,-1-1,0 0,-1-1,0 0,0 0,0 0,0 0,0 0</inkml:trace>
</inkml:ink>
</file>

<file path=ppt/ink/ink13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51 745,'-1'1,"0"-1,1 1,-1 0,0-1,0 1,1 0,0 0,-1-1,0 2,0 0,0-1,1 0,-1 1,0-2,1 1,0 1,-1-2,-1 5,2-4,0 0,-1 1,0 0,1-1,-1-1,1 2,-1-1,1 0,0 1,0-1,0 1,0-1,0 1,0-1,1 0,-1 0,1-1,-1 1,0 0,1-1,0 1,0-1,-1 1,0 0,1-1,0 0,-1 1,0 0,1 0,0-1,0 1,-1 0,1 0,0-1,-1 1,1-1,-1 1,0 0,1-1,-1 1,1-1,-1 1,0 0</inkml:trace>
</inkml:ink>
</file>

<file path=ppt/ink/ink13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65 772,'1'0,"0"1,-1 0,0 0,0 0,1-1,-1 1,1 0,-1 0,0 0,0 0,0 0,1-1,-1 1,0 0,0 0,0 0,0 0,0 0,0 0,1 0,-1 0,0 0,0 0,0-2,-1 1,1-1</inkml:trace>
</inkml:ink>
</file>

<file path=ppt/ink/ink13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69 751,'1'0,"0"0,0 0,0 0,0 0,0 0,1 0,-1 0,1 0,-1 0,1 0,-1 0,0 0,0 0,0 0,1 0,0 0,0 0,0 0,-1 0,1 0,-1 0,0 0,0 0,0 0,1 1,-1-1,0 0,0 0,0 0,-1 1,0 0,0 0,0 0,0 0,0 0,0 0,0 0,0 1,0-1,0 0,0 0,0 0,0 0,0 0,0 0,0 0,0 0,0 1,0-1,-1 2,1-2,-1 0,1 0,0 0,0 0,-1 0,1 0,-1 0,0 0,1 0,0 0,-1-1,0 1,1 0,-1 0,0 1,0-2,0 0,0 0,0 0,-1 0,2-1,-1 1,0-1,0 1,1-1,-1 1,0 0,1-1,-1 1,1-1,-1 1,1-1,-1-1,0 2,1-1,0 0,-1 1,1-1,-1 1,1-1,0 0,0 0,1 0,0 1,0 0,0 0,0-1,0 1,0-1,0 0,0 1,0 0,0 0,-1-1,1 0,-1 0,-1 0,1 0,0 0,-1 1,1-1,-1 0,0 1,1-1,0 0,-1 1</inkml:trace>
</inkml:ink>
</file>

<file path=ppt/ink/ink13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85 760,'0'1,"0"0,0 0,0 0,0 0,0 0,0 0,0 0,0 0,0 0,0 0,0 0,0 0,0 0,0 0,0 0,0 0,0 0,0 0,0 0,-1 0,1 0,0 0,0 0,0 0,0 0</inkml:trace>
</inkml:ink>
</file>

<file path=ppt/ink/ink13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67 758,'1'0,"0"1,-1 0,1-1,-1 1,0 0,0 0,1-1,-1 1,2 2,-2-2,0 0,0 0,0 1,1-2,-1 1,0 0,1 0,-1 0,0 0,0 0,0 0,0 0,0 0,1-1,-1 2,0-1,0 1,1-1,-1 1,0-1,0 0,1 0,-1 0,0 0,0 0,0 0,0 0,1-1,-1-1,0 0,0 0,0 0,0 0</inkml:trace>
</inkml:ink>
</file>

<file path=ppt/ink/ink13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84 755,'1'0,"0"0,-1-1,1 1,0 0,0 0,1 0,0 0,-1 0,0-1,0 1,0 0,0 0,0 0,1 0,-1 0,1-1,-1 1,0 0,1-1,0 1,-1 0,1 0,0 0,-1 0,1 0,0 0,1 0,-2 0,1 0,-2-1,1 1,0 0,0 0,-1 1,0 0,0 0,0 0,-1 0,0 0,1 0,-1 0,0 1,0 0,0-2,0 1,0 0,0 0,1 0,-1-1,0 1,1 0,-2 0,1-1,1 1,-1 0,0 0,0-1,0 1,0 0,0-1,1 1,-2 0,1 0,0-1,0 0,0 0,0 0,0 0,0 0,0-1,1 0,0-1,-1 2,1-1,-1 0,1 0,0 0,-1 0,1 0,0 0,0 0,0-1,0 1</inkml:trace>
</inkml:ink>
</file>

<file path=ppt/ink/ink13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95 759,'-1'0,"1"1,-1 0,1 0,0 0,-1 0,1 0,0-2,0 0,0 0,1 1,-1-2,0 1,1 1,-1-1,0 0,0 2,0 0,0 0,0 0,0 1,0-1,0 0,0 0,0 0,0 0,0 0,-1 0,1 0,0 0,1-1,0 0,0 0,0 0</inkml:trace>
</inkml:ink>
</file>

<file path=ppt/ink/ink13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139 771,'1'0,"0"0,-1-1,1 1,0 0,0 0,0 0,0 0,0 0,0 0,0 0,0 0,1 0,1-1,-2 1,0 0,1 0,-1 0,-1-1,1 1,0 0,0 0,0 0,0 0,0 0,0-1,0 1,-1-1,0 0</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981 868,'1'0,"0"0,0 0,0 0,0 0,-1-1</inkml:trace>
</inkml:ink>
</file>

<file path=ppt/ink/ink13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153 753,'0'1,"0"0,0 0,0 0,0 1,0-1,0 0,0 0,0 0,0 0,0 0,-1 1,1-1,-1 0,1 1,-1-2,1 1,0 1,-1 0,0-1,1 0,-1 0,1 1,-2 3,1-3,0-1,1 0,0 1,-2 0,1-1,1 0,-1 0,0 0,1 0,0 1,-1-1,0 0,1 0,-1 0,1 0,0 0,-1 0,0-1,1 1,0 0,-1-1,1 1,-1 1,1-1,-1-1,1 1,-1 0,0-1,0 1</inkml:trace>
</inkml:ink>
</file>

<file path=ppt/ink/ink13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152 797,'1'0,"0"0,-1 1,1 0,-1 0,1-1,0 1,-1 0,0 0,1-1,-1 1,1-1,-1 1,1 0,-1 0,1-1,-1 1,0 0,1 0,0-1,-1 1,1-1,-1 1,0 0,1-1,-1 1,0 0,1-1,-1 1,1-1,-1-1,0 0,0 0,0 0,1 1,0-1,-1 0,0 0</inkml:trace>
</inkml:ink>
</file>

<file path=ppt/ink/ink13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186 757,'1'0,"0"0,0 0,-1 1,1-1,-1 1,0 0,1-1,-1 1,1-1,-1 1,1-1,-1 1,1-1,-1 1,1 0,0-1,-1 1,1-1,0 1,0-1,0 1,0-1,0 0,0 0,0 0,0 0,-1-1,1 1,0 0,-1-1,1-1</inkml:trace>
</inkml:ink>
</file>

<file path=ppt/ink/ink13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214 754,'-1'1,"0"-1,0 0,0 1,0 0,0-1,1 1,-1-1,-1 0,2 1,-2 0,0 0,1 0,0-1,0 0,-3 2,3-1,0 0,1 0,-1-1,0 0,0 0,1 1,-1 0,0-1,0 1,0-1,0 1,0-1,1 1,-1 0,0-1,1 1,-1-1,1 1,-1-1,2 0,0 0,1 0,0 0,-1 0,0 0,0 0,0 0,0 0,0 0,0 0,1 0,0 0,-1-1,1 1,-1 0,0-1,1 1,-1 0,3-1,-2 1,-2-1,2 1,-1-1,0 1,0 0,-1-1,-1 1,0 0,0 0</inkml:trace>
</inkml:ink>
</file>

<file path=ppt/ink/ink13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194 748,'0'1,"1"-1,0 1,-1 0,0 0,1-1,-1 1,1 1,0 0,-1-1,0 1,1-1,0 0,-1 0,0 0,0 0,1 1,-1 0,1-1,-1 1,0-1,0 0,0 1,0 1,0-1,0-1,0 1,1 4,-1-4,0-1,1 1,-1 0,0-1,0 1,0 1,1-1,-1 0,0-1,0 0,0 0,0 1,0 0,0 0,0-1,0 0,0 0,0 0,0 2,0-2,0 0,0 0,0 0,0 0,0-2,0 0,0 0,0 0,-1 0,1 0,-1 1,1-1,0 0,0 0,-1 0,1-1</inkml:trace>
</inkml:ink>
</file>

<file path=ppt/ink/ink13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201 794,'-1'0,"0"0,0 0,1 1,-1-1,0 0,0 1,0 0,0-1,0 1,0-1,0 0,0 0,0 1,0-1,0 1,0 0,0-1,0 0,0 1,0-1,1 1,-1-1,0 1,0-1</inkml:trace>
</inkml:ink>
</file>

<file path=ppt/ink/ink13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203 797,'1'0,"0"0,0 0,0 0,0 0,-1 1,1-1,-1 1,0 0,1-1,0 0,0 0,0 0,0 0,0 0,-1-1,1 0,0 0,-1 0,0 0,1-1,0 2,-1-1</inkml:trace>
</inkml:ink>
</file>

<file path=ppt/ink/ink13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234 747,'0'1,"0"0,0 0,0 0,0 0,-2 1,2-1,0 0,0 0,-1-1,0 1,1 0,0 0,-1 0,1 0,-1-1,0 1,1 0,0 0,-1 0,1-2,1 1,0 0,-1-1,1 1,0 0,0 0,-1-1,1 0,1 1,0-1,0 1,-1 0,7-2,-7 1,1 1,1-1,-1 0,0 0,0 0,1 1,-1-1,-1 1,1 0,1-1,-1 0,-1 0,0 1,-1-1,1 1,0 0,-2 0,0 0,0 0,0 0,0 1,-1-1,0 1,1 0,-1 0,0-1,1 0,-2 1,1 0,0 0,0 0,0 0,1 0,-1-1,1 1,-1-1,0 2,0 0,0-2,1 1,0 0,0 0,0 0,1 0,-1-1,1 1,-1 0,1 0,0 0,0 0,0 0,0 0,0 0,0 0,0 0,1-1,1 0,-1 1,0-1,0 0,0 0,0 0,0 0,0 0,0 0,0 0,0 0,1 0,-2-1,1 1,0 0,0 0,-1-1,1 1,-1-1</inkml:trace>
</inkml:ink>
</file>

<file path=ppt/ink/ink13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251 776,'1'0,"-1"1,0 0,0 0,-1-1,1 1,-1-1,0 2,0-2,1 1,-1-1,0 0,1 1,-1 0,0 0,0-1,1 1,-1-1,0 1,-1 0,2 0,-1-1,1 1,-2 0,1 0,1 0,-1-1,1 1,-1-1,0 0,1 1,0 0,-1-1,2 0,0 0,-1-1,3 0,-2 1,1 0,0-1,0 0,-1 1,0-1,1 1,-1-1,0 1,0 0,0 0,1-1,-1 1,0-1,0 1,0 0,0-1,0 1,0 0,0 0,0 0,0 0,-1-1,0 0,1 0,0 1,0-1,-1 0,1 1,0-1,0-1,0 1,1-1</inkml:trace>
</inkml:ink>
</file>

<file path=ppt/ink/ink13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290 742,'0'1,"0"0,0 0,-1-1,0 1,1 0,-1 0,0-1,0 3,0-3,0 1,0-1,1 1,0 0,-1-1,1 1,-1-1,1 1,-1-1,0 1,1 0,-1-1,1 1,1-1,0 0,0 0,-1-1,2 1,-1-1,0 1,1 0,0-1,-1 1,0-1,0 0,1 1,-1 0,4-2,-3 2,-1-1,0 1,0-1,0 1,1 0,-3 0,0 0,0 0,0 0,0 0,0 1,0-1,0 0,0 1,0-1,0 1,1 0,-2 0,1-1,-1 2,1-2,0 1,1 0,-1 0,-1 0,2 0,0 0,-1 0,0 0,1 0,0 0,-1 0,1 1,-1-1,1 1,0 0,-1-2,1 2,0-1,0 2,0-2,0 0,0 0,-2 0,2 0,0 0,0 0,0 0,0 0,-1 0,1 0,0 1,0 0,0-1,0 0,-1 0,1 0,0 0,0 1,0 0,0-1,0 1,0-1,0 0,0 0,0 0,0 0,0 0,0 0,0 0,0 0,0 0,0 0,0 0,0 0,0 0,0-2,0 0,0 0,0 0,0 0,0-1,1 2,-1-1,1 0,-1 0,0 0,1 0,1 0,-2 0,0 0,0 0,1 1,-1-1,1 0,0 0,-1-1,0 1,1 1,-1-1,1 1,-1-1,1 1,-1-1,1-1,0 2,0-1,0 0,0 0,0 1,-1-1,3 0,-2 1,0-2,0 1,0 1,0-1,0 1,0-1,1 0,-2 0,1 1,0 0,0 0,-1-1,1 1,-1-1,1 1,0 0,1-1,-1 1,-1-1,1 1,0-1,0 1,-2 0,0 0,0 0,-1 0,1 1,0-1,-2 0,2 0,0 0,0 0,0 0</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795 687,'1'0,"0"0,0 0,0 0,0 0,0 0,1 0,-1 0,0 0,1 0,-1 0,0 0,1 0,-1 0,1 0,-2 1,1-1,0 0,0 0,1 0,-1 0,0 0,0 0,0 0,0 0,0 0,0 0,0 0,0 1,0-1,0 0,0 0,0 0,0 0,0 0,0 0,0 0,0 0,0 0,0 0,0 0,0 0,0 0,0 0,0 0,0 0,0 0,0 0,0 0,0 0,0 0,0 0,0 0,0 0,0 0,0 0,0 0,0 0,0 0,1 0,0 0,-1 0,0 0,0 0,0 0,1 0,-1 0,0 0,0 0,-1 1,1-1,0 0,0 0,0 0,0 0,0 0,0 0,0 0,1 0,-1 0,0 0,0 0,0 0,0 0,1 0,-1 0,0 0,0 0,0 0,0 0,0 0,0 0,0 0,0 0,0 0,0 0,0 0,0 0,0 0,0 0,0 0,0 0,0 0,0 0,0 0,0 0,1-1,-1 1,0 0,0 0,0 0,0 0,0 0,0 0,0 0,0 0,1-1,-1 1,0 0,0 0,0 0,0 0,0 0,-1-1,1 1,0 0,0 0,0 0,0 0,0 0,0 0,0 0,0 0,1 0,-1 0,0 0,0 0,0 0,0-1,0 1,0 0,0 0,0 0,0 0,0 0,0-1,0 1,0 0,0 0,0 0,0 0,0 0,0 0,0 0,0 0</inkml:trace>
</inkml:ink>
</file>

<file path=ppt/ink/ink13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304 779,'0'1,"0"0,0 0,0 0,0 0,0 0,0 0,0 0,1-1,0 0,0 0,0 0,0 0,-1-1,1 1,-1-1,1 1,0 0,-1-1,0 0,1 1,-1-1,0 0</inkml:trace>
</inkml:ink>
</file>

<file path=ppt/ink/ink13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313 780,'0'1,"0"0,0 0,0 0,-1 0,1 0,0 0,-1-1,1 1,0 0,0 0,-1-1,0 0,1 1,0 0,-1-1,1 1,-1 1,0-2,1 1,-1 0,1 0,-1-1,1 1,0 0,-1-1,0 1,1 0,0 0,-1 0,0-1,1 1,0 0,-1-1,1 1,-1-1,2 0,-1-1,1 1,0 0,1-1,-1 0,-1 0,2 1,0-2,0 2,-1 0,1-1,-1 0,0 1,1-1,-1 1,-1-1,1 1,0 0,-1-1,1 1,-1-1,0 2,0 0,0 1,0-1,-1 0,0 0,1 0,0 0,-1-1,-1 2,2-1,-1 0,0 0,0 0,1 0,-1 0,0 0,1 0,-1-1,0 1,1 0,-1 0,0-1,1 1,-1-1,-1 2,1-1,1 0,-1-1,0 0,1 1,-1-1,1 1,-1-1,0 1,0-1,1-1,0 0,0 0,0 0,0 0,0 0,0 0,0 0,0 0,0 0,1 1,0 0,0 0,0 0,0 0,0 0,0 1,1-1,-2 1,1-1,0 0,0 0,0 0,0 1,0-1,-1 1,1-1,0 0,0 0,0 0,0 1,1-1,-2 1,1-1,0 1,0-1,0 0,0 0,-1 1,1-1,0 0,-1 1,1-1,-1 1,1-1,0 0,-1-2,1 2,-1-1,0 0,0 0,0 0,0 0,0 0,0 0</inkml:trace>
</inkml:ink>
</file>

<file path=ppt/ink/ink13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343 752,'1'0,"0"1,0-1,-1 1,0 1,1-2,0 2,0-1,-1 0,0 0,1 0,-1 1,1-2,-1 1,1 1,-1-1,0 0,0 0,0 0,1 0,-1 0,1 0,-1 0,0 0,0 2,0-1,0 0,0-1,1-1,-1 1,0 1,0-1,0 1,0-1,1 0,-1 0,0 0,0 0,0 0,0 1,0 1,0-2,0 0,0 1,0-1,0 1,0-1,0 0,0 0,-1 0,1 0,0 0,0 1,-1-2,1 1,-1 0,0 0,1 0,0 0,-2 1,1-2,1 1,-1 0,1 0,-1-1,0 1,0 0,0-1,1 1,-1-1,1 1,-1-1,0 0,1 1,-1-1,0 0,0 0,0 0,1 1,-1-1,0 0,0 0,0 0</inkml:trace>
</inkml:ink>
</file>

<file path=ppt/ink/ink13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1678 382,'1'0,"0"0,0 0,-1 1,1-1,-1 1,0 0,1-1,0 0,0 1,-1 0,0 0,0 0,1-1,0 1,-1 1,1-2,-1 1,0 1,1-2,-1 1,1 1,0-2,-1 3,1-2,0 0,-1 0,0 0,0 0,1 0,0-1,-1 2,1-2,-1 1,0 1,0-1,1-1,-1 1,1 0,-1 0,1-1,-1 1,0 1,1-1,-1 0,1 0,-1 0,0 0,0 0,0 0,1-1,-1 1,0 0,1 0,-1 1,1-1,-1 0,0 0,0 0,0 0,0 0,1-1,-1 1,0 0,0 0,0 0,1-1,-1 2,0-1,0 0,0 0,1-1,-1 1,0 0,0 0,0 0,0 0,0 2,1-2,-1 0,0 0,0 0,1 0,-1 0,0 0,0 0,0 0,0 0,0 0,1 1,-1-1,0 0,0 0,0 0,0 0,1 0,-1 0,0 0,0 0,0 0,0 0,1-1,-1 3,0-2,0 0,0 0,0 1,0-1,1-1,-1 1,0 0,0 0,0 0,0 0,0 0,0 0,0 0,1 0,-1 0,0 1,0-1,0 0,0 0,0 0,0 0,0 0,0 0,1 0,-1 0,0 0,0 1,0-1,0 0,0 0,0 0,0 0,0 0,0 0,0 0,0 0,0 0,0 0,0 0,0 0,0 0,0 0,0 0,0 0,1 0,-1 0,0 0,0 0,0 0,0 1,0-1,0 0,0 0,0 0,0 0,0-2</inkml:trace>
</inkml:ink>
</file>

<file path=ppt/ink/ink13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1700 525,'1'0,"0"0,0 0,0 0,-1 1,0 0,1-1,-1 1,1-1,-1 1,1 0,-1 0,0 0,1-1,0 1,-1 0,0 0,1 0,-1 0,0 0,1-1,-1 1,1-1,-1 1,0 0,0 0,1 0,-1 0,1 0,-1 0,1-1,-1 1,0 0,0 0,1-1,-1 1,0 0,1-1,-1 1,0 0,1-1,-1 1,1-1,0-1,-1 0,1 0,1 1,-2-1,0 0,1 0,1 0,-1 1,-1-2,3 0,-2 1,1 0,-1 0,-1 0,1 0,1 0,-1 0,-1 0,2 1,-1-2,0 1,0-1,0 2,-1-1,2 0,0 0,-2 0,0 0,2 0,-1 0,0-1,0 2,0-1,0 1,-1-1,0 0,1 1,0-1,0 0,-1 0,1 1,0 0,-1-1,0 0</inkml:trace>
</inkml:ink>
</file>

<file path=ppt/ink/ink13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1696 563,'0'1,"-1"1,0-1,1 0,0 0,-1 0,1 0,-2 2,1-2,1 0,-1 0,0-1,1 1,0 1,0-1,-1-1,0 1,1 0,-1-1,1 1,0 0,-1 1,0-2,1 1,-1 0,1 0,0 0,0 0,0 0,1-1,0 0,-1 1,1-1,0 1,0 0,-1 0,0 0,0 1,0-1,1 1,-1-1,1 1,-1-1,1 0,-1 1,0 0,0 2,0-3,0 0,0 0,0 1,0 0,0-1,0 1,0-1,0 0,0 0,0 0,0 0,0 0,0 0,0 0,0 0,0 1,0-1,0 0,0 0,1-1,-1 1,1-1,0-1,-1 0,0 0,1 0,-1-1,1 2,1-3,-2 1,1 0,1 2,-1-2,-1 1,0-1,2 1,-1-1,0 0,1 0,-1 0,0 0,1 0,-1 2,0-2,-1 1,1 0,0 0,0 0,0 0,0 0,0 0,-1 0,1 1,1-3,-1 3,-1-1,1 0,0 1,-1-1</inkml:trace>
</inkml:ink>
</file>

<file path=ppt/ink/ink13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1726 593,'0'1,"0"1,1-2,-1 1,0 0,0 0,0 0,0 0,0 0,0 0,0 0,0 0,0 0,0 0,0 0,0 0,0 0,0 0,0 0,0 0,0 0,0 0,0 0,0 0,0 0,0 0,0 0,0 0,0 0,0 0,0 0,0-2,-1 1,1-1,0 0,-1 1,1-1,0-1,0 1,0 0,0-1,0-1,0 2,0 0,0 0,0 0,1 0,-1 0,1 0,-1 0,0 0</inkml:trace>
</inkml:ink>
</file>

<file path=ppt/ink/ink13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1732 585,'0'-1,"0"0,1 1,-1-1,0 0,1 1,-1-1,1 1,0 0,-1-1,2 1,-2-1,1 1,0 0,0 0,-1-1,2 1,-1 0,1 0,-1-1,0 1,0 0,0 0,0-1,0 1,1 0,-1 0,0 0,0 0,0 0,0 0,-1 1,1-1,0 2,-1-1,1 0,-1 0,0 0,1 0,-1 1,0-1,0 1,1-2,-1 1,0 0,0 0,0 1,0-1,0 0,0 0,0 0,0 1,-1 0,1 0,-1-1,1 1,0-1,0 0,0 0,0 0,-1 1,0-1,1 0,-1 0,1 0,0 0,-1 0,0-1,1 1,-1-1,0 0,0 0,0 1,0-1,0 0,0-1,0 1,0 0,0-1,0 1,0-1,0 0,0 1,1-1,-1 0,1 0,-1 1,0 0,0-2,0 2,1-1,-1 1,1-1,0 0,-1 0,0 0,1 0,0 0,0 0,0 0,-1 1,1-1,0 0,0 0,0 0,0 0,1 1,0 0,0 0,0 0,0 0,0 0,0 0,0 0,-1-1,1 1,0 0,0-1,0 1,0 0,-1 1,0 0,-1 0,1 0,-1 1,1-1,-1 0,1 0,-1 0,1 0,-1 0,0 0,0 0,1 0,-1 0,0 0,0 0,0 0,0 0,0-1,1 1,-1-1,0 1,2-1,0 0,0 0,-1-1,1 1,0-1,0 1,0 0,0 0,0 0,0 0,0 0,0 0,2-1,-2 1,0 0,0 0,0 0,0 0,0 0,0-1,0 1,0 0,0-1,0 1,0-1,0 1,-1-1,1 0,0 0,-1 0,0 0,1 1,-1-1,0-1</inkml:trace>
</inkml:ink>
</file>

<file path=ppt/ink/ink13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1774 572,'1'0,"0"0,0 0,-1 1,1 0,-1 0,1-1,-1 1,1 0,0-1,0 0,-1 1,1-1,0 0,0 0,0 0,0 0,0 0,0 0,0-2,0 2,0 0,0-1,-1 0,1 0,0 1,-1-1,0 0,1 1,0 0,-1-1,1 0,-1 0,0 2,0 0,-1 0,0 0,-1 1,1-1,0 0,0-1,1 1,-1 0,0 0,0 0,0 0,1 0,-1 0,0 0,1 0,-1 0,0-1,0 2,0-1,0 0,1 0,1-1,0 0,0 0,0-1,0 1,1 0,-1-1,1 1,-1 0,1-1,-1 1,0-1,0 1,1-1,-1 1,1-1,-1 1,0 0,0 0,0-1,0 1,-1-1,1 1,0 0,0 0,-1-1,-1 1,1-1,-1 1,1-1,-1 1,1-1,-1 0,1 0,-1 1,1-1,0 0</inkml:trace>
</inkml:ink>
</file>

<file path=ppt/ink/ink13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1787 557,'1'0,"-1"1,1 0,0 0,-1 0,1 1,-1-1,1-1,-1 1,1 0,0 0,-1 1,0 0,0-1,1-1,-1 2,1-1,-1 0,0 1,0 0,0-1,0 1,0-1,0 1,0-1,0 1,0-1,0 1,0-1,0 1,0-1,0 1,0 0,0-1,0 0,0 0,0 0,0 0,0 1,0-1,0 1,0 0,0-1,0 0,0 1,0 1,0-2,0 0,0 0,0 0,0 0,0 0,0 0,0 0,0 0,0 0,0 0,0 0,0 0,0-2,0-1,0 1,0 0,0 0,0-1,0 1,0-1,0 1,1 1,-1-2,0 1,0-1</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963 680,'0'1,"0"0</inkml:trace>
</inkml:ink>
</file>

<file path=ppt/ink/ink13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1799 599,'-1'0,"0"0,0 0,1 1,-1-1,1 1,-1-1,0 1,0 0,1 0,-2-1,2 1,-1-1,1 1,-1 0,0-1,-2 2,1-1,2 0,-1 0,0-1,0 0,1 1,0 0,-1-1,2 0,0-1,0 1,0 0,0 0,0-1,0 0,1 0</inkml:trace>
</inkml:ink>
</file>

<file path=ppt/ink/ink13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1795 607,'1'0,"-1"1,1-1,-1 1,1-1,0 0,0 0,0 0,0 0,1 0,-1 0,0 0,0 0,0 0,0 0,-1-1,1 0,0 1,-1-1,1 0,-1 0,1 0,0 0,2-5,-1 4,-2 0,1 0,0 1,0-2,0 2,0 0,0-1,1 0,-2 0,1 0,0 1,0-1</inkml:trace>
</inkml:ink>
</file>

<file path=ppt/ink/ink13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1832 554,'-1'0,"0"1,0-1,0 1,1 0,-3 1,3-1,-1 0,0-1,1 1,-1 0,0 0,0-1,1 1,-1 0,0 0,0-1,1 1,0 0,-1-1,0 0,0 1,1 0,0 0,-1-1,0 2,0-2,1 1,-1-1,1 1,1-1,0 0,0 0,0 0,0 0,0 0,1 0,-1 0,0 0,0 0,0 0,0-1,0 1,0 0,0 0,0-1,-2 1,1 1,-1-1,1 1,-1 0,0-1,1 1,0 0,0 0,-1-1,0 2,1-1,-1-1,1 1,0 0,0 0,-1-1,0 2,1-1,0 0,-1 0,1 1,0 1,-1-2,1 0,0 0,0 0,0 0,0 0,0 0,1-1,0 0,0-1,0 1,0 0,-1-1,1 0,-1 0,1 1,-1-1,1 1,-1-1,1 0,0 0,-1 0,0 0,0 0,0 2,0 0,0 0,0 0,-1 0,0-1,1 1,0 0,0 0,-1-1,0 1,1 0,-1 1,0-2,1 1,-1-1,1 1,0 0,-1-1,0 1,1 0,-1-1,1 1,-1-1,0 1,1 0,0 0,-1-1,0 0,0 1,1 0,-1-1,0 0,1 1,-1-1,2 0,0 0,0 0,0 0,-1-1,1 1,-1-1,1 1,0 0,-1-1,1 1,0 0,0 0,0 0,0 0,0 0,-1-1,2 1,-2-1,1 1,0-1,-1 0,1 1,-1-1,1 1,-1-1,1 0,0 1,0-2,-1 1,1 0,-1 0,1-1,0 1,-1 0,0-1,1 1,-1 0,3-3,-3 2,0 1,1-1</inkml:trace>
</inkml:ink>
</file>

<file path=ppt/ink/ink13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1842 548,'-1'0,"1"1,0 0,-1-1,1 1,0 0,0 0,0 0,0 0,-1 0,1 0,0 0,-1 0,1 0,0 0,0 0,-1-1,1 1,-1 1,0-2,2 0,0 0,0 0,0 0,0 0,0-1,0 1,0 0,0 0,0 0,0 0,0 0,0-1,0 1,0 0,0 0,0 0,0 0,0 0,0 0,1 0,-1 0,0 0,0-1,0 1,-2 0,-1 0,2 1,-1-1,0 0,0 1,1 0,-1-1,0 0,0 1,0 0,0-1,1 1,-1-1,0 1,1 0,-1-1,1 1,0 0,-1 0,1 0,-1 0,1 0,0 0,0 0,0 0,0 0,0 0,-1 0,1 0,0 0,0 1,0 1,0-1,0-1,0 1,0 0,0-1,0 0,0 0,0 1,0 0,0-1,0 0,0 0,0 0,0 0,0 0,-1 0,1 0,0 3,0-3,-1-1,1 2,0-1,-1-1,1 1,0 0,0 0,0 0,0 0,0 0,0 0,-1 0,1 0,0 0,0 0,0 0,0 0,-1-1,1-1,0 0,0 0,0 0,1 1,-1-1,0 0,1 0,1-2,-2 2,1 1,0-1,0 0</inkml:trace>
</inkml:ink>
</file>

<file path=ppt/ink/ink13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1855 592,'1'0,"-1"-1,1 1,0-1,0 1,-1-1,1 1,0 0,1 0,-1-1,0 1,0 0,0 0,0 0,0-1,0 1,0 0,0 0,0 0,0 0,0-1,2 0,-2 1,0 0,-2 0,0 0,-1 0,1 0,0 0,0 0,-1 0,1 0,0 0,0 0,0 0,0 0,0 0,0 0</inkml:trace>
</inkml:ink>
</file>

<file path=ppt/ink/ink13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1864 585,'0'1,"0"0,0 0,0 0,0 0,0 0,0 0,0 0,1-1,0 0,0 0,0 0,0-1,0 1,-1-1,1 1,-1-1,1 0,0 0,0 1,-1-1,2-1,-2 1,1 1</inkml:trace>
</inkml:ink>
</file>

<file path=ppt/ink/ink13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1878 582,'0'1,"0"0,0 1,0-1,0 0,-1-1,1 1,0 0,-1 0,0-1,1 1,-1 1,0-2,0 1,1 0,0 0,-2 1,1-1,1 0,-1 0,0-1,1 1,0 0,-1-1,1 1,0 0,-1 0,1 0,-1-1,1 1,1-1,0 0,0 0,0 0,0 0,0 0,-2 0,0 0,0 1,0 1</inkml:trace>
</inkml:ink>
</file>

<file path=ppt/ink/ink13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1855 624,'1'0,"0"0,0-1,0 1,0 0,0 0,1 0,-1 0,0 0,0 0,0 0,0 0,0 0,0 0,0 0,-1 1,0 0,0 0,0 0,0 0,0 0,0 0,0 0,0 1,0-1,0 0,-1 0,1 0,-1 0,1 0,-1 0,0 0,1 0,-1-1,1 1,0 0,-1 0,0-1,1 2,-1-2,1 1,-1-1,0 1,1 0,-1 0,1 0,-1-1,1 1,-1 0,0-1,0 1,0 0,0-1,0 0,0 0,1-1,0 0,0 0,0 0,0 0,0 0,0 0,1 1,-1-1,1 0,-1 0,1 0,0 1,-1-1,1 1,-1-1,1 0,0 0,-1 0,0 0,0 0,1 1,0 0,0 0,0 1,0-1,-1 1,1-1,0 1,-1 0,1-1,-1 1,1-1,0 0,0 1,-1 0,1-1,0 0,0 1,1 1,-2-1,1-1,0 1,0 0,0 0,1-1,-2 1,1-1,1 1,-2 0,1 0,0-1,0 0,-1 2,1-2,0 1,0-1,-1 1,1-1,0 1,0 0,0-1,0 1,-1 0,1-1,-1 1,1-1,0 0,-1 1,0-2,0 0,0 0,0 0,0 0</inkml:trace>
</inkml:ink>
</file>

<file path=ppt/ink/ink13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1738 648,'0'1,"0"0,0 0,0 1,-1-1,1 0,-1 0,1 0,0 0,0 0,-1 0,0 0,0 0,1 0,0 1,-1 0,0-1,0-1,1 2,0-1,-1-1,1 2,-1-1,0-1,1 2,-1-1,1 0,0 0,1-1,2 0,-2 0,0 0,0 0,0 0,0 0,0 0,1 0,-1 0,0 0,1 0,-1 0,0 0,1-1,-1 1,0 0,1-1,2 0,-2 1,-1 0,0 0,0 0,0-1,-1 0,0 0,-1 1,2 0,-1 1,0 0,0 0,0 0,0 0,0 0,0 0,1 1,-1-1,0 1,0-1,0 1,1 0,-1-1,0 0,0 4,0-4,0 0,0 1,1 0,-1-1,0 1,0 0,1-1,-1 1,0-1,0 2,0 0,0-2,0 1,0-1,0 0,0 3,0-3,0 0,0 0,0 0,0 0,0 0,0 0,1-1,-1 1,0 0,0-2,-1 1,0 0,1-1,-1 1,0 0,0-1,0 0,0 1,0-1,1 0,0 0,-1 1,1-1,0 0,-1 1,1-1,0 0,0 0,0 0,0 0,0 0,1 1,-1-1,1 0,0 1,-1-1,1 1,0 0,0 0,0 0,-1-1,1 1,0-1,0 1,0 0,1-1,-1 1,1 0,-1-1,0 1,1 0,-1-1,1 0,1 0,-1 1,-1 0,1 0,-1 0,-1-1,1 1,0 0,-1-1,0 0,1 1,0 0,-1-1,0 0,0 0,1 1,-1-1,1 0,0 1,-1-1,1 1,-1-1,1 1,0 0,1-1,-1 1,1 0,-1 0,0 0,0 0,0 0,0 0,0 0,0 0,0-1,0 1,0 0,0 0,0 0,0-1,0 1,-1-1,-1 0,1 0,-1 1,-1-2,1 1,0 1,0 0,0 0,1-1,-1 1,0 0,1-1,-1 1,0 0,1 1,-1-1,1 1,-1 0,0-1,0 3,0-2,1 0,0 0,0 0,-1 0,1 0,0 0,0 0,1-1,0 0,-1 1,2 0,-1-1,-1 1,1-1,0 0,0 0,-1 1,0 0,0 0,0 0,0 0,0 0,0 0,0 0,0 0,0 0,0 0,-1 0,1 0,-1-1,1 1,0 0,-1 0,1 0,1-1,0 0,0 0,0 0,0 0,2 0,-2-1,1 1,-1 0,0 0,0 0,-1-1,1 1,0 0,0 0,0-1,-1 2,0 0,0 0,0 0,0 0,0 0,-1 0,1 2,0-2,0 0,0 0,0 0,0 0,0 0,0 0,0 0,0 1,0-1,-1-1,0 1,1 0,-1-1,0 0,0 0,0 0,0 0,1-1,-1 1,1-1,0 0,-1 1,1-1,0 0,0 0,0 0,1 1,0 0,0 0,0 0,1 0,1 0,-3-1,1 1,0 0,0-1,1 1,-1-1,0 1,-1-1,1 1,-1-1,1 0,0-2,0 2,0 1,-1-1,1 0</inkml:trace>
</inkml:ink>
</file>

<file path=ppt/ink/ink13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1856 690,'-1'0,"0"0,0 1,1 0,-1-1,0 0,0 0,1 1,-1-1,1 1,-1-1,1 1,-1-1,1 1,1-1,2 0,-2 0,0 0,1 0,-1 0,1 0,0-1,-1 1,0 0,0 0,0 0,1 0,-1 0,0 0,0 0,-2 0,0 0,0 0,-1 1,1 0,0-1,0 0,0 0,1 1,-1-1,-1 1,1-1,0 1,1 0,0 0,0 0,0 0,0 0,1-1,-1 1,0 0,0 1,0-1,0 0,0 0,0 0,0 1,1-1,-1 0,0 0,0 0,0 0,0 0,0 0,0 1,0 0,0-1,0 0,0 0,0 0,0 0,0 0,-1 0,1 0,0 0,0-2,1 0,0 0,-1 0,2 1,-2-1,1 0,-1 0,2 1,-2-1,1 0,0 0,0 0,-1 0,2-1,-1 1</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773 851,'0'1,"0"0,0 0,0 0,1-1,-1 1,0 0,0 0,1-1,-1 1,1-1,-1 1,0 0,0 0,0 0,0 0,0 0,0 0,0 0,0 0,0 0,1-1,-1 1,0 0,0 0,0 0,0 0,0 0,1-1,0 0,0-1,0 0</inkml:trace>
</inkml:ink>
</file>

<file path=ppt/ink/ink13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1880 700,'1'0,"-1"-1,1 1,0 0,0 0,0 0,0 0,1 0,-1 0,-1-1,1 1,0 0,0 0,-1 1,1-1,-1 2,0-1,0 1,0-1,0 1,0-1,0 0,0 0,0 0,0 0,0 0,0 0,0 0,0 0,0 0,0 1,0-1,0 0,0 0,0 0,0 0,0 0,0 0,0-2,0 0,1 0,0 0,0 1,0 0,-1-1,1 1,-1-1,1 1,0 0,-1-1,1 1,0 0,0 0,1 0,-1 0,0-1,0 1,0 0,0 0,0 0,-2 0,0 0,-1 0,1 0,0 0,0 0,0 0,0 0,-1 0,1 0,0 0,0 0,0 0,-1 0,1 0,0 0,-1 0,1 0,0 0,0 0,-3 0,3 1,0-1,0 0,0 0,0 0,0 0,2 1,-1 0,0 0,0 0,0 0,0 0,0 0,0 0,0 0,0 0,0 0,0 0,0 0,-1-1,0 2,1-1,-1-1,0 1,1 0,0 0,-1-1,-1 1,2 0,1-1,0 0,0 0,1 0,1 0,-1 0,0-1,-1 1,1-1,-1 1,0 0,1 0,0-1,-1 1,1-1,-1 1,0 0,1 0,-1 0,0 0,0-1,0 1,0 0,0-1,0 1,0 0,-2 0,0 0,0 0,0 0,0 0,-2 0,2 0,-1 0,1 0,-1 1,-2 0,3-1,-1 1,-1-1,2 1,-2-1,1 1,0-1,0 0,0 1,-1-1,1 1,0 0,0-1,-1 0,2 0,-1 1,-1-1,-3 2,4-2,-1 1,2-1,-1 1,0-1,2 1,-2-1,0 0,1 1,0-1,-1 0,1 0,0 1,-1-1,1 0,0 1,0-1,-3 1,3-1,0 0,-1 0,1 0,0 0,0 0,0 0,0 0,0 0,0 0,0 0,0 0,0 0,0 0,0 0,0 0,0 0,0 0,0 0,0 0,0 0,0 0,0 0,-1 0,1 0,0 0,0 1,0-1,0 0,0 0,0 0,0 0,0 0,1 1,-2-1,1 0,0 0,0 0,0 0,0 0,0 0,0 0,0 0,0 0,0 0,0 0,2 0,0 0,0 0,0 0,0 0,0 0,0 0,0 0,5 0,-4 0,0 0,1 0,0 0,0 0,0 0,0 0,1 0,0 0,0 0,1 0,-1 0,1-1,0 1,1 0,10-2,-12 2,1-1,2 0,-1 1,-1 0,-1-1,1 1,-2 0,2-1,-1 1,0-1,-1 1,-1 0,1 0,0-1,-3 0</inkml:trace>
</inkml:ink>
</file>

<file path=ppt/ink/ink13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1859 691,'0'1,"0"0,-1-1,1 1,0 0,-1 0,0-1,1 1,-1 0,0 0,0-1,1 1,-1 0,0-1,1 1,-1-1,1 1,-1 0,1 0,-1-1,1 1,-1-1,1 1,0 0,-1 0,0-1,1 1,0 0,-1 0,0-1,1 1,0 0,-1-1,1 1,0 0,-1-1,1 1,-1-1</inkml:trace>
</inkml:ink>
</file>

<file path=ppt/ink/ink13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87 839,'1'0,"0"0,-1 1,1-1,-1 1,0 0,0 0,0 0,0 0,0 0,0 0,0 0,0 0,0 0,-2 1,2-1,-1 0,1 0,1-1,0 0,0 0,1 0,-1 0,1 0,0 0,0 0,0 0,0 0,0 0,2-1,-2 1,-1 0,1 0,0-1,-1 1,1 0,0 0,-1 0,1 0,-1 0,0 0,1 0,-1-1,0 1,1 0,-1 0,0 0,0 0,-1-1,-1 1,0 0,0 0,1-1</inkml:trace>
</inkml:ink>
</file>

<file path=ppt/ink/ink13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115 840,'0'2,"0"-1,0 1,0-1,0 0,0 0,0 0,0 0,0 0,0 2,0-2,0 1,0-1,0 1,0-1,0 1,2-1,-2 0,0 0,0 1,0-1,0 0,0 0,0 0,0 0,1 1,-1 0,0-1,0 0,0 0,0 0,0 0,0 0,0 0,0 0,0 0,0 0,0 0,0 0,0 0,0 0,1-1,-1 1,-1-1,0 0,0 0,0 0,1-1,-1 1,0 0,1-1,-1 1,1-1,0 0,-1 1,0 0,1-1,0 0,-1 1,1-1,-1 1,0 0,0-2,0 1,0 0</inkml:trace>
</inkml:ink>
</file>

<file path=ppt/ink/ink13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101 870,'1'0,"0"0,0 0,0 0,0 0,0 0,0 0,0 0,-1-1,1 1,1 0,-1 0,1 0,1 0,-2 0,0 0,0 0,0 0,0 0,0-1,0 1,0 0,0 0,0 0,0 0,0 0,0 0,0 0,-1-1,1 1,-1-1,0 0,0 0,0 0,0 0,0 0,0 0</inkml:trace>
</inkml:ink>
</file>

<file path=ppt/ink/ink13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138 851,'1'0,"0"-1,0 1,0 0,0 0,0-1,0 1,0 0,0-1,0 1,1 0,-1 0,0 0,1 0,-1 0,1 0,-2-1,6 1,-5-1,0 1,0 0,0 0,0 0,0 0,-1-1</inkml:trace>
</inkml:ink>
</file>

<file path=ppt/ink/ink13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161 844,'0'1,"0"0,0 0,-1 0,1 0,0 0,-1-1,1 1,0 0,0 0,0 0,0 0,0 0,0 0,1-1,0 0,0 0,0 0,0 1,0-1,0 0,0 0,0 0,2 0,-3 1,1-1,0 1,0-1,-1 1,0 0,0 0,0 0,-2-1,1 0,1 1,-1-1,0 1,0-1,1 1,1-1,0 0,0 0,1 0,0 0,-1 0,0 0,0 0,-3 0,2 1,0 0,0 2,0-2,0 0,0 0,0 0,0 0,0 0,0 0,0 0,0 0,0 0,0 0,0 0,0 0,0 0,-1-1,1 1,0 0,-1-1,0 0,0 0,0 0,1-1,-1 1,0 0,0 0,1-1,-1 1,2 0,0 0,-1-1,1 1,0 0,-1-1,1 1,0 0,0 0,-1-1,1 1,0 0,-1-1,2 0,-1 1,0 0,1 0,-1 0,0 0,0 0,0 0,0 0,0 0,0 0,0 0,-1-1,0 0,1 0</inkml:trace>
</inkml:ink>
</file>

<file path=ppt/ink/ink13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210 840,'0'1,"0"0,-1-1,0 0,1 1,-1-1,0 0,0 0,1 2,-1-1</inkml:trace>
</inkml:ink>
</file>

<file path=ppt/ink/ink13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231 846,'0'1,"0"0,-2-1,1 0,1 1,-1-1,0 0,0 0,0 0,0 1,0-1,0 0,0 1,0-1,1 1,-1-1,0 0,1 1,1-1,0 0,0 0,-1 1,1-1,1 0,-1 0,0 0,0 0,-1 1,1-1,0 1,-1 0,1-1,-1 1,0 0,0 0,1-1,-1 2,1-1,-1 0,0 0,0 0,0 0,0 0,0 0,0 0,0 0,0 0,0 0,0 0,0 0,0 0,0 0,0-2,1 1,-1-1,1 0,-1 0,1 0,-1 0,0 0,0 0,0 0</inkml:trace>
</inkml:ink>
</file>

<file path=ppt/ink/ink13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243 829,'1'0,"0"0,0 0,0 0,1-1,-1 1,0 0,0 0,0-1,0 1,1 0,-1 0,0 0,0 0,0 0,0 0,0 0,0 0,0 0,0 0,0 0,0 0,0 0,0 0,0 0,1 0,-1 0,0 0,-1 2,0-1,0 0,0 0,0 0,0 0,0 0,0 0,0 0,0 0,0 0,0 0,-2 0,2 0,0 0,0 0,0 0,0 0,-1-1,1 1,-1 0,1 0,-1-1,1-1,0 0,0 0,1 1,0 0,-1-1,0 0,1 1,0 0,0-1,0 1,0 0,-1-1,1 1,0 0,-1-1,1 1,0 0,0 0,-3 0,1 0,0 0,0 0,0 0,-1 0,1 0,0 0,-4 0,2 0</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686 651,'0'1,"1"-1,-1 1,1 0,-1 0,1-1,-1 1,0 0,1 0,0-1,-1 1,0 1,1-2,0 1,-1 0,0 0,1 0,-1 0,1-1,0 1,-1 0,1 0,-1 0,0 0,1 0,0-1,-1 1,0 0,1-1,0 1,-1 0,1 0,-1 0,1-1,0 0,-1 1,1 0,-1 0,1-1,0 0,0 0,0 0</inkml:trace>
</inkml:ink>
</file>

<file path=ppt/ink/ink13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245 841,'1'0,"0"0,-1 1,0 0,1-1,-1 1,0 0,0 0,0 0,0 0,0 0,0 0,0 0,0 0,0 0,0 0,0 0,0 0,0 0,-1-1,2 0,0 0,0 0,0 0,0 0,0 0,1 0,-1 0,1 0,-1 0,0 0,1 0,-1 0,2 0,-1 0,0 0,-1 0,0 0,0 0,0 0,1 0,-1 0,0 0,1 0,-2 1,1-1,1 0,-1 0,0 0,0 0,1 0,1 1,-2-1,0 0,0 0,0 0,-3 0,1 0,0 0,0 0,-1 1,-1-1,2 0,-1 0,-1 1,0-1,2 0</inkml:trace>
</inkml:ink>
</file>

<file path=ppt/ink/ink13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153 873,'1'0,"0"0,-1 1,1-1,-1 1,1-1,0 1,0-1,-1 1,0 0,1-1,0 0,0 0,0 0,0 0</inkml:trace>
</inkml:ink>
</file>

<file path=ppt/ink/ink13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08: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149 886,'1'0,"0"0,0 0,0 0,0 0,0 0,0 0,-1 1,1-1,0 0,0 0,0 1,0-1,0 0,0 0,0 0,0 0,-1 1,1-1,0 0,0 0,0 0,0 0,0 0,0 0,0 0,0 0,1 0,-1 0,0 0,0 0,0 0,0 0,0 0,-1-1,0 0</inkml:trace>
</inkml:ink>
</file>

<file path=ppt/ink/ink13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1136 542,'-1'2,"0"-1,1 0,-1 0,1 0,0 0,-1 0,1 0,-1 0,0 0,1 1,-1-1,0-1,0 1,1 1,-1-1,0 0,0 0,1 0,0 0,-2 1,1 0,1-1,-1 0,1 0,-1-1,1 1,-1 1,1-1,0 0,-1-1,1 1,0 0,-1 0,0 0,1 0,0 0,0 0,-1-1,1 2,-1-2,1 1,0 0,0 0,-1 0,1 0,-1-1,1 1,-1-1,1 1,0 0,-1 1,-1 0,2-1,0 0,-1 0,1 1,-1-1,0 0,1 0,0 0,-1 0,1 0,-1-1,1 1,-1 0,1 0,-1 0,1 0,-1 1,1-1,-1-1,0 0,1 1,0 0,-1 0,1 0,-1 0,0 0,1 0,-1-1,1 1,0 0,-1 0,1 0,-1-1,1 3,-1-3,0 1,1 0,-1 0,1 1,-1-2,1 1,-1-1,0 1,1 0,-1 0,0 1,0-2,1 1,-2 2,2-2,-1 0,1 0,-1 0,0 0,0 0,1 0,-1 0,0-1,1 1,0 0,-1 0,0-1,1 1,0 0,-1 1,0-2,0 0,1 1,0 0,0 0,-1-1,1 1,-1-1,1 1,0 0,-1-1,1 1,0 0,-1 0,0-1,1 1,0 0,-1-1,1 1,-1-1,1 1,-1-1</inkml:trace>
</inkml:ink>
</file>

<file path=ppt/ink/ink13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1055 639,'0'2,"0"-1,0 0,0 1,0-1,0 0,0 0,0 0,0 0,0 2,0-2,0 0,0 0,0 0,0 0,0 0,0 0,0 0,0 0,0 0,0 1,0-1,0 0,0 0,0 0,0 0,0 0,0 0,0 1,0-1,0 0,0 0,0 0,0 0,0 0,0 0,0 0,1-1,0 0,0 0,0 0,0 0,0 0,0 0,0 0,0 0,0 0,0 0,0-2,0 2,0 0,0 0,1-1,0 1,-1 0,0 0,1-1,-1 1,1-1,0 1,0 0,1 0,-1 0</inkml:trace>
</inkml:ink>
</file>

<file path=ppt/ink/ink13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1480 545,'0'2,"0"-1,0 0,0 0,-1-1,1 1,-1 0,0 0,1 0,0 0,-1 0,0-1,1 1,0 0,-1-1,1 2,-1-1,0-1,1 2,-1 0,0 0,0 0,1-1,-1 0,0 1,1-1,0 0,-1 1,0-1,0 0,1 0,-1 1,1-1,-1 0,0 1,0 0,1-1,-1 0,1 0,-1 0,0 3,0-3,1 1,-1-2,1 1,-1 0,1 0,-1 0,1 0,-1 0,1 0,0 0,-1-1,1 1,-1 0,0 1,1-1,-1 0,0 0,0 0,1 0,-3 3,3-3,0 0,-1 0,0 0,0 0,1 0,-1 1,0-1,0-1,0 2,1-1,0 0,-2-1,1 2,1-1,0 0,-3 1,3-1,-1 0,1 0,-2-1,2 1,-1 0,1 0,-1-1,0 1,1 0,-1 0,0 0,0 0,0 0,0-1,1 2,-1-2,1 1,-1-1,0 3,0-3,0 1,1 0,-1-1,0 1,0 0,1 0,-1-1,1 1,-1-1,1 1,-1 0,0 0,1 0,-1-1,1 1,-1-1,1 2,-1-1,0 0,0 0,1 0,-1 0,1 0,-1-1,1 1,-1-1,1 1,0 0,-1-1,1 1,-1-1,1 1,0 0,0 0,-1-1,1 1,0 0,-1-1,1 1,-1-1,1 1,0 0,0 0,-1-1,1 1,-1-1,1 1,0 0,-1 0,0 1,0-2,1 1,0 0,0 0,-1-1,1 1,-1-1,1 1,-1-1,1 1,0 0,-1 0,0-1,1 1,0 0,0 0,-1-1,1-2,0 1</inkml:trace>
</inkml:ink>
</file>

<file path=ppt/ink/ink13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1383 669,'0'2,"0"-1,0 0,0 0,0 0,0 0,0 1,0-1,0 1,0-1,0 0,0 0,0 0,0 2,0-2,0 1,0-1,0 0,0 0,0 0,0 0,0 0,0 0,0 0,0 0,0 0,0 0,0 0,0 0,0 1,0-1,0 0,0 0,0 0,0 0,0 0,0 0,0 0,0 0,0 0,1-1,0 0,0 0,0 0,0 0,0 0,1 0,0 0,0 0,-1 0,0-1,1 1,0-1,0 1,0 0,-1-1,2 1,-1-1,0 0,-1 0,5 1,-5-1,1 1,-2-1,1 1,0 0,-1-1,1 1,0 0,-1-1</inkml:trace>
</inkml:ink>
</file>

<file path=ppt/ink/ink13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862 710,'1'0,"-1"2,0-1,1-1,-1 1,1 0,-1 0,1 0,-1 0,0 0,0 0,1 0,0 0,-1 0,1 0,1 4,-1-4,-1 0</inkml:trace>
</inkml:ink>
</file>

<file path=ppt/ink/ink13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864 746,'1'0,"0"0,0 0,0 0,0 0,-1-1,1 1,2 0,-1-1,-1 1,0 0,1-1,0 1,-1-1,1 1,0-1,0 1,0-1,-1 1,1-1,0 1,-1 0,1 0,0 0,-1 0,-1-1,2 1,2-1,-3 1,0 0,0 0,0 0,0 0,0 0,0 0,-1 2,0-1,0 0,0 0,1 0,-1 0,0 0,0 0,0 1,0-1,0 0,0 0,0 0,0 1,0 0,0 0,0 0,0-1,0 0,0 0,0 0,-2 0,2 0,0 0,0 0,0 0,0 0,0 0,0 0,0-2,0 0,0 0,1 0,0 1,0-1,-1 0,1-1,1 1,-2 0,1 0,0 0</inkml:trace>
</inkml:ink>
</file>

<file path=ppt/ink/ink13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927 746,'1'0,"-1"2,1-2,0 0,-1 1,1-1,0 0,0 0,0 0,0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1511 47,'0'1,"0"0,0 0,0 0,0 0,0 0,0 0,0 0,0 0,0 0,0 0,0 0,0 0,0 0,0 0,0 0,0 0,0 0,0 0,0 0,0 0,0 0,0 0,0 0,0 0,0 0,0 0,0 0,0 0,0 0,0 0,0 0,1 0,-1 0,0 1,0-1,0 0,1-1,-1 1,0 0,0 0,0 0,0 0,0 0,0 0,0 0,1-1,-1 1,0 1,0-1,0 0,0 0,0 0,0 0,0 0,0 0,0 0,1-1,-1 1,0 0,0 0,0 0,0 0,0 0,0 0,0 0,0 0,0 0,0 0,1 0,-1 0,0 0,0 0,0 0,0 0,0 0,0 0,0 0,0 0,0 0,0 0,0 0,0 0,0 0,0 0,0 0,1-1,-1 1,0 0,0 0,0 0,0 0,0 0,0 0,0 0,0 0,0 0,0 0,0 0,0 0,0 0,0 0,0 0,0 0,0 0,0 0,0 0,0 0,0 0,0 0,1-1,-1 1,0 0,0 0,0 0,0 0,0 0,0 0,0 0,0 0,0 0,0 0,1-1,-1 1,0 0,0 0,0 0,0 0,0 0,0 0,0 0,0 0,0 0,0 0,0 0,0 0,0 0,0 0,0 0,0 0,0 0,0 0,0 0,0 0,0 0,0 0,0 0,0 0,0 0,0 0,0 0,0 0,0 0,0 0,0 0,0 0,0 0,0 0,0 0,0 0,0 0,0 0,0 0,0 0,0 0,0 0,0 0,0 0,0 0,0 0,0 0,0 0,0 0,0 0,0 0,0 0,0 0,0 0,0 0,0 0,0 0,0 0,0-2,0 0,0 0</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726 667,'-1'0,"0"0,0 0,0 0,0 0,0 0,0 0,1 1,-1-1,1 1,-1-1,0 1,1 0,-1-1,1 1,-1-1,0 0,1 1,-1-1,0 1,0-1,0 1,1 0,-1 0,1 0,-2-1,2 1,0 0,-1-1,1 1,0 0,-1 0,1 0,-1-1,1 1,0 0,0 0,1 0,-1 0,0 0,0 0,0 0,0 0,0 0,0 1,0-1,1 0,-1 0,0 0,0 0,0 0,0 0</inkml:trace>
</inkml:ink>
</file>

<file path=ppt/ink/ink14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943 744,'1'0,"0"0</inkml:trace>
</inkml:ink>
</file>

<file path=ppt/ink/ink14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967 710,'1'0,"0"2,-1-1,0 0,1 0,-1 0,0 1,0-1,0 1,0 0,0 2,0-1,0-1,0-1,0 1,0 1,0-2,0 2,0-1,0 1,0-2,0 2,0-1,0 0,-2 1,2-1,0 0,-1 0,1 0,0 0,0-1,-1 1,1 0,0 2,-1-3,1 0,0 1,0-1,-1 0,1 0,0 0,0 0,0 0,0 0,0 0,1-1,0 0,0-2,0 0,0 1,0 1</inkml:trace>
</inkml:ink>
</file>

<file path=ppt/ink/ink14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994 725,'0'2,"0"-1,0 0,0 0,0 0,0 0,0 1,0-1,-2 1,2-1,0 1,-1 0,1 0,-1 0,0 0,1-1,-1 1,1-1,0 2,0-2,0 0,0 0,0 0,0 0,0 0,1-1,-1 1,1 0,-1 0,0 0,0 0,1-1,-1 1,1 1,-1-1,1 1,-1-1,0 1,0 0,0 0,0 1,0-2,0 0,0 0,0 0,0 0,0 1,0-1,0 0,0 0,0 0,0 0,0 0,0 0,0 0,0 0,0 0,0 0,0 0,0 0,1-1,0 0,0-2,-1 1,1 1,0 0,-1-1,1 1,-1-1,1 0,1 1,-2-1,0 0,1 1,0-1,-1 0,1 0,0 1,2-4,-2 3,-1 0,1 1,-1-1,1-1</inkml:trace>
</inkml:ink>
</file>

<file path=ppt/ink/ink14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1011 746,'1'0,"0"0,0 0,0 0,0 0,0 0,0 0,0 0,0 0,0 0,0 0,4 0,-5-1,2 1,-1 0,0 0,0 0,0 0,0 0,0-1,0 1,0 0,0 0,0 0</inkml:trace>
</inkml:ink>
</file>

<file path=ppt/ink/ink14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1027 736,'0'1,"0"0,0 0,0 0,0 1,0 1,0-1,-1 0,1 0,0-1,-1-1,1 2,0-1,0 0,-1 0,1 1,0-1,0 0,0 0,0 0,0 0,0 2,0-2,0 0,0 0,1-1,1 0,-1 0,0 0,0 0,0 0,0 0,1 0,-1 0,0 0,1 0,0 0,0 0,-1 0,0 0,0 0,1 0,-1 0,0 0,1 0,-1 0,-1-1,-2 1,1 0,1-1,-1 1,0 0</inkml:trace>
</inkml:ink>
</file>

<file path=ppt/ink/ink14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1048 756,'1'0,"-1"1,0 0,0 1,0 1,0-2,0 0,0 0,0 1,0-1,0 1,0-1,0 0,0 1,0-1,0 0,0 0,0 0,1 1,-1-1,0 0,0 0,0 1,1-2,-1 1,0 0,0 0,0 0,0 0,0 0,1 0,-1 0,0 1,0-1,0 0,0 0,0 0,0 0,0 0,0 0,0 0,0 0,0 0,0 0,0 0,0 0,0 0,0 0,0 0,0 0,0 0,0 0,-1-1,0 0,0 0,1-1,-1 0,0 1,1-1,-1 1,1-1,-1 0,0 0,1 0,-1-2,0 3,0-1,1 0,0 0,0 0,-1 0,0 0,1 0,-1 0,1 0,0 0,-1 0,0 1,1-1,0 0,-1 0,1-1,0 1,0 0,-1 0,1 0,1 1,0 0,0 0,0 0,0 0,0 0,0 0,0 0,0 0,0 0,0 0,0 0,0 0,1 0,0 0,-1 0,0 0,0 0,0 0,1 0,-1 0,0 0,1 0,-1 0,0 0,0 0,0 0,0 0,1 0,-1 0,0 0,0 0,-1-1</inkml:trace>
</inkml:ink>
</file>

<file path=ppt/ink/ink14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1071 784,'1'0,"0"0,0 0,-1 2,1-2,-1 1</inkml:trace>
</inkml:ink>
</file>

<file path=ppt/ink/ink14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1007 758,'1'0,"0"0,0 0,0 0,1 0,-1 0,0 0,0 0,3 0,-3-1,1 1,0 0,0 0,-1 0,0 0,1 0,-1 0,1 0,-1 0,-1-1,1 1,0 0,0 0,0 0,0 0</inkml:trace>
</inkml:ink>
</file>

<file path=ppt/ink/ink14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1106 745,'0'1,"0"0,0 0,1-1,-1 1,1-1,0 0,0 0,0-1,0 1,0 0,0 0,0 0,3-2,-3 1,0 1,0 0,0-1,0 1,0 0,0 0,0-1,0 1,0 0,1-1,-1 1,0-1,0 1,0 0,1 0,-1 0,0 0,3-1,-2 0,0 1,-2-1,2 1,-1 0,1-1,-1 1,0 0,0 0,0 0,0 0</inkml:trace>
</inkml:ink>
</file>

<file path=ppt/ink/ink14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1139 732,'0'2,"0"0,0-1,0 1,0 0,0-1,0 0,0 0,0 1,0 1,-1-2,1 1,0 0,0-1,-1 1,1 1,0-2,0 1,-1 0,1 1,-1-2,1 1,0 0,-1 1,1-1,0-1,0 0,0 1,0-1,-1 0,1 0,0 0,-1 0,1 0,-1 1,1-1,0 0,0 0,-1-1,0 0,1-1,-1 1,1-1,0 0,0-1,-1 2,1-1,-1-1,0 2,1-1,0-1,0 1,0-1,-1 2,1-1,-1-3</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720 696,'0'1,"0"0,0 0,0 0,0 0,0 0,0 0,0 0,0 0,0 0,0 0,0 0,0 0,0 0,0 0,0 0,0 0,0 0,0 0,0 0,0 0,0 0,0 0,0 0,0 0</inkml:trace>
</inkml:ink>
</file>

<file path=ppt/ink/ink14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1122 768,'-1'0,"1"-1,-1 0,1 0</inkml:trace>
</inkml:ink>
</file>

<file path=ppt/ink/ink14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1105 703,'0'1,"0"0,0 0,-1-1,1 2,-1 4,0-5,1 1,-1 0,1 1</inkml:trace>
</inkml:ink>
</file>

<file path=ppt/ink/ink14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1088 743,'1'0,"0"0,0 0,0 0,-1 1,1-1,-1 1,1-1,-1 1,1 0,-1 0,1-1,0 1,-1 0,0 0,0 0,1 1,0-2,-1 2,0-1,0 0,0 0,0 1,0-1,0 1,0-1,0 0,0 1,0-1,0 1,0-1,0 1,0-1,0 0,0 0,0 0,-2 0,2 0,0 1,-1-2,1 1,0 0,0 0,0 0,0 0,0 0,0 0,-1 0,1 1,0-1,0 0,0 0,0 0,0 0,0 0,0 0,0 0,0 0,0 0,1 0,0-1,0 0,-1 1,1-1,1 0,-1 0,0 0,1 1,0-1,-1 0,0 1,1-1,0 1,-1-1,0 0,0 0,0 0,0 0,0 0,0 1,2 0,-2-1,0 0,0 0,0 1,0-1,0 0,0 1,0-1,0 0,0 0,0 0,0 0,0 1,0-1,0 0,0 0,0 0,-1 1,1-1,0 0,0 0,0 0,0-1,-1 0,0 0,0 0,0 0,0 0,0 0,0 0,0 0,0 0,0 0,0 0,0 0</inkml:trace>
</inkml:ink>
</file>

<file path=ppt/ink/ink14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1131 770,'1'0,"0"0,0 0,0 0,0 0,0 0,0 0</inkml:trace>
</inkml:ink>
</file>

<file path=ppt/ink/ink14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1210 720,'0'1,"0"0,0 0,-1 0,0-1,-1 2,1-1,0-1,1 1,-2 0,1 0,0-1,0 1,0 0,0 0,0 0,0 0,0-1,-3 3,4-2,-1 0,0-1,0 0,1 1,0 0,0 0,1 0,0 0,-1 0,1 0,-1 0,0 0,2 3,-2-3,0 0,1 0,-1 1,0-1,0 0,1 1,-1 0,0-1,1 0,-1 1,1-1,-1 1,0 0,0-1,0 0,0 1,0-1,0 0,1 1,-1 1,0 1,0-3,0 1,0 0,0 0,0-1,0 1,-2-1,2 0,-1 0,1 0,0 0,0 0,-1-1,1 3,-1-3,1 1,0 0,-1-1,0 0,0 0,1-2,-1 1,0 1,1-1,-1 0,1 0,0 0,-1-1,0 2,1-1,-1-1,1 1,-3-5,3 4,0 1,-1-1,0 0,0 0,1 1,0-1,0 0,-1 1,1-1,-1 0,0 1</inkml:trace>
</inkml:ink>
</file>

<file path=ppt/ink/ink14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1169 754,'1'0,"0"0,0 0,0 0,0 0,0 0,0 0,0 0,0 0,0 0,0 0,1 0,-1 0,0 0,0 0,0 0,0 1,-1 0,1-1,-1 1,0 1,0-1,0 0,0 0,-2-1,2 1,-1-1,1 1,-1-1,0 1,0 0,0 0,1 0,-1-1,0 0,1 1,-1-1,1 1,1-1,0 0,0-2,3 1,-2 0,-1 1,1-2,-1 1,1 1,-1 0,2-2,-2 1,0 0,1 1,-1-1,1 0,-1-1,0 2,0-1,0-1,0 2,0-1,-1 0,0 0,1 0,0-2,-1 2,0 0,0 0,1 0,-1 0,0 0,0 0,1 0,-1 0,0 0,0 0,1 2,-1 0,0 0,0 0,0 0,0 0,0 0,0 0,1-1,-1 1,0 0,0 0,0 0,1 1,-1-1,0 0,1-1,-1 1,0 0,0 0,0 1,1-1,-1 0,0-2,0 0,0 0,1 0,-1 0,0-1,0 1,1 0,-1 0,0-1</inkml:trace>
</inkml:ink>
</file>

<file path=ppt/ink/ink14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1229 734,'1'0,"0"0,0 0,0 0,0 0,0 0,0 0,-1 2,0-1,0 1,0-1,0 0,-2 0,2 0,-1-1,1 1,-1-1,1 1,0 0,-1-1,0 1,0-1,1 1,0 0,0 0,0 0,0 0,0 0,0 1,0-1,0 0,0 1,0-1,0 0,0 1,0 2,0-3,0 0,0 0,0 0,0 1,0-1,0 0,0 0,0 1,0-1,0 0,0 0,0 0,0 0,0 0,0 0,0 0,0 0,0 0,0 0,0 2,0-2,0 0,-1-1,0 0,0 0,1-1,0 0,-1 1,1-1,-1 0,1 0,-1 0,1 0,0 0,-1-2,1 2,0 0,0 0,0 0,0 0,0 0,0 0,0 0,0 0,0 0,0 0,1 1,0 0,0 0,0 0,-1 1,1 0,-1 0,1-1,-1 1,0 0,0 0,1-1,-1 1,1-1,-1 1,0 0,0 0,0 0,0 0,0 0,0 0,0 0,0 0,0 0,0 0,0 0,0 0,-1 0,0-1,1 1,0 0,-1-1,0 0,0 0,0 0,2 0,2 0,-2 0,0 0,0 0,0 0,0 0,0-1,1 1,0 0,-1 0,0-1,1 1,0-1,-1 1,0 0,0 0,0 0,0-1,-1 0,0 0,1 1,-1-1,1 0,0 1,1-2,-2 1,1 0,0 0,1 0</inkml:trace>
</inkml:ink>
</file>

<file path=ppt/ink/ink14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1284 725,'0'1,"0"0,0 0,0 1,-2-2,1 1,0 0,1 0,0 0,-1 0,1 0,-1-1,0 1,1 0,1-1,0 0,0 0,0 0,0 0,2 0,-2 0,0 0,-3 1,1 1,0-2,-1 1,1 0,0 0,0-1,0 0,0 1,0 0,0 0,0-1,0 0,1 1,-1 0,0 0,0-1,0 0,0 1,1 0,-1-1,-1 1,2 0,2-1,-1 0,0 0,0 0,0 0,1 0,-1 0,0 0,0 0,-1 1,1-1,0 0,0 1,-1 1,1-2,-1 1,1 0,-1 0,0 0,0 0,0 0,0 0,1 0,-1 1,0-1,0 0,0 1,0-1,0 1,0 1,0-1,0-1,0 1,0-1,0 0,0 0,0 0,-1 0,1 0,0 0,0 0,0 0,-1 0,1 0,0 1,-1-2,1 1,2-1,-1 0,0-1,0 0,-1 0,2 0,-1 0,1 0,-1-1,0 0,1 1,2-4,-3 2,1 2,-1-1</inkml:trace>
</inkml:ink>
</file>

<file path=ppt/ink/ink14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1308 757,'-1'0,"0"0,0 0,0 0,0 0,0 1,0 0,0-1,1 1,-1-1,0 0,0 1,0 0,1 0,1-1,0 0,0 0,0 0,0 1,0-1,0 0,0 0,0 0,0 0,0 1,0-1,0 0,0 0,0 0,0 0,0 0,0 0,0 0,0 0,0 0,0 0,-1-1,0 0,1 1,-1 1,0 0,0 0,0 0,0 0,0 0,0 0,0 0,0 0,0 2,0-2,0 0,0 0,0 0,0 0,0 0,0 0,-2 0,2 0,0 0,0 1,-1-2,0 1,1 0,0 0,-1 0,2-3,0 2,0 0,0-1,-1 0,1 0,1 0,-1-1,1 1,-2-1,1 2,1-2,-1 0,0 0,-1 1,2 0,-1-1</inkml:trace>
</inkml:ink>
</file>

<file path=ppt/ink/ink14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1338 754,'1'0,"-1"-1,1 1,1-1,-1 1,0 0,0-1,0 1,1 0,-1 0,0 0,0 0,0 0,-1 1,0 0,0 0,1 1,-1-1,0 0,0 0,0 0,0 0,0 0,0 1,-2-2,1 0,0 0,0 0,0-1,0 0,0 1,1-1,0 0,-1 0,0 0,0 0,1 0</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692 870,'1'0,"0"0,0 0,-1 1,1-1,-1 1,1-1,0 1,-1 0,1-1,0 1,-1 0,0 0,1-1,0 1,0 0,-1 0,1-1,-1 2,1-2,-1 1,1-1,-1 1,0 0,1-1,0 0,-1 1,1-1,0 0,0 0,0-1,0 1,0 0,-1-1,1 1</inkml:trace>
</inkml:ink>
</file>

<file path=ppt/ink/ink14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1340 753,'-1'0,"1"1,0 0,0 0,-1 0,1 0,-1 0,1 0,0 0,-1 0,0-1,1 1,-1 0,1 0,0 0,-1-1,0 2,0-1,1 0,0 0,1-1,0 0,0 0,0 0,1 0,-1 0,0 0,0 0,0 0,0 0,0 0,-1 1,1-1,0 0,-1 1,0 0,0 0,0 0,0 0,0 0,0 0,0 0,0 0,0 0,0 0,0 0,-1-1,1 1,-1 0,0 0,1 0,0 0,-1-1,0 0,0 1,1 0,0 0,-3 0,3 1,-1-2,0 0,0 1,1 0,-1 0,0-1,0 1,0-1,1 1,-1 0,0-1,0 1,0 0,0-1,0 0,1 1,0-2,0 0,0 0,1 1,1-3,-1 2,0 0,-1 0,1 0,-1 0</inkml:trace>
</inkml:ink>
</file>

<file path=ppt/ink/ink14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1331 789,'1'0,"0"0,0 0,1 1,-2 0,1 0,-1 0,1-1,-1 1,1 0,-1 0,1-1,-1 1,1 0,0-1,-1 1,3 2,-3-2,1 0,0-1,-1 1,1 0,0-1,0 1,-1 0,1 0,0-1,0 0,-1 1,1-1,0 1,0-1,0 0,0 0,-1-2,0 1,0 0,0 0,0 0,0 0,0 0,0 0,0 0,1-1,-1 1</inkml:trace>
</inkml:ink>
</file>

<file path=ppt/ink/ink14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1384 748,'0'-1,"0"0,1 1,0 0,0-1,-1 0,0 0,1 1,0 0,0 0,-1-1,2 1,-2-1,1 1,0-1,0 1,0 0,0 0,0-1,0 1,0 0,0 0,0 0,0-1,0 1,1 0,-1 0,0-1,3 1,-3 0,0 0,1 0,-1 0,1 0,-1 0,0 0,0 0,0-1,0 1,0 0,0 0,0 0,-3 0,-1 0,2 2,0-2,0 1,0-1,-1 0,1 1,0 0,-1 0,0 0,1-1,-1 1,0-1,0 2,0-1,0 0,1-1,0 1,0-1,0 0,0 1,-1 0,1-1,0 0,0 1,0 0,0-1,1 1,-1 0,0-1,1 1,-1 0,1 0,0 0,-1-1,1 1,-1 1,0-1,1 1,0-1,-1 1,1-1,0 0,0 0,0 0,0 0,-1-1,1 1,0 1,0-1,0 0,0 0,0 0,0 0,0 0,1-1,0 0,0-1,-1 0,1 1,-1-1,0 0,0 0,0 0,1 1,-1-1</inkml:trace>
</inkml:ink>
</file>

<file path=ppt/ink/ink14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1396 758,'1'0,"0"0,0 0,0 0,0 0,0 0,0-1,0 1,1 0,-1 0,0 0,0 0,0 0,0 0,0 0,0 0,0 0,0 0,-1 2,1-2,-1 1,1-1,-1 1,1-1,-1 1,0 0,0 0,0 2,0-2,0 0,0 0,0 0,0 0,0 0,0 0,-1 0,0-1,0 0,0 1,0-1,0 1,0-1,0 0,-1 1,1-1,0 0,0 0,-1 1,1 0,0-1,-1 0,1 0,0 0,0 0,0 0,0 0,0 0,0 0,0 0,1-1,0 0,0 0,0 0,0 0,0 0,1 1,-1-1,1 1,0 0,0 0,0 0,0 0,0-1,0 1,0 0,0 0,0 0,0 0,0 0,0 0,0 0,0 0,0 0,-1 2,0-1,0 0,0 0,0 0,0 0,0 0,0 0,0 0,0 0,0-3,0 1,0-1,1 2,0-1,-1 0,1-2,0 3,0 0,-1-2,1 1,-1 0</inkml:trace>
</inkml:ink>
</file>

<file path=ppt/ink/ink14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1416 765,'0'2,"0"-1,0 0,0 2,0-2,0 0,0 0,-1 2,0-2,1 0,-1 1,1-1,-1 0,0 0,1 1,-1 0,1-1,-2 0,2 2,-2-2,1 1,1-1,-1 0,-2 5,2-5,0-1,0 1,1 1,-1-1,0 0,0-1,1 1,-1 0,0 0,0-1,1 1,0 0,-1-1,1 1,-1-1,0 1,0-1,1 1,-1-1,1 1,-1-1,0 0,0 0,1-2,0 1,-1 0,1-1,-1 2,1-1,0 0,0 0,0 0</inkml:trace>
</inkml:ink>
</file>

<file path=ppt/ink/ink14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1382 803,'1'0,"0"0,0 0,0 0,0 0,0 0,0 0,0 0,0 0,0 0,0 0,0 0,0 1,0-1,0 1,0-1,0 1,0-1,0 0,0 1,0 0,0-1,0 1,1-1,1 2,-1-2,-1 1,0-1,0 0,0 0,0 1,1-1,-1 1,0-1,0 1,0-1,0 0,0 0,-1 1,1-1,0-1,-1 0,1 1,0-1,0 1,-1-1,1 1,-1-1,1 1,-1-1,1 1</inkml:trace>
</inkml:ink>
</file>

<file path=ppt/ink/ink14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1469 726,'0'2,"0"-1,0 2,0-2,0 1,0-1,0 0,0 0,-1 0,1 0,0 0,-1 0,1 0,-1-1,0 1,1 0,-2 0,1-1,0 0</inkml:trace>
</inkml:ink>
</file>

<file path=ppt/ink/ink14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1458 747,'0'1,"1"-1,0 0,0 0,0 0,0 0,0 0,0 0,0 0,0 0,0 0,0 0,0 0,0 0,0 0,-1 1,1-1,-1 1,0 1,0-1,1 1,-1-1,1 2,-1-2,0 0,1 2,-1-1,0-1,0 1,0 0,0 0,0 0,0 0,0-1,0 0,0 0,0 0,0 0,0 0,0 2,0-2,0 0,0 0,0 0,0 0,0 0,0 0,0 0,0 0,-2-1,1 0,0 0,0 0,0 0,0 0,0 0,0-1,0 0,0-1,0 1,1 0,0 0,-1 1,1-1,0 0,0 0,0 0,0 0,0 0,0 0,0 0,1 1,0 0,0-1,2-1,-1 1,-1 0,0 1,2-1,-2 0,1 0,1 0,-1 0,1-1,-2 0,2 2,0-1,0 0,0 0,-1-1,1 1,0 0,0-1,0 2,-1-2,2 0,-2 2,0-1,-1 0,1 0,0 0,-1 0,0 0,0 1,0 0,0-1,-1 0,-1 1,0 0,0 0,0 0,1 1,-1-1,-1 1,2 0,-2-1,0 2,1-1,0 0,-1 1,0-2,1 1,0 0,0 0,0 0,0-1,0 1,-1 0,2 0,-1 0,0 0,0-1,0 1,1 0,-1-1,1 1,0 0,0 0,0 0,1-1,0 0,-1 1,0 0,0 0,1-1,-1 1,0 0,1 0,-1 0,0 0,0 0,0 0,0 0,0 0,0 0,0 1,0-1,0 0,0 0,-2 0,1 0,0 0,0-1,2 0,0 0,1-1,-1 0,0 1,0-1,1 1,-1-1,-1 0,2 0,4-2,-5 3,1-1,0 1,0-1,-1 1,1-1,-1 1,0 0,1 0,-1-1,0 1,1 0,-1-1,0 1,1 0,-2-1,2 1,0 0,-1-1,0 1,1 0,-1 0,1 0,0 0,2 0,-2-1,-1 1,0 0,0 0,1 0,-1 0,0 0,0 0,-2 0,0 0,-2 0,2 0,0 1,0 0,0-1,0 1,0 0,0-1,0 0,1 1,-2-1,1 1,0-1,0 0,0 1,0-1,0 0,-1 1,1 0,0-1,0 0,0 0,0 0,1 1,0 2,0-2,0 0,0 0,0 0,0 0,0 0,0 0,0 0,0 0,0 1,0-1,0 0,0 0,0 0,0 1,0-1,0 0,0 0,0 0,0 0,0 0,0 0,0 0,0 1,0-1,0 0,0 1,0-1,0 0,1 0,-1 0,0 0,0 0,0 0,0 0,0 0,0 0,0 0,1 2,-1-2,0 0,0 0,0 0,0 0,0 0,0 0,0 0,1 0,-1 0,0 0,0 1,1-2,-1 1,0 0,0 0,0 0,0-2,0 0,0 0,0 0,0 0,0 0,0 0,0 0</inkml:trace>
</inkml:ink>
</file>

<file path=ppt/ink/ink14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862 891,'1'0,"0"0,0 0,1 0,-1 0,0 0,5 0,-5 0,1 0,0 0,-1 0,2 0,-1 0,0 0,1 0,0 0,-1 0,1 0,1 0,-1 0,1 0,-1 2,-1-2,2 0,10 0,-9 0,1 0,-1 0,0 0,2 0,-2 0,2 0,-1 0,1 0,0 0,-2 0,0 0,0 0,2 0,-1-1,-1 1,1-2,-1 2,-1 0,1-1,-1 1,1 0,7-1,-9 1,0 0,1-1,-1 1,0 0,1 0,-2 0,1 0,0 0,1 0,-1-1,-1 1,1 0,0 0,-1 0,2 0,-1 0,1 0,0 0,-2 0,2 0,13 0,-13 0,1-1,-1 1,1 0,0 0,-1 0,1 0,2 0,-1-1,-1 1,2 0,-2 0,2-1,-1 1,1 0,-1 0,1 0,2 0,14-1,-16 0,2 1,-3 0,3 0,-2 0,2-2,-2 2,0-1,0 1,0 0,-2-1,2 1,-1-1,6 1,-6-1,-1 1,-1 0,0-1,13 0,-12 1,-1 0,0 0,-1 0,0-1,1 1,1 0,-1 0,0 0,-1-1,0 1,1 0,0 0,0 0,0 0,-1-1,0 1,1 0,0 0,-1 0,12-1,-11 1,-1 0,1 0,0 0,-1 0,0-1,0 1,1 0,-1 0,-1 0,1 0,0 0,-2 0,3 0,-2 0,-1 0,2 0,-1 0,-1 0,3 0,-1 0,-2 0,0 0,0 0,0 0,0 0,0 0,0 0,0 0,0 0,1 0,-1 0,0 0,2 0,-2 0,0 0,0 0,0 0,0 0,0 0,0 0,0 0,0 0,0 0,0 0,0 0,0 0,0 0,0 0,1 0,-1 0,0 0,0 0,0 0,0 0,0 0</inkml:trace>
</inkml:ink>
</file>

<file path=ppt/ink/ink14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1313 392,'1'0,"0"0,0 0,0 1,0-1,0 0,0 0,2 0,1 1,-2-1,0 0,-1 0,1 1,-1-1,1 0,-1 0,1 0,0 0,0 0,-1 0,0 0,1 0,0 0,0 0,-1 0,1 0,4 0,-4 0,-1 0,2 0,-1 0,-1 0,2 0,-1 0,-1 0,1 0,1 1,-2-1,1 0,1 0,-2 0,1 0,0 0,0 0,0 0,0 0,0 0,0 0,2 0,-1 0,-1 0,-1 0,2 0,-1 0,1 0,-2 0,2 0,-1 0,0 0,0 0,0 0,0 0,0 0,0 0,-1 0,2 0,-1 0,-1 0,3 0,-2 0,-1 0,1 0,0 0,0 0,-1 0,0 0,1 0,-1 0,1 0,-1 0,0 0,0 0,0 0,0 1,1-1,0 0,0 0,0 0,-1 0,0 0,3 0,-2 0,-1 0,1 0,-1 0,0 0,1 0,-1 0,1 0,2 0,-3 0,1 0,0 0,-1 0,2 0,-2 0,1 0,-1 0,1 0,2 0,-2 0,-1 0,0 0,1 0,-1 0,0 0,0 0,0 0,0 0,0 0,1 0,-1 0,1 0,-1 0,0 0,1 0,-1 0,1 0,-1 0,0 0,0 0,0 0,0 0,0 0,0 0,0 0,0 0,0 0,0 0,0 0,0 0,0 0,0 0,0 0,0 0,0 0,0 0,2 0,-1 0,-1 0,0 0,0 0,1 0,-1 0,1 0,-1 0,0 0,0 0,0 0,0 0,1 0,-1 0,0 0,1 0,0 0,-1 0,0 0,0 0,0 0,1 0,0 0,0 0,0 0,0 0,-1 0,0 0,1 0,-1 0,0 0,1 0,1 0,-1 0,-1 0,0 0,0 1,1-1,0 0,-1 0,0 0,1 0,0 0,0 0,0 0,0 0,-1 0,1 1,3-1,-2 0,-2 0,1 0,1 0,-2 0,2 0,-1 0,0 0,0 0,1 0,-1 0,0 0,1 0,-2 0,2 0,0 0,-1 0,0 0,1 0,-1 0,-1 0,2 0,-1 0,-1 0,5 0,-4 0,0 0,-1 0,1 0,-1 0,0 0,1 0,0 0,0 0,0 0,0 0,-1 0,0 0,1 0,0 0,2 0,-2 0,-1 0,1 0,-1 0,1 0,0 0,-1 0,1 0,0 0,-1 0,1 0,0 0,0 0,0 0,0 0,-1 0,1 0,1 0,-2 0,0 0,1 0,-1 0,4 0,-2 0,-2 0,0 0,1 0,0 0,0-1,0 1,-1 0,0 0,1 0,-1 0,1 0,-1 0,1 0,-1 0,0 0,1 0,-2-1,1 1,0 0,2 0,-2 0,0 0,0 0,0 0,0 0,0 0,-1-1,1 1,0 0,0 0,0 0,0 0</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726 870,'-1'0,"0"0,0 0,0 1,0-1,0 0,0 1,0-1,1 1,-1-1,0 1,0-1,1 1,-1-1,0 0,0 1,1 0,-1-1,0 0,1 1,0 0,0 0,0 0,0 0,0 0,0 0,0 1,0-1,0 0,0 0,0 0,0 0,-1-1,1 1,0 0,0 0,0 0,-1-1,1 1,0 0,0 0,0 0,0 0,0 1,-1-2,1 1,0 0,0 0</inkml:trace>
</inkml:ink>
</file>

<file path=ppt/ink/ink14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189 461,'1'0,"0"0,0 0,1 0,-1 0,1 0,-1 0,0 0,2 0,-2 0,1 0,-1 0,2-1,-1 1,-1 0,2 0,-1 0,1 0,-1 0,1 0,0 0,-2 0,2 0,1 0,-1 0,-1 0,1 0,0 0,0-1,2 1,-1 0,-1 0,-2 0,3 0,-1-1,-1 1,0 0,1 0,0 0,0 0,-2 0,2 0,0 0,0-1,-1 1,0 0,1 0,-1 0,1 0,0 0,5-1,-5 1,0 0,-1-1,0 1,1 0,-1 0,1 0,-1 0,1-1,-2 1,1 0,0 0,0 0,-1 0,1 0,-1 0,1 0,0 0,1 0,-2 0,0 0,3 0,-2-1,0 1,0 0,-1 0,1 0,0 0,0 0,0-1,-1 1,0 0,1 0,-1 0,0 0,0 0,1 0,-1 0,0-1,0 1,1 0,0 0,-1 0,0 0,0 0,0 0,-1-1,1 1,0 0,0 0,0 0,0 0</inkml:trace>
</inkml:ink>
</file>

<file path=ppt/ink/ink14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186 780,'1'0,"0"0,0 0,0-1,0 1,0 0,-1-1,1 1,0 0,0 0,0 0,0 0,0 0,0 0,0 0,0 0,0 0,-1 1,1-1,0 0,0 0,0 0,0 0,-1 1,1-1,-1 1,1 0,0-1,-1 1,0 0,1-1,-1 1,1-1,-1 1,0 0,0 0,0 0,0 0,0 0,0 0,0 0,-1-1,1 1,-1 0,0-1,0 1,0 1,0-2,0 0,1 1,-1 0,0-1,0 0,0 2,0-2,0 0,-1 1,1 0,1 0,1-1,0 0,1-1,-1 0,0 1,0 0,0 0,0 0,0 0,0 0,1 0,-1 0,0 0,0 0</inkml:trace>
</inkml:ink>
</file>

<file path=ppt/ink/ink14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198 836,'0'1,"0"0,0 0,0 0,0 0,0 0,1 1,-1-1,0 0,0 0,0 1,0-1,0 0,0 0,0 0,0 0,0 0,0 0,0 1,0-1,0 0,0 0,0 0,0 0,0 0,1-1,-1 2,0 0,0-1,0 0,0 0,0 0,0 0,0 0,0 0,0 0,0 0,0 0,0 0,0 0,0 0,0-3,1 2,-1-1,0 0,0-1,0 1,1 0</inkml:trace>
</inkml:ink>
</file>

<file path=ppt/ink/ink14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205 827,'1'0,"-1"-1,2 1,-1 0,0-1,0 1,0 0,0 0,0 0,0 0,0 0,-1-1,2 1,-1 0,0 0,0 0,0 0,0 0,0 0,0 0,0 0,0 0,0 0,0 0,0 0,0 0,1 0,-1 0,0 0,0 0,0 0,-1 1,1 0,-1 0,0 0,0 0,1 0,-1 1,0-1,0 0,1 0,-1 0,0 1,0 0,0-1,1 0,-1 0,0 0,0 1,0 0,0 0,0-1,0 1,0-1,0 1,0 0,0-1,0 0,0 1,0-1,0 0,0 0,0 0,0 0,0 0,0 0,0 1,0 0,0-1,0 0,0 0,0 0,-1-1,0 0,0 0,0 0,1-1,0 0,-1 1,0-1,0 1,1-1,-1 0,0 0,0 0,1 0,-3-2,2 3</inkml:trace>
</inkml:ink>
</file>

<file path=ppt/ink/ink14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211 846,'1'0,"0"-1,0 1,0 0,0-1,0 1,0 0,0 0,0 0,0 0,0-1,0 1,0 0,0 0,-1 1,1-1,-1 1,0 0,0 0,0 0,0 0,0 0,0 0,-1 0,1 0,-1 0,1 0,0 0,-1-1,0 0,0 0,1 1,0 0,-1-1,0 0,-2 1,2 0,0-1,0 0,0 0,0 1,0-1,0 0,0 0,0 0,0 0,2 0,0-1,1 1,-2-1,1 1,0 0,1 0,-1-1,-1 0,1 1,0 0,2-1,-2 1,0 0,-1-1,1 1,-1-1,1 1,-1-1,-1 0,0 1,1-1</inkml:trace>
</inkml:ink>
</file>

<file path=ppt/ink/ink14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214 835,'0'1,"0"0,0 0,0 0,1 0,-1 1,1-2,-1 1,0 0,0 0,0 0,0 1,0 0,1-1,-1 1,0-1,0 0,0 1,0-1,0 0,0 1,0 0,0-1,0 0,0 0,0 0,0 0,0 0,0 0,0 1,0 1,0-2,0 0,0 0,0 0,0 0,0 0,0 0,0 0,0 0,0 0,-1-1,0 0,0 0,1-1,-1 1,1-1,0 0,-1 1,0-1</inkml:trace>
</inkml:ink>
</file>

<file path=ppt/ink/ink14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169 797,'1'0,"0"0,-1 1,0 0,1 0,-1 0,0 0,0 0,1-1,-1 1,0 1,0-1,0 0,1 2,-1-1,0-1,0 0,0 2,0-2,0 1,0 0,1-1</inkml:trace>
</inkml:ink>
</file>

<file path=ppt/ink/ink14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160 848,'1'-1,"0"1,0 0,0 0,0 1,-1 0,0 0,1 0,-1 0,0 0,1 0,-1 0,0 0,0 0,0 0,0 0,0 0,1 0,-1 0,2 2,-2-2,0 1,1-2,-1 1,1 0,0 0,-1 0,0 0,0 0,1 0,0 0,-1 0,1 0,-1 0,1 0,0 1,0-1,0 1,-1-1,1 0,-1 0,1 0,-1 0,0 0,1 0,0-1,-1 1,0 0,0 0,0 0,0 0,0 0,0 0,-1 0,2-1,1 0,0 0,3 0,-3 0,1 0,-2 0,2 0,0 0,-2 0,2 0,0 0,-1 0,1 0,0 0,0 1,-1-1,1 0,0 0,0 0,1 0,-2 0,1 0,0 0,1 0,-2 0,1 0,4 1,0-1,-4 0,-1 0,0 0,1 0,-2 0,1 0,-1 0,0 0,0 0,0 0,0 0,0 0,0 0,-1 1,0 0,1-1,0 0,-1 1,1-1,0 0,0 0</inkml:trace>
</inkml:ink>
</file>

<file path=ppt/ink/ink14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317 845,'1'0,"0"0,1-1,-1 0,1 1,-2-1,2 1,-1 0,1-1,0 1,-2-1,1 1,1 0,-2-1,2 1,0 0,-1 0,0 0,1-1,-1 0,0 1,1 0,-2-1,3 1,-1 0,-1 0,0 0</inkml:trace>
</inkml:ink>
</file>

<file path=ppt/ink/ink14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339 826,'1'1,"0"-1,-1 1,1-1,0 1,-1 0,1-1,-1 1,0 0,0 0,0 0,1 0,-1 0,1 0,-1 1,1-1,-1 0,0 1,1 3,-1-3,0 0,0-1,0 1,0 0,0-1,1 1,-1-1,0 0,0 1,0-1,0 1,1 0,-1-1,0 0,0 1,1-2,-1 2,0-1,0 0,0 0,0 0,0 0,0 0,0 0,0 1,0-1,0 0,0 0,0 0,-1-1,0 0,0 0,0 0,0 0,0 0,0 0,0 0,0 0,-2 0,3-1,-2 1,1-1</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726 900,'1'0,"0"0,0 0,0 0,0 0,-1 1,1-1,-1 1,1-1,-1 1,0 0,0 0,0 0,0 0,0 0,0 0,0 0,0 0,0 0,0 0,-1-1,1 1,0 0,-1-1,0 0,1 1,-1-1,1 1,-1-1,1 1,1-1,0 0,0 0,0-1,0 1,0 0,0-1,0 1,0 0,0 0,0 0,0 0,0 0,0 0,0 0,0 0,0 0,0 0,0 0,1 0,0 0,0 0,-1 0,0 0,1 0,0 0,1 1,0 0,-1-1,0 0,0 0,1 1,0 0,-1-1,1 0,1 1,-1-1,-1 0</inkml:trace>
</inkml:ink>
</file>

<file path=ppt/ink/ink14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329 867,'1'0,"0"0,-2 0,0-1</inkml:trace>
</inkml:ink>
</file>

<file path=ppt/ink/ink14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305 801,'0'1,"1"-1,0 2,-1-1,0 0,0 0,0 1,0-1,0 0,0 0,0 1,-1 0</inkml:trace>
</inkml:ink>
</file>

<file path=ppt/ink/ink14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293 869,'1'0,"0"0,0 0,0 0,0 0,0 0,0 0,0 1,-1 0,0 0,1-1,-1 1,1 1,-1-1,0 0,1 2,-1-1,0-1,0 0,1 1,-1 0,1-2,-1 2,0-1,1 1,-1 0,0 0,1-2,-1 2,0-1,0 0,0 1,0-1,0 0,0 1,0-1,0 1,1-1,-1 0,0 0,0 0,0 0,0 0,0 0,1 0,-1 0,1-1,0-1,0 1,0 0,0-1,0 1,0-1,0 1,0 0,1 0,-1 0,0 0,1 0,-2-1,1 1,1 0,0 0,-1 0,1 0,-1 0,1 0,-1 0,0 0,0 0,0 0,0 0,0 0,0 0,0 0,0 0,0 0,0 0,0 0,1 0,-1 0,0 0,0 0,0 0,0 0,0 0,0 0,0 0,0 0,-1-1,2 1</inkml:trace>
</inkml:ink>
</file>

<file path=ppt/ink/ink14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422 817,'0'1,"0"0,-1 0,1 0,-1 0,0 0,0 0,0 1,0-2,-1 2,1 0,-1-1,-1 4,2-5,0 1,0 1,1-1,-1-1,0 1,1 1,-1-2,1 1,-1 0,1 0,-1-1,1 1,0 0,0 0,0 0,2-1,-1 0,0 0,0 0,0 0,0 0,0 0,-1 1,1-1,0 1,-1 0,0 0,1 0,-1 0,1 0,-1 0,1 1,-1-1,0 0,2 3,-2-3,0 0,0 0,0 0,1 0,-1 0,0 1,0-1,0 0,0 0,0 0,0 0,0 0,0 0,0 0,1 0,-1 0,0 0,0 0,0 0,0 0,0 0,0 0,0 0,1-1,-1 1,0 0,0 0,0 0,0 0,0-2,0 0,1 0,0 0,0 0</inkml:trace>
</inkml:ink>
</file>

<file path=ppt/ink/ink14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440 852,'1'0,"0"-1,0 1,0 0,-1-1,1 0,0 0,1 1,-1 0,-1-1,1 1,0 0,0-1,0 1,1 0,-1-1,0 1,0 0,-1-1,2 0,-1 1,0 0,0 0,0 0,0 0,0 0,0 0,0 0,0 0,1 0,-1 0,0 0</inkml:trace>
</inkml:ink>
</file>

<file path=ppt/ink/ink14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455 832,'0'1,"0"0,0 1,0-1,0 0,0 1,0 0,-1 0,0-1,1 1,0-1,-1 0,1 0,-1 0,1 0,-2 5,1-4,0 0,0-1,1 0,0 2,-1-3,0 2,0 0,0-1,0 1,1-1,-1 0,1 1,-1-1,0 0,1 0,0 0,-1 1,-1 0,2-1,0 0,-1-1,1 1,-1-1,1 1,0 0,-1-1,1-1,0 0,1 0,-1 0,1 1,0-2,0 2,0 0,0 0,0 0,0 0,0 0,0 1,0-1,0 0,0 1,0 0,0-1,-1 1,1-1,0 0,0 0,-1 1,1-1,0 0,0 0,0 0,0 0,0 0,1 1,-1-1,0 0,0 0,0 0,0 0,1 0,-1 0,0 0,0 0,0 0,0 0,0 0,0 0,-1-1,1 1,-1-2,0 1,0 0,0 0,0 0,0 0,0 0,-1-1,1 0,-1 2,1-3,0 2</inkml:trace>
</inkml:ink>
</file>

<file path=ppt/ink/ink14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469 823,'1'0,"0"0,0 0,-1 1,0 0,0 0,1-1,-1 1,0 0,0 1,0-1,0 0,1 0,-1 0,1 0,-1 1,0-1,2 0,-2 1,3 1,-3-2,1 0,0 0,1 0</inkml:trace>
</inkml:ink>
</file>

<file path=ppt/ink/ink14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527 839,'-1'0,"0"0,-2 1,2 0,0 0,0-1,0 1,-1-1,2 1,-2 0,1-1,0 1,0 0,0 0,0 0,0 0,0 0,0 0,1 0,-1-1,0 1,1 0,-1 0,1 0,0 0,-1-1,1 1,0 0,0 0,1-1</inkml:trace>
</inkml:ink>
</file>

<file path=ppt/ink/ink14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508 863,'1'0,"-1"1,1-1,0 1,-1 0,1 0,-1 0,0 0,0 0,0 0,1-1,-1 2,0-1,0 0,0 0,1 1,-1-1,0 1,0-1,0 0,0 0,0 0,0 0,0 1,0 0,0-1,0 0,-1 0,1 0,0 0,0 0,0 0,0 0,0 0,0 0,0 0,-1-1,1 1,0 0,0 0,1-1,0 0,0 0,0 0,1 0,0 0,-1 0,0 0,2-1,-1 0,0-1,0 1,0 0,0 0,0-1,0 1,1-1,-2 0</inkml:trace>
</inkml:ink>
</file>

<file path=ppt/ink/ink14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573 860,'-1'0,"0"0,0 0,1 1,-2-1,1 0,0 0,0 0,-1 1,2 0,-1-1,-1 1,0 0,1-1,0 1,-1 0,2 0,-1-1,-2 1,2 0,0-1,1 1,-1-1,0 0,0 1,0 0,0-1,0 0,0 0,0-1,1 0,0 0,-1 0,1 0,0 0</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999 917,'1'0,"0"0,-1 1,0 0,1 0,0-1,-1 1,1-1,-1 1,1-1,-1 1,1-1,0 0,-1 1,1-1,0 0,-1 1,1-1,0 0,0 0,0 0,0 0,0 0,0 0,0 0,-1-1,1 1,0 0,-1-1,1 1,-1-1,1 0,0 1,0-1</inkml:trace>
</inkml:ink>
</file>

<file path=ppt/ink/ink14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541 851,'1'0,"0"1,0-1,-1 1,1 0,-1 0,1 0,-1 1,2 0,-2-1,0 0,0 0,0 0,1 0,-1 0,0 0,1 1,-1-1,0 0,0 0,0 1,0-1,1 0,-1 0,1 1,-1 0,1-1,-1 0,1 0,-1 0,0 2,1-2,-1 0,1 0,0 0,-1 1,0-1,1 0,-1 0,1-1,-1 1,0 0,0 0,1-1,-1 1,1-1,-1 1,1-1,-1-1,1 1,-1-1,1 0,-1 0,1 1,0-1,-1 0,1 1,-1-1,0 0,1 0,0 0,0 0,-1 0,1 1,0-1,0 1,-1-1,0 0,1 1</inkml:trace>
</inkml:ink>
</file>

<file path=ppt/ink/ink14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640 804,'0'1,"0"1,-1-1,1 1,-1-1,0 1,0-1,1 0,-2 0,1 1,-1 1,1-3,0 1,0 1,0-1,0-1,0 1,0 1,0-2,0 1,1 1,-1-2,0 0,0 1,1 0,-1 0,0-1,1 1,0 0,-1-1,0 2,1-1,1-1,1 0,1-1,-2 1,2-1,-1 1,-1 0,2 0,-1-1,0 1,-1 0,1 0,0 0,-1 0,1-1,-1 1,0 0,0-1,0 1,0-1,0 1,0 0,-1 1,0 0,0 1,0-1,0 0,0 0,-1 0,0 1,0-1,0 0,0 0,0 0,-1 1,1 0,0-1,0 0,-1 0,0 1,0-1,1 1,-1-1,0 0,0 1,0-1,0 1,0-1,0 1,0-1,0 0,0 0,1 1,-1-1,0 0,-1 2,1-2,0-1,1 2,-1-1,2 1,-2-1,1-1,-1 1,2 0,-1 0,0-1,0 1,0 0,-1 0,2 0,-1-1,0 1,1 0,-1-1</inkml:trace>
</inkml:ink>
</file>

<file path=ppt/ink/ink14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600 857,'1'0,"-1"-1,1 1,0 0,0 0,0 0,0 0,0 0,0 0,1 0,-1 0,0 0,0 0,0 0,0 0,1 1,0-1,-1 0,0 0,0 0,0 1,0-1,0 0,0 0,3 0,-3 0,1 0,-1 0,2 0,-1 1,-1-1,0 0,0 0,0 0,0 0,0 0,0 0,0 0,0 1,0-1,1 0,-1 0,0 0,0 0</inkml:trace>
</inkml:ink>
</file>

<file path=ppt/ink/ink14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609 890,'0'1,"0"0,1 0,0 0,-1 0,1 0,-1 0,0 0,0 0,0 0,0 0,1 0,-1 0,0 0,0 0,1 0,-1 0,0 0,0 0,0 0,0 0,0 0,0 1,0-1,0 0,0 0,0 0,-1-1</inkml:trace>
</inkml:ink>
</file>

<file path=ppt/ink/ink14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619 893,'1'0,"0"0,0 0,0 0,0 0,0 0,0 0,0 0,0 0,0 0,0 0,0 0,0 0,0 0,-1 1,0 0,0 0,0 0,0 0,0 1,0-1,0 0,0 0,0 0,0 0,-1-1,0 1,1 0,0 0,-1-1,1 1,-1-1,0 1,1 0,-2-1,1 1,1 0,-1-1,0 0,1 1,-1-1,0 1,0 0,0-1,0 0,2-1,0 1,-1-1,1 0,0 0,0 0,0 1,0-1,0 0,2 0,-2 0,-1 0,2 1,-2-1,1 1,0-1,0 1,-1-1,1 1,0 0,0-1,0 0,0 1,0-1,-1 0</inkml:trace>
</inkml:ink>
</file>

<file path=ppt/ink/ink14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685 825,'0'1,"0"1,0-1,0 1,0-1,-1 0,1 0,0 2,-1-2,0 1,0 0,1-1,-1-1,1 1,0 0,0 0,-1 0,1 0,-1-1,2 0,0 0,0 0,0 0,0 0,1 0,-2-1,2 1,0-1,-1 1,0 0,1-1,-1 1,0-1,1 0,-1 1,0 0,1-1,0 1,-1 0,0 0,0 0,1-1,0 0,-1 1,0 0,0 0,-1-1</inkml:trace>
</inkml:ink>
</file>

<file path=ppt/ink/ink14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707 837,'0'1,"0"0,0 1,0 0,0 0,-1-2,1 2,0 0,0-1,0 1,0 1,-1 3,0-4,1 0,0 0,0 0,0 0,0-1,-1 2,1-1,0-1,0 1,0 0,0-1,-1 1,1 0,0-1,0 0,-1 1,1-1,0 1,0-1,-1 4,1-4,0 0,0 0,0 0,0 0,0 0,0 0,0 0,0 0,0 0,0 0,-1 0,1 0,0 0,-1 1,1-1,-1-1,0 0,0 0,0 0,0-1,0 0,0 1,0 0,1-2,-2 2,2-1,-1 0,0 0,1 0,-1 1,1-1,-1 0,0-1,1 1</inkml:trace>
</inkml:ink>
</file>

<file path=ppt/ink/ink14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687 879,'1'-1,"1"0,0 1,0 0,0-2,0 2,1-1,-1 0,-1 0,0 1,1 0,-1 0,1 0,-2-1,1 0,0 1,0 0,0-1,0 1,1 0,-1 0,0 0,0 0,-1-1,1 1,-1-1,1 1,0 0,0 0,-1-1,1 0</inkml:trace>
</inkml:ink>
</file>

<file path=ppt/ink/ink14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740 851,'1'-1,"0"1,0 0,1 0,-1-1,0 1,-1-1,1 1,1-1,-1 1,0 0,1 0,-2-1,1 1,0 0,0 0,0-1,0 1,0 0,1 0,-1 0,1-1,-1 1,0 0,0 0</inkml:trace>
</inkml:ink>
</file>

<file path=ppt/ink/ink14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753 842,'0'1,"-1"0,0-1,0 3,0-3,0 1,1 1,-1-1,0 0,1 0,0 0,-1 0,1 0,-1 0,0 0,1 0,0 0,0 0,0 0,0 0,-1 0,1 0,0 0,0 0,0 0,1-1,0 0,0 1,0-1,0 0,0 0,0 0,0 0,0 0,0 0,0 0,0 0,0 0,0 0,0 0,0 0,-2 0,1 1,-1 1,0-2,-1 1,2 0,-1 0,0 0,1 0,-1 0,0-1,1 1,-1 0,-1 1,2-1,-1-1,2 0,0 0,0 0,0 0,0 0,0 0,0 0,0 0,0-1,0 1,1 0,-1 0,-1-1</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1029 906,'-1'0,"1"1,-1-1,0 1,0-1,0 1,1 0,-1-1,0 1,1 1,-1-2,0 0,0 1,0 0,1 0,-1-1,0 0,1 1,0 0,-1-1,1 1,0 0,0 0,0 0,0 0,0 0,0 1,0-1,0 0,0 0,0 0,0 0,0 0,0 0,0 0,-1-1,1 1,0 0,0 0,0 0,0 0,0 0,0 0,0 0,0 0,0 0,0 0,0 0,0-2</inkml:trace>
</inkml:ink>
</file>

<file path=ppt/ink/ink14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758 881,'0'1,"0"0,0 0,1 0,-1 0,0 0,0 4,0-3,1 0,-1-1,0 0,0 0,0 1,0-1,0 0,0 0,0 0,0 0,0 0,0 0,0 0,0 0,0 0,0 0,-1 1,1-1,0 0,0 0,0 0,0 0,-1 0,1 0,-1-1,0 0,0 0,0 0,0-1,0 1,0-1,-2-2,2 2,0 0,0 0,0 0,0-1,0 2,1-1,-1 0</inkml:trace>
</inkml:ink>
</file>

<file path=ppt/ink/ink14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739 904,'1'0,"0"-1,-1 0,1 1,0 0,0 0,0 0,0-1,0 1,0-1,0 1,0 0,3-1,-3 1,0 0,1 0,-1-1,0 1,0 0,0 0,-1-1,1 1,0 0,0-1,0 1,0 0,0 0,0 0,0 0,0-1,-1 0,1 0</inkml:trace>
</inkml:ink>
</file>

<file path=ppt/ink/ink14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801 842,'-1'0,"-1"1,1-1,0 0,1 1,-2 1,1-1,0-1,0 2,1-1,-2-1,2 1,0 0,0 0,-1-1,1 1,-1 0,1 0,-1 0,1 0,1 0,0 0,0 0,0-1,0 0,1 0,-1 0,0 0,0 0,2 0,-2 0,0 0,0 0,0 0,0 0,0 0,-1 1,1-1,-1 1,-1-1,1 1,-1 0,1 0,-1-1,0 1,-3 1,3-1,1 0,-1-1,0 1,0 0,1 0,-1-1,0 0,1 1,0 0,-1 0,0-1,1 1,-1-1,1 1,1-1,-1 1,1-1,-1 1,1 0,0-1,-1 1,0 0,0 0,0 0,1 0,-1 1,1-2,-1 1,0 0,0 0,0 0,0 0,0 0,0 0,0 0,0 0,0 0,0 0,0 0,-1-1,1 1,0 0,0 0,0 0,0 0,-1-1,1 1,0 0,-1-1,1 1,0 1,0-1,0 0,1-1,0 0,0 0,0 0,0 0,0 0,4-4,-4 4,0-2,1 2,-1-1,0-1,0 0,0 2,1-1,-1-1,-1 1</inkml:trace>
</inkml:ink>
</file>

<file path=ppt/ink/ink14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834 852,'1'0,"0"0,-1 1,1 0,-1 0,0 1,0-1,0 0,0 0,0 0,0 0,0 0,0 0,0 1,0-1,0 1,0-1,0 0,0 0,0 2,0-2,-1 1,1-1,0 0,-1 0,1 0,0 0,0 0,0 0,0 0,0 0,-1 0,1 0,0 0,0 0,0 0,1-1,0 0,-1-1,1 1,0 0,0-1,0 1,0 0,1-1,-1 0,0 1,0-1,0 1,0 0,0 0,0 0,0 0,0 0,0 0</inkml:trace>
</inkml:ink>
</file>

<file path=ppt/ink/ink14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818 892,'0'1,"1"-1,0 0,-1 1,0 0,0 0,1-1,-1 1,0 0,0 0,0 0,0 0,0 0,0 1,0-1,0 0,-1 0,1 1,-1-1,0 0,1 0,0 0,0 0,-1-1,1 1,0 0,0 0,-1 0,2-1,0 0,0 0,0 0,1 0,2-1,-4 0,2 1,0 0,-1 0,1 0,-1 0,0 0,1-1,1 1,-2 0,2-1,0 1,0 0,-2 0,2-1,0 1,0 0,-2-1,2 1,4 0,-6 0,0 0,0 0,0 0,0 0,0 0,-1-1,0 0</inkml:trace>
</inkml:ink>
</file>

<file path=ppt/ink/ink14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896 876,'1'0,"-1"-1,1 1,0-1,0 1,0-1,1 1,-1-1,0 1,0 0,0-1,0 0,0 1,1-1,-1 1,0-1,0 1,0 0,0 0,0-1,0 1,0 0,0 0,0 0,0 0,0 0,0 0</inkml:trace>
</inkml:ink>
</file>

<file path=ppt/ink/ink14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916 862,'0'1,"1"0,-1 0,0 0,0 0,0 0,0 0,1 0,-1 1,0-1,0 0,0 1,0-1,0 0,0 1,0 2,0-3,0 2,0-2,0 1,0-1,0 0,0 1,0-1,0 0,0 1,0 0,0-1,-1 1,1 0,0 0,0-1,-1 0,1 1,0 0,-1 1,1-2,0 0,0 0,0 0,0 0,0 0,0 0,-1-1,0 0,0 0,0 0,0-1</inkml:trace>
</inkml:ink>
</file>

<file path=ppt/ink/ink14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910 888,'0'1,"0"0,0 0,-1-1,0 1,1 0,-1 0,-1 1,1-2,1 1,-1 0,0 0,0 0,0 0,0 0,0 0,0 0,0-1,1 1,-1 0,0 0,0 0,1 0,0 0,-1-1,0 0,1 1,0 0,1-1,0 0,1-1</inkml:trace>
</inkml:ink>
</file>

<file path=ppt/ink/ink14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915 902,'0'-1,"1"1,0 0,0 0,0 0,0 0,0 0,0 0,-1 1,1-1,-1 1,0 0,1-1,0 1,-1 0,0 0,1-1,-1 1,1-1,-1 1,1-1</inkml:trace>
</inkml:ink>
</file>

<file path=ppt/ink/ink14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950 879,'1'0,"0"0,-1 1,0 0,0 0,0 0,0 0,0 0,0 0,0 0,0 0,0 0,-1 2,1-2,-1 0,1 0,-1 1,0-2,1 1,0 0,-1 0,0-1,0 1,1 0,-1 1,0-1,0-1,1 1,-1 0,0 0,1 0,-2 0,2 0,-1-1,0 1,1 0,-1-1,0 0,0 0,0-1,1 0,-1 0,1 0,0 0</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1031 927,'0'-1,"1"1,0 0,0 0,-1 1,1-1,-1 1,1-1,-1 1,0 0,1-1,-1 1,0 0,1 0,-1 0,0 0,0 0,0 0,0 0,0 0,-1-1,1 1,-1-1,1 1,0 0,1 0,-1 0,0 0,1 0,-1 0,1 1,-1-1,0 0,0 0,1-1,-1 1,0 0,0 0,0 0,0 0,0 0,0 0,-1-1,0 1,0-1,0 0,0 0,1 1,-1-1,0 0,1 1,-1-1,0 0,0 0,0 0,0 0,0 0,0 0,0 0,0 0,0 0,0 0,1-1,0 0,-1 0,1 0,0 0,0-1</inkml:trace>
</inkml:ink>
</file>

<file path=ppt/ink/ink14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933 898,'1'0,"0"0,0 0,0 0,0 1,0-1,1 1,-2 0,1-1,-1 1,1-1,-1 1,1-1,0 1,0 0,-1 0,1 0,0 0,0-1,-1 1,1 0,0-1,-1 1,1 0,-1 0,1-1,0 0,-1 1,0 0,1 0,0-1,0 0,-1 1,1-1,0 0,0-1,0 0,-1 0,1 0,-1 0,1-1,0 1,0-1,-1 0,2 0,-1 1,0-2</inkml:trace>
</inkml:ink>
</file>

<file path=ppt/ink/ink14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988 859,'-1'0,"0"0,-1 3,1-3,0 1,1 0,-1 0,1 0,-1 0,0-1,1 1,0 0,0 0,1-1,0 0,3 0,-2 0,-1 0,0 0,1 0,-1 0,1-1,1 1,-1-1,-1 1,2-1,-1 1,1-1,-1 1,0 0,1 0,-2-1,2 0,3 1,-3-1,-1 1,2 0,-2 0,-1 0,-1-1,1 1,0 0,-2 0</inkml:trace>
</inkml:ink>
</file>

<file path=ppt/ink/ink14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996 888,'0'1,"0"0,-1 0,1 0,0 0,0 0,0 0,0 0,0 0,0 1,0-1,0 0,0 0,0 0,0 0,0 0,0 0,0 0,0 0,0 0,1-1,0 0,0-1,-1 0,0 0,1 0,-1 0,1 0,-1 0,0 0,0-1</inkml:trace>
</inkml:ink>
</file>

<file path=ppt/ink/ink14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1005 888,'1'0,"0"0,0 0,0 0,0 0,0 0,0 0,1 0,-1 0,1 0,-1 0,0 0,0 0,0 0,0 1,0-1,0 0,0 0,0 0,-1 1,0 0,1 0,-1 0,0 0,0 0,0 1,0-1,0 0,-1 0,0-1,1 1,-1 0,0 0,0-1,0 0,0 1,0 0,0-1,-1 0,-1 1,3 0,-1-1,0 0,0 0,1 1,-1-1,0 0,0 0,0 0,0 0,0 0,1-1,-1 1,1-1,0 0,0 0,0 0,0 0,0 0,0 0,1-1,-1 1,1-1,0 0,-1 1,1 1,0-3,-1 2</inkml:trace>
</inkml:ink>
</file>

<file path=ppt/ink/ink14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1017 871,'1'0,"0"1,0 0,-1 1,0 0,0-1,0 0,0 1,0-1,0 2,1-2,-1 0,0 1,0-1,0 1,0 0,0-1,0 1,0-1,0 1,0-1,0 0,0 1,0 0,0-1,0 1,0-1,0 0,0 1,0-1,-1 2,1-2,0 0,0 0,-1 0,1 0,0 0,-1 0,1 0,0 0,0 0,0 0,-1 0,1 0,-1-1,0 0,0-1,0 0,1 0,-1 1,1-1,0 0,0 0,0 0,-1 1,1-1,0 0,0 0,-1 1,1-1,0 0,0 0,0 0,1 0,-1 0,1 1,0 0,0 0,2-1,-2 1,0 0,0 0,0 0,0 0,0 0,0 1,0 0,0-1,0 1,-1 0,1-1,0 1,0-1,1 3,-1-3,-1 1,0 0,1 0,0-1,-1 1,0 0,1-1,-1 1,0 0,0 0,0 0,0 0,0 0,0 0,0 0,-2 1,2-1,-2-1,1 1,0 0,-1-1,2 1,-2-1,1 0,1 1,-2-1,0 0,2 1,-1-1,-1 1,1-1,0 0,0 0,0 0,-1 1,1-1,0 1,0-1,0 0,2 0,-1-1,1 1,1 0,-1-1,1 0,0 0,-1 1,1-1,1 1,-1 0,0-1,1 0,0 0,0 1,0-1,0 0,0 0,1 1,-1-1,0 1,-1-1,0 1,1-1,2 0,-3 1,-1-1,0 1,0 0</inkml:trace>
</inkml:ink>
</file>

<file path=ppt/ink/ink14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1089 935,'1'0,"-1"1,0 0,0 0,0 0,-1-1,1 1,-1-1,1 1,0 0,-1-1,1 1,-1-1,1 1,-1 0,1 0,0 0,-1-1,3-1,-1 0,0 1,0-1,1-1,-1 2,1-3</inkml:trace>
</inkml:ink>
</file>

<file path=ppt/ink/ink14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1139 858,'1'-1,"0"1,0 0,0 0,0 0,0 0,1-1,0 1,-1 0,0 0,1 0,-1 0,0 0,0 0,0 0,0 0,0 0,0 0,0 0,0 0,0 0,1 0,-1 0,0 0,0 0,0 0,0 0,0 0,0 0,0 0,0 0,1 0,-1 0,0 0,0 0,-2 0,0 0,-1 0,0 1,1-1,-2 2,2-2,-1 0,1 2,-2-2,1 2,1-1,0-1,-2 2,2-2,0 0,0 1,-1 0,2 0,-1-1,0 1,0-1,1 1,-1 0,0 0,1 0,-1 0,1 1,-1-2,1 2,0-1,0 0,-1 0,1 0,0 0,0 0,0 1,0-1,0 0,0 0,0 0,0 0,0 1,0 0,0-1,0 0,-1 0,1 0,0 0,0 0,0 0,0 0,0 0,0 0,0-2,1 0,-1 0,0 0,0 0,1 1,-1-1,0 0,0-2,0 2,1 0</inkml:trace>
</inkml:ink>
</file>

<file path=ppt/ink/ink14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1153 887,'1'0,"0"0,0 0,0 0,0 0,0 0,0 0,0 0,0 0,0 0,0 0,0 0,0 0,0 0,0 0,0 0,0 1,-1 0,0 0,0 0,0 0,0 0,0 0,0 0,0 0,-1 0,0 0,1 0,-1-1,0 0,0 1,0-1,0 0,1-1,0-1,0 1,0 0,0-1,0 1,0-1,0 1</inkml:trace>
</inkml:ink>
</file>

<file path=ppt/ink/ink14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1169 877,'0'1,"1"0,-1 1,0 1,0-2,0 0,0 1,0-1,-1 1,1 0,-1 0,1 0,-1-2,1 1,-1 1,0-2,1 2,-1 0,-2 3,3-4,-1 0,1 1,0-1,-1 0,0 0,1 1,-1-2,0 2,0-2,1 1,-1 0,0 0,1 0,-1 0,0-1,1 1,-2 1,1-2,0 0,0 0,0 0,0 0,-1 0,1 0,1-1,0 0,-1 1,0-1,1 0,0 0,-1 0,1 0,-1 0,1 0,0 0,0 0,0 0,0 0,1 1,0 0,0 0,0 0,0 0,0 0,0 0,0 1,0-1,1 1,-1-1,0 1,1-1,1 1,0-1,-1 0,-1 1,2-1,3 1,-4-1,1 1,-1-1,1 0,-2 0,2 1,-1-1,3 0,-4 1,0-1,0 1,0-1,0 0,-1 1,1-1,0 0,-1 1,0 0,0-3</inkml:trace>
</inkml:ink>
</file>

<file path=ppt/ink/ink14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1210 883,'1'0,"0"0,0 1,-1 0,0 0,0 1,1-1,-1 0,1 0,-1 0,0 0,1-1,-1 1,0 0,1-1,0 0,0 0,3-2,-3 2,0 0,0-2,1 1,0 0</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1009 666,'1'0,"-1"1,0 0,0 0,1-1,0 1,-1 0,1 0,-1 0,1 0,-1 0,1 0,0 0,-1 0,1 0,0-1,-1 1,0 0,2 0,-1-1,-1 1,0 0,0 0,1-1,0 0,-1 1,1-1,-1 1,1 0,0-1,0 0,0 0,0 0</inkml:trace>
</inkml:ink>
</file>

<file path=ppt/ink/ink14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1251 871,'0'1,"1"-1,-1 1,0 0,1 0,-1 0,0 0,0 0,0 1,0-1,0 0,0 0,0 0,0 0,-1 2,1-2,0 1,-1-1,1 0,-1 1,1-1,-1 1,1-1,0 0,-1-1,1 2,-1-1,0 0,1 0,-1-1,1 2,-1-1,0-1,1 1,-1 0,0 0,0-1,0 0,0 0,0 0,0 0,0-1,1 0,-1 0,1 0,0 0,0 0,-1 0,1 0,0 0,0 0,0 0,0 0,0-1,0 0,0 1,1 0,-1 0,1 0,1-1,-1 1,0 1,-1-1,1 1,0-1,2-1,-2 2,0-1,0 1,0-1,0 1,-1-1,1 1,0-1,0 1,0 0,1 0,-2-1,2 1,-1 0,0 0,0-1,3 1,-3 0,-1-1,1 1,0 0,0 0,0 0,-1 1,0 0,0 0,0 0,0 0,0 0,0 0,0 0,0 0,0 0,0 0,0 0,0 0,0 0,0 0,0 0,0 0,0 1,0 1,0-2,1 1,-1-1,1 1,-1-1,0 0,0 1,0 0,0-1,0 0,0 1,1-1,-1 1,0 0,0 0,0-1,1 2,-1-2,0 1,0 0,0-1,0 0,0 0,0 0,0 0,0 0,0 0,0 0,0 0,0 0,0 0,-1-1,0 0,0 0,0 0,1-1,-1 0,0 0,1 0,-1 1,1-1,-1 0,1 0,0 0,0 0,-1 0,1 0,0 0,0 0,0 0,0 0,0 0,0 0,0 0,0 0,0 0,0 0,0 0,1 1,-1-1,0 0,1 1,-1-1,0 0,1 1,-1-1,1 1,0 0,-1-1,1 1,0-1,0 0,0 1,0 0,-1-1,1 1,0-1,0 1,0 0,0 0,0 0,0 0,0 0,0 0,-1-1,1 1,0 0,0 0,0 0,0 0,0-1,1 1,0-1,3 1,-3 0,-1 0,0 0,0 0,0 0,0 0</inkml:trace>
</inkml:ink>
</file>

<file path=ppt/ink/ink14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1330 867,'1'0,"0"0,0 0,0 0,0 0,0 0,0 0,0 0,0 0,0 0,0 0,1 0,-1 0,1 0,0 0,1 0,-1 0,-1 0,0 0,0 0,0 0,-1 1,-1 0,0-1,0 0,0 1,0 0,0 0,0-1,-3 3,2-3,1 1,1 0,-1 0,0-1,0 1,0-1,1 2,-1-2,0 0,1 1,-1-1,0 0,2 0,0 0,0 0,0 0,0 0,0 0,0-1,-1 0,1 1,0 0,-1-1,1-1</inkml:trace>
</inkml:ink>
</file>

<file path=ppt/ink/ink14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1344 860,'0'1,"0"0,0 0,0 1,0-1,0 0,0 1,0-1,0 1,-1 0,1-1,0 1,-1 0,0 0,1 0,-1-2,1 2,-1-1,0 1,1-1,-2 0,2 0,0 0,-1 0,0 0,0 0,1 0,-1-1,0 1,1 0,-1 0,1 0,-1-1,0 1,0-1,1 1,-1-1,1 1,-1-1,1 1,-1-1,2 0,0 0,0 0,0 0,0 0,0 0,0 0,0 0,0 0,0 0,0 0,0-1,0 1,0 0,-1 1,0 0,0 0,0 0,-2 2,1-3,1 1,-1 0,1 0,-2-1,2 1,-1 0,0 0,-1-1,2 1,-1 0,1 0,-2 0,0 0,2 0,-1-1,0 1,0-1,1 1,-1 0,0-1,1 1,1-1,0 0,1-1,-1 1,0 0,0 0,-1-1,1 1,0 0,0 1,0-1,-1 1,1 2,-1-2,0 0,0 0,0 0,0 0,0 0,0 0,0 0,0 0,0 0,0 0,0 0,0 0,0 0,0 0,0 0,1-1,0 0,0 0,-1-1,2 0,0 0,-1 0,1 0,0 0,-1-1,0 2,4-4,-4 2,1 1,-1 0,1 0,-1 0,0 0,0 0,0 0,-1-1,1 2,-1-1,1 1,-1-1,0 0,0 0,-1 1,0 0,0 0,0 0,0 0,0 0,0 0,0 0,0 0,0 0,0 0,1 1,-1-1,0 0,0 0,0 0,0 1,2-1,0 0,0 0,0 1,0-1,-1 1,1-1,-1 1,1-1,0 0,0 0,-1 1,1-1,-1 1,1-1,0 1,0-1,0 1,0 0,1-1,-1 0,-1 1,1-1,0 1,0-1,0 0,-1 1,1-1,0 0,0 0</inkml:trace>
</inkml:ink>
</file>

<file path=ppt/ink/ink14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1412 871,'-1'0,"0"0,1 1,-1-1,0 1,0 0,0 0,0-1,1 1,-1-1,0 1,0-1,1 1,-1-1,1 1,-1 0,0-1,1 1,-1 0,0 0,1 0,0 0,-1-1,1 1,0 1,0-1,1-1,0 0</inkml:trace>
</inkml:ink>
</file>

<file path=ppt/ink/ink14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1418 888,'0'1,"0"0,-1-1,1 1,-1 0,0 0,0-1,1 1,-1-1,0 1,1 0,-1-1,0 0,1 1,-1-1,-1 2,0-2,2 1,-1-1,0 1,0 0,0-1,0 1,0 0,0-1,0 0,1 1,-1 0,0 0,2-1,0 0,1 0,1 0,-2 0,0 0,0 0</inkml:trace>
</inkml:ink>
</file>

<file path=ppt/ink/ink14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1414 907,'1'0,"-1"1,0 0,1-1,-1 1,0 0,0 0,0 1,0-1,0 0,0 0,0 0,0 0,0 0,0 0,0 0,0 0,0 0,0 0,0 0,-1 2,1-2,0 0,0 0,-1 0,1 0,0 0,0 0,0 0,0 0,1-1,0-1,-1 0,1 0,0 1,-1-1</inkml:trace>
</inkml:ink>
</file>

<file path=ppt/ink/ink14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1436 882,'1'0,"-1"-1,2 1,-1 0,0 0,1-1,-1 1,0-1,0 1,0-1,0 1,0 0,0 0,-1 1,0 1,0-1,1-1,-1 1,0 1,0-1,0 0,0 1,0-1,0 1,0 0,0-1,0 0,0 1,0 1,0-2,0 1,0-1,0 1,0-1,0 0,0 1,-1-1,1 0,-1 1,1-1,0 1,0 1,0-2,0 0,0 0,0 0,-1 0,1 0,0 0,0-2,0 0,1 0,0 0,0 1,-1-1,1 0,0 1,-1-2,1 2,0-1,0 0,-1 0,1 1,0-1,0 0,-1 0,1 1,0 0,0 0,-1-1,1 1,0 0,-1-1,1 1,0 0,0 0,0 0,1-1,-1 1,0 0,0-1</inkml:trace>
</inkml:ink>
</file>

<file path=ppt/ink/ink14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1436 911,'1'0,"-1"1,0 0,0 0,1-1,-1 2,0-1,0 0,0 0,0 0,0 0,0 0,0 0,0 0,0 0,0 0,0 0,0 0,0 0,0 0,-1-1,1 1,0 0,-1-1,1 1,0 0,0 0,-1-1,1 1,-1-1,2 0,0 0,0 0,0 0,0 0,0 0,2 0,-2 0,0 0,0 0,0 0,1 0,0 0,0 0,0 0,0 0,0 0,-1 0,0 0,0 0,2 0,-2 0,0 0,0 0,0 0,0 0,0 0,0 0,0 0</inkml:trace>
</inkml:ink>
</file>

<file path=ppt/ink/ink14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1497 860,'1'0,"0"0,0 0,-1 1,0 0,0 0,0 0,0 0,0 0,-1-1,0 0,1 1,-1-1,1 1,-3 0,2-1,1 1,-1-1,1 1,-1-1,0 0,0 0,1 1,-1-1,0 0,0 0,1 1,1-1,0 0,0 0,1 1,-1-1,1 0,-1 0,1 1,-1-1,0 1,0 0,0-1,0 0,0 0,0 0,0 0,-1 1,0 0,0 0,0 0,0 0,-1-1,1 1,0 0,-1 0,0-1,0 1,0 0,0 0,0-1,0 1,0-1,0 1,0-1,0 0,1 1,-1-1,0 0,1 1,-1-1,0 0,1 1,-2-1,1 0,0 0,2 0,0 0,0 0,0 0,0 0,0 0,0 0,0 0,1 0,-1 0,0 0,1 0,4 0,-4-1,0 1,0 0,-1 0,0 0,0 0,-2 0,0 0,0 0,0 1,0-1,0 0,0 0,-1 1,1-1,0 1,0 0,-1-1,0 0,1 1,0 0,-2 0,2-1,1 1,-1-1,1 1,0 0,0 0,0 0,1 0,-1 0,0 0,1-1,-1 1,0 1,2 3,-2-4,1 0,-1 1,0 0,0-1,0 0,0 0,1 1,-1 0,1-1,-1 0,0 0,0 1,0 0,0-1,0 3,0-2,0-1,0 0,0 0,0 0,0 0,0 0,0 0,0 0,0-2,-1 1,0 0,1-1,0 0,0 0,-1 1,1-1,0-2,0 2,0 0,0 0,0-1,0 1</inkml:trace>
</inkml:ink>
</file>

<file path=ppt/ink/ink14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1562 870,'1'0,"0"0,-1 1,1-1,-1 1,1-1,-1 1,1 0,-1 0,1-1,-1 1,-1-1,0 1,0-1,0 1,0-1,-1 0,1 0,1 1,-1 0,-1-1,1 0,0 1,0 0,-2 0,2-1,0 1,0 0,0 0,0-1,1 1,-1 0,0-1,1 1,-1-1,1 1,0 0,-2 1,2-1,0 0,0 0,0 0,-1 0,1 0,0 0,-1 0,1 0,0 0,-1 1,1-1,0 0,0 0,0 0,0 0,-1 0,1 0,0-2,-1 1,1-1,0 0,0 0</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1043 663,'-1'0,"0"0,1 1,-1-1,0 1,0-1,1 1,-1 0,0 0,0-1,1 1,-1-1,-1 2,1-1,0-1,1 1,-1 0,0-1,0 1,0 0,1 0,-1 0,0-1,1 1,0 0,0 0,-1-1,1 1,0 0,0 0,0 0,0 0,0 0,0 0,1 0,-1 0,0 0,1-1,-1 1,0 0,0 0,0 0,0 0,0 0,0 0,0 0,0 0,0 0,0 0,1 0,-1 0,0 0,0 0,0 0,0 0,1-1</inkml:trace>
</inkml:ink>
</file>

<file path=ppt/ink/ink14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1559 895,'1'0,"0"0,-1 1,1-1,-1 1,1-1,-1 1,0 0,1-1,-1 1,0 0,1-1,-1 1,0 0,0 0,-1-1,0 0,1-1</inkml:trace>
</inkml:ink>
</file>

<file path=ppt/ink/ink14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1562 902,'0'1,"-1"-1,1 1,0 0,-1 0,1 0,-1 0,1 0,-1 0,1 0,-1-1,0 1,1 0,0 0,-1-1,-1 1,2 1,-2 0,2-1,-2 0,0 0,1 1,1-1,-1-1,0 1,0 0,1 0,-1-1,0 1,0-1,1 1,-1 0,0-1,1 1,-1 0,-1 0,1 0,1 0,-1-1,1-1,1 1,-1-1,1 1,0-1,0 1,-1-1,1 1,0 0,0-1,0 1,-1-1,1 1,1 0,-1 0,0 0,0 0,0 0,0 0,0 0,0 0,1 0,-1 0,0 1,0-1,0 0,1 0,-1 0,0 0,0 0,1 0,-1 0,1 0,0 0,-1 0,0 0,0 0,0 0,0 0,0 0,1 0,-1 0,0 0,-1-1,1 0,0 0,0-1,2-3,-2 3,0 0,0 1,0-2,-1 1,2 0</inkml:trace>
</inkml:ink>
</file>

<file path=ppt/ink/ink14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1608 867,'1'0,"-1"1,0 1,0 0,0-1,0 0,0 1,0-1,0 0,0 0,0 0,0 3,0-2,0 0,0 0,0 0,0 0,0 0,0 0,0-1,0 2,0-1,0 1,-1-2,1 1,0 0,0 0,-1 0,1 0,0-1,-1 1,1 0,-1-2,0 5,1-4,0 1,0 0,0-1,0 1,0-1,-1-1,1 1,0 0,0 0,-1-1,1 1,0 0,0 0,0 0,0-2,0-1,1 1,-1 0,0 0,1 0,0 0,0 0,-1 0,1 0,0-1,0 0,1-2,0 2,-1 2,0-2,0 0,0 0,0 1,0 0,-1 0,1-1,-1 1,1 0,0-1,0 2,-1-1,0-1,1 2,-1-1,0 0,1 0,-1 0,1 1,-1 1,1 0,-1 0,0 0,0 0,0 0,1-1,-1-2,1 2,0-1,1-1,-2 1,1 1,3-3,-3 2,-1-1,1 2,1-1,-2 0,1 0,0 1,0-1,0 0,0 0,0 0,0 0,0 1,-1-1,1 1,0 0,-1 1,1-1,-1 1,0 0,0 0,0 0,0 0,0 0,0 0,0 0,-1-1,1 1,-1-1,1 1,-1 0,0-1,0 0,0 0</inkml:trace>
</inkml:ink>
</file>

<file path=ppt/ink/ink14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1646 898,'0'1,"-1"0,1 0,0 0,0 0,-1 0,0-1,1 1,-1 0,0 0,1 0,-1 0,0-1,0 2,1-1,-1-1,0 0,1 1,-1 0,0 1,0-2,0 0,0 2,1-1,-2 0,1 0,1 0,-1-1,1 1,-1-1,1 1,0-2,1 1,-1-1,1 1,1 0,-2-1,4 0,-3 0,1 0,-1 0,0 1,0 0,0 0,0 0,0 0,-1-1,1 1,0 0,0 0,0 0,-1-1,1 1,0 0,0 0,0 0,0-1,0 1,0 0,0 0,-1-1,0 0,0 0,1 1,0-1,-1 0,0 0,1 0,-1 0,0 0,0 0,0 0,0 0,1 0,0-1,-1 1,1 0,-1-1,1 1,-1 0,1 0</inkml:trace>
</inkml:ink>
</file>

<file path=ppt/ink/ink14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1673 863,'1'0,"-1"1,0 1,0 0,0-1,1 1,-1-1,0 0,0 0,0 1,0-1,0 0,0 1,0 0,0 0,0 0,0 0,0-1,0 1,0 0,0 3,0-4,0 1,0 0,-1 0,1 0,0 0,0-1,0 1,0 0,0-1,-1 3,1-3,0 0,0 1,0-1,0 0,-1 1,0 3,1-4,0 0,0 1,0-1,0 0,-1 0,1 0,0 0,0 0,0 0,0 0,0 0,0 0,0 0,0 0,0 0,0 0,0 0,0 0,0 0,-1 0,1 0,0 0,0 0,0 0,-1-1,0 0,0-1,1 0,-1-1,0 1,1 0,0 0,0 0,0 0,0 0,0-1,-1 1,1-1,0 1,0 0,0-1,0 0,0 1,0-1</inkml:trace>
</inkml:ink>
</file>

<file path=ppt/ink/ink14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1665 898,'1'0,"-1"1,0 0,0 0,0 0,0 0,1 0</inkml:trace>
</inkml:ink>
</file>

<file path=ppt/ink/ink14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1701 881,'1'0,"0"0,0 0,0 0,0 0,0 0,0 0,1-1,0 1,-1 0,0 0,0 0,0-1,0 1,0 0,0 0,0 0,-1-1,1 1,0 0,-1-1,-1 1</inkml:trace>
</inkml:ink>
</file>

<file path=ppt/ink/ink14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1716 868,'0'1,"0"0,0 1,0 0,0-1,0 0,0 0,0 0,0 0,0 0,0 0,0 1,0-1,0 0,0 0,0 1,0-1,0 0,0 0,0 3,0-3,0 1,0-1,0 0,0 0,0 0,0 0,0 0,0 0,0 0,0 0,0 0,0 0,0 0,-1 0,1 0,0 0,0 0,-1-1,1 1,0 0,-1-1,1 1,0 0,0 0,-1-1,0 0,0 0,0-1,1 0,-1 1,1-2,0 1,0-1,-1 1,1 0,-1 0,1 0,0 0,0 0,0 0,0 0</inkml:trace>
</inkml:ink>
</file>

<file path=ppt/ink/ink14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1706 897,'-1'0,"1"1,-1-1,0 0,1 1,0 0,-1-1,1 1,-1-1,0 0,1 1,0 0,-1 0,0-1,1 1,-1 0,3-1,-1 0,0 0,0 0,0 0,1-1,-1 1,0 0,0 0,-1-1,1 1,0 0,0 0,0 0,0 0,0 0,0 0,0 0,-1 1,1-1,0 0,0 0,0 0,-1-1,0 0,0-1</inkml:trace>
</inkml:ink>
</file>

<file path=ppt/ink/ink14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1732 873,'1'0,"0"0,0 0,0 0,0 0,0 0,0 0,0 0,0 0,0 1,0-1,0 0,-1 1,0 0,0 0,0 0,-1 0,0-1,1 1,0 0,-1-1,0 0,0 0,0 0,0 0,0 0,1 1,-1 0,1 0,-1-1,1 1,0 1,-1 0,1-1,-1 0,0 0,0 3,0-2,0-1,0 1,1-1,-1 1,0-1,1 0,-1 1,0-1,1 0,-1 1,0 0,1-1,0 0,0 0,-1 0,1 2,0-2,0 0,0 0,0 0,0 0,1-1,0 0,0 0,0 0,0 0,0 0,0 0,1 0,-1-1,0 0,0 1,0 0,1-1,1-1,-2 0,0 1,0 0,0 0,0 0,-1 0,1 1,-1-1,0 0,1 1,0 0,-1 1,0 0,0 0,0-2,0 0,0-1,0 0,1 1,0 0,0 0,-1 0,1-1,0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1204 42,'1'0,"0"0,0 0,0 0,0 0,0 0,0 0,0 0,0 0,0 0,0 0,0 0,0 0,0 0,1 0,-1 0,1 0,-1 0,0 0,1 0,-1 0,1 0,-1 0,0 0,1 0,0 0,0-2,0 2,-1 0,0 0,1 0,-1 0,0 0,1 0,0 0,-1 0,1 0,-1 0,0 0,1-1,-1 1,0 0,1 0,-1 0,0 0,0 0,0 0,0 0,0 0,0 0,0 0,0 0,0 0,1 0,-1 0,1 0,0 0,0 0,-1 0,0 0,0 0,0 0,0 0,1 0,0-1,0 1,-1 0,0 0,0 0,0 0,0 0,1 0,-1-1,0 1,0 0,0 0,2 0,-2 0,0 0,0 0,0 0,0 0,0 0,0 0,0 0,0 0,0 0,0 0,0 0,0 0,0 0,1 0,-1 0,0 0,0 0,1 0,-1 0,0 0,0 0,0 0,0 0,0 0,0 0,0 0,0 0,1 0,-1 0,2 0,-2 0,0 0,0 0,0 0,0 0,1 0,-1 0,0 0,0 0,0 0,0 0,0 0,0 0,0 0,0 0,0 0,0 0,0 0,0 0,0 0,0 0,1 0,-1 0,0 0,0 0,0 0,0 0,0 0,1 0,-1 0,0 0,0 0,0 0,0 0,0 0,0 0,0 0,0 0,0 0,0 0,0 0,0 0,0 0,0 0,0 0,0 0,0 0,0 0,0 0,0 0,0 0,0 0,0 0,0 0,0 0,0 0,0 0,0 0,0 0,0 0,0 0,0 0,0 0,0 0,0 0,0 0,0 0,0 0,0 0,0 0,0 0,0 0,0 0,0 0,0 0,0 0,0 0,0 0,0 0,0 0,0 0,0 0,0 0,0 0,0 0,0 0,0 0,0 0,0 0,0 0,0 0,0 0,0 0,0 0,0 0,0 0,0 0,0 0,0 0,0 0,0 0,0 0,0 0,0 0,0 0,0 0,0 0,0 0,0 0,0 0,0 0,0 0,0 0,0 0,1 0,-1 0,0 0,0 0,0 0,0 0,0 0,0 0,0 0,0 0,0 0,0 0,0 0,0 0,0 0,0 0,0 0,0 0,0 0,0 0,0 0,0 0,0 0,0 0,0 0,0 0,0 0,0 0,0 0,0 0,0 0,0 0,0 0,0 0,0 2,0-2,0 0,0 0,0 0,0 0,0 0,0 0,0 0,0 0</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1048 697,'0'1,"0"0,0 0,0 1,0-1,-1 0,1 0,0 0,0 0,0 0,0 0,0 0,0 0,1-1,0 0,0 0,0 0,0 0,0 0,0 0,0 0,0 0,1 0,0 0,-1 0,0 0,0 0,0 0,0 0,0 0,0 0,0 0,0 0,0 0,0 0,0 0,0 0,0-1,0 1,0 0,0 0,0-1</inkml:trace>
</inkml:ink>
</file>

<file path=ppt/ink/ink15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1767 871,'1'-1,"0"1,0 0,0 0,0-1,1 1,-1 0,0 0,0 0,0 0,1-1,-1 1,0 0,0 0,0 0,-1 1,0 0,0 0,0 0,0 0,-2 1,1-2,-1 1,2 0,-2 0,-1 0,2 0,0-1,-2 1,-2 1,4-1,-1 1,0-1,-1 0,2 0,0 0,-1 0,0 0,1 0,1 0,-1-1,0 1,0 0,0 0,0-1,1 1,0 0,-1-1,1 1,1-1,0 0,0 0,0 0,1 0,0 0,-1 0,0 0,3 0,-3-1,0 1,0 0,0 0,0 0,0-1,0 1,0-1,0 1,-1-1,0 0,0 2,0 0,0 0,-1 2,1-2,-1 0,0 0,1 0,-1 0,0 0,1 0,-1 0,0 0,0 0,1 0,-1 0,0 0,0 1,0-1,1 0,0 0,-1-1,0 1,1 0,0 0,0 0,-1-1,1 1,-1 0,1 0,-1-1,1-1,1 1,2-2,-2 1,0 1,1-1,-2 0,1 1,0-1,0 1,0 0,0 0,0 0,0 0,0 0,0 0,0 0,0 0,-1 1,1 0,0-1,0 1,0-1,1 2,-1-2,0 0,0 0,0 0,0 0,0 0,0 0,0 0,0 0,0 0,1 0,-1 0,0 0,3-1,-3 0,0 1,0-1,-1 0,2 1,-2-1,1 1,-1-1,1 0,1 1,-1-1,-1 0,1 0,0 1,0-1,-1-1,1 1,2-2,-3 1,2 0,-2 1,1-1,0 0,-1 0,2 1,-1-1,-1 0,1-1</inkml:trace>
</inkml:ink>
</file>

<file path=ppt/ink/ink15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1836 839,'0'1,"-2"0,2 0,0 0,-1-1,0 1,0 2,0-2,1 0,-1-1,1 1,0 0,-1-1,1 1,-1-1,1 1,0 0,-1-1,1 1,1-1,0 0,1 0,-1 0,0 0,0 0,0 0,0 0,0 0,-1 1,1-1,0 0,0 0,-1 1,2-1,0 0,-1 0,0 0,-1 1,0 0,-1 0,-1 0,1-1,-1 0,1 1,0 0,0 0,0-1,-3 1,4 0,-2 0,1-1,0 0,-1 0,2 1,-1-1,0 1,0-1,0 0,1 1,1-1,0 0,0 0,0 1,0-1,0 0,0 0,0 0,0 0,0 0,0 0,0 0,0 0,0 0,0 0,0 0,0 0,0 0,0 0,-1 1,0 0,0 0,0 0,0 0,-1-1,1 1,-1 0,0-1,1 1,-1 0,1 0,-1-1,0 1,0 0,0-1,-1 2,2-1,-1-1,1 1,-2-1,2 1,-1 0,0-1,0 0,0 1,0 0,0-1,0 1,0 0,1 0,-1-1,-1 2,1-1,0-1,1 1,0 0,-1-1,0 0,1 1,-1-1,1 1,-1 0,0-1,0 0,0 0,0 1,1 0,-1-1,0 0,0 1,0-1,0 0,0 0,1 1,-1 0,0-1,2 0,0 0,0 0,0 0,1 0,-1 0,1 0,0 0,-2-1,7 0,-6 1,2-1,-2 1,2 0,-1-1,-1 1,0 0,1 0,-1-1,1 1,-1 0,-1-1,1 1,0 0,-2 0,0 0,0 0,0 0,0 0,0 0,0 0,1-1,-1 1,0 0,0-1,1 0,-1 1,1 1,0 0,1 1,-1 0,0-1,0 0,0 0,0 0,0 1,0-1,0 1,0-1,0 1,0 0,0-1,0 1,0-1,0 0,0 0,0 1,0 0,0 0,0 0,0-1,0 0,0 1,0 0,0 0,0 0,0 0,0-1,-1 0,1 0,0 1,0-1,0 0,0 0,0 0,0 0,0 1,0-1,0 0,0 0,0 0,-1-1,1-1,-1 1,1-1,0 0,0 0,0 0,0 0,1 1,0-1,-1 0</inkml:trace>
</inkml:ink>
</file>

<file path=ppt/ink/ink15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13:3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1855 943,'2'0</inkml:trace>
</inkml:ink>
</file>

<file path=ppt/ink/ink15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1031 394,'1'0,"0"0,1 0,-1 0,0 0,0 0,0 0,0 0,0 0,0 0,0 0,0 0,0 0,0 0,0 0,1 0,1 0,-1 0,-1 0,1 0,-1 0,1 0,-1 0,0 0,1 0,-1 0,0 0,1 0,-1 0,1-1,0 1,-1 0,1-1,0 1,4-1,-4 1,-1-1,2 1,0 0,-1-1,0 1,0 0,1-1,-2 1,2-1,0 1,-1 0,0-1,1 1,-1 0,1 0,-2 0,2-1,0 1,-1 0,0-1,1 1,3-1,-4 1,-1 0,1-1,0 1,-1 0,1-1,0 1,-1 0,1 0,0 0,-1-1,2 1,-2-1,1 1,0 0,-1 0,1-1,-1 1,0 0,1 0,4 0,-4-1,-1 1,0 0,0 0,0 0,0 0,0-1,0 1,0 0,0 0,0 0,0-1,1 1,-1 0,1 0,4 0,-5-1,1 1,0 0,-1 0,1-1,0 1,-1 0,1 0,0 0,-1-1,0 1,1 0,-1 0,1 0,-1 0,0 0,0 0,0 0,0 0</inkml:trace>
</inkml:ink>
</file>

<file path=ppt/ink/ink15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1198 344,'1'0,"0"0,0 0,-1 1,2 0,-1-1,0 0,0 1,0 0,0-1,0 0,-1 1,2-1,-1 1,0-1,0 1,0-1,-1 1,1-1,0 0,0 1,0 0,1 0,0-1,-1 1,-1 0,1-1,-1 1,1-1,0 0,-1 1,1-1,-1 1,1-1,0 0,-1 1,1-1,0 1,-1 0,0 0,0 0,0 0,0 0,0 2,-1-2,1 1,0-1,0 0,-1 1,1-1,-1 0,0 0,1 0,0 1,-1-2,1 1,0 0,-1 0,0-1,1 1,0 1,-1-2,1 1,-1-1,1 1,-1-1</inkml:trace>
</inkml:ink>
</file>

<file path=ppt/ink/ink15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1299 337,'-1'0,"1"1,-1-1,0 1,-1 1,1-2,0 0,0 1,0 0,0 0,0-1,0 0,0 1,1 0,-1 0,-1-1,1 1,0-1,0 1,1 0,-2-1,1 1,-1-1,0 2,1-2,0 1,1 0</inkml:trace>
</inkml:ink>
</file>

<file path=ppt/ink/ink15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1283 351,'0'1,"0"0,0 0,0 0,0 0,0 0,0 0,-1-1,1 1,0 0,0 0,-1-1,0 2,0-2,1 1,0 0,0 0,-1-1</inkml:trace>
</inkml:ink>
</file>

<file path=ppt/ink/ink15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1279 366,'1'0,"-1"1,0 0,0 0,0 0,0 0,0 0,0 0,-1 0,1 0,-1 0,0-1,1 1,-1-1,1 1,-1 0,0-1,-1 3,1-2,1 0,-1 0,0-1,1 1,1-1,0 0,0 0,0 0,0 0,0 0,0 0,1 0,-1 0,0-1,0 1,0-1,0 1,0 0,1-1,2 1,-3-1,1 1,-2-1,1 1,1 0,-1-1,0 1,0 0,0 0,0 0,0 0,-1-1,0 0</inkml:trace>
</inkml:ink>
</file>

<file path=ppt/ink/ink15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1300 371,'0'1,"1"-1,-1 1,0 0,1 0,-1 0,0 0,0 0,0 0,0 0,0 0,0 0,0 0</inkml:trace>
</inkml:ink>
</file>

<file path=ppt/ink/ink15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1296 384,'0'1,"0"0,0 0,0 0,0 0,0 0,0 0,0 0,0 0,0 0,1 1,-1 0,0-1,0 0,0 0,0 0,0 0,0 0,1 2,-1-1,0-1,0 0,0 0,0 0,0 0,1 0,-1 0,0 0,0 0,0 2,0-2,0 1,0-1,0 1,1 2,-1-3,0 0,0 0,1-1,-1 1,0 0,0 0,0 0,-1-1,1-1,-1 1,0-1,1-1,-1 0,0 1</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1065 698,'0'1,"0"0,0 0,0 0,0 0,1 0,-1 0,0 1,0-1,0 0,0 0,0 0,1 0,-1 0,0 0,0 0,0 0,0 0,0 0,0 0,0 1,0-1,0 0,0 0,-1 0,1 0,0 1,-1-1,1 1,0-1,-1-1,0 1,1 0,-1 0,1 0,0 0,0 0,-1-1,0 1,0 0,1 0,0 0,-1 0,0 0,1 0,-1 0,0 0,-1-1,2 1,-2-1,1 2,1-1,-2-1,0 0,1 1</inkml:trace>
</inkml:ink>
</file>

<file path=ppt/ink/ink15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1280 412,'0'1,"0"0,0 0,-1-1,1 1,-1-1,1 1,0 0,0 0,0 0,0 0,0 0,1-1,0 0</inkml:trace>
</inkml:ink>
</file>

<file path=ppt/ink/ink15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1306 416,'1'0,"0"0,0 0,0 0,0 0,0 0,0 0,0 0,0 0,0 0,0 0,0 0</inkml:trace>
</inkml:ink>
</file>

<file path=ppt/ink/ink15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1345 376,'0'1,"1"-1,0 0,0 0,0 0,0 0,-1 1,2-1,-1 0,0 0,0 0</inkml:trace>
</inkml:ink>
</file>

<file path=ppt/ink/ink15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1389 362,'1'0,"-1"1,0 0,2 0,-2 0,0 0,0 0,0 0,0 0,0 0,0 0,0 0,0 0,0 1,0-1,0 1,0-1,0 0,0 0,0 0,-1 2,0-3,0 2,1-1,0 0,0 0,-1 0,1 0,-1-1,0 2,1-1,-1 0,0 0,1 0,-1-1,1 1,-1 0,0-1,1 1,0 0,-1 0,0-1,0 1,0 0,1 0,-1-1,0 0,0 0,0 0,0 0,0 0,0 0,1-1,0 0,0-1,0 1,0 0,0 0,0 0,1-1,-1 1,1 1,0-2,0 0,0 2,0-2,0 1,0 0,1 0,-2 0,2-1,0 2,-1-2,-1 1,3-1,-1 2,2-4,-2 3,-1 1,0-1,2 0,-3-1,2 2,0-2,-1 2,0-1,1 1,-1-1,0 0,0 1,1-1,-1 0,0 1,0-2</inkml:trace>
</inkml:ink>
</file>

<file path=ppt/ink/ink15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1419 361,'-1'2,"1"-1,-1-1,1 2,-1-1,1 0,-1-1,1 1,0 0,-1-1,1 1,1 0,0-1,-1 1,1 0,0-1,0 1,0 0,1 0,-1 0,0-1,0 0,0 1,0 0,4 0,-4-1,-1 1,1 0,0-1,-1 1,1-1,0 1,-1 0,0 0,1-1,-1 1,0 0,0 0,0 0,0 0,-1-1,1 1,0 0,0 0,-1-1,0 0,0 1,1 0,0 0,-1 0,-1 0,2 0,-1-1,1 1,-1-1,0 1,1 0,-1-1,0 0,0 0,1 1,-1 0,0-1,0 1,0-1,0 0,0 0,0 0,0 0,1-1,-1 0,1 0,0 0,0 0,0 0,0 0</inkml:trace>
</inkml:ink>
</file>

<file path=ppt/ink/ink15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1416 394,'1'0,"0"0,0 1,0-1,0 0,0 0,-1 1,1 0,0 0,0-1,0 0,-1 1,1-1,-1 1,1 0,0-1,0 0,-1 1,1-1,0 1,0-1,1 3,-1-3,0 0,0 1,0 0,0 0,0-1,0 1,0 0,0-1,0 1,0-1,-1 1,1 0,0-1,0 0,0 0,0 1,-1 0,0-2,0 0,0-1,1 2,-1-1</inkml:trace>
</inkml:ink>
</file>

<file path=ppt/ink/ink15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1481 342,'0'1,"0"0,0 0,0 0,-1 0,1 0,-1 0,1 0,0 0,-1 0,1 0,-1 0,1 0,-1 0,1 0,0 1,-1-2,1 1,-1 0,1 0,0 0,1-1,0 0,0 0,1 0,-1 0,0 0,-1-1,1 1,0 0,0 0,0 0,0 0,0 0,0 0,0 0,0 0,0 0,0 0,-1 1,0 0,0 0,0 0,-1 0,0 0,0 0,-3 3,3-2,0-1,-1 1,1 0,0-1,0-1,0 1,-1 1,1-2,0 1,0 1,0-2,0 1,-1 1,1-2,1 1,-1-1,0 0,0 1,0 0,0-1,2 0,2 0,-2 0,1-1,0 1,0 0,-2-1,2 1,-1 0,1 0,-1 0,-1-1,1 1,0 0,0-1,0 1,0 0,-1-1,0 0,-1 1,1-1</inkml:trace>
</inkml:ink>
</file>

<file path=ppt/ink/ink15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1481 382,'0'1,"0"0,0 0,0 0,0 0,0 0,-1 1,1-1,0 1,0-1,0 0,0 0,-1 1,0 0,0-1,-1 5,2-5,-1 1,1-1,-1-1,1 1,0 1,-1-2,0 1,1 0,-1 0,1 0,0 0,-1-1,0 1,1 0,-1 0,1 0,-1-1,1 1,0-2,-1 1,1-1,0 0,1 1,0 0,-1-1,1 0</inkml:trace>
</inkml:ink>
</file>

<file path=ppt/ink/ink15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1480 414,'1'0,"-1"1,1-1,0 0,-1 1,1 0,1-1,-2 1,0 0,1-1,0 0,-1 1,1 0,-1 0,1-1,0 0,0 1,0 0,-1 0,1-1,0 0,0 1,0 0,0-1,0 1,0-1,0 0,0 0,-1-1,0 0,0-2,1 2,0-1,-1 1,0 0</inkml:trace>
</inkml:ink>
</file>

<file path=ppt/ink/ink15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1513 373,'1'0,"0"0,0 0,0 0,0 0,1 0,-1 0,0 0,-1-1,1 1,1 0,-1 0,0 0,1 0,-1-1,1 1,-1 0</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794 884,'0'-1,"0"0,1 1,0-1,-1 0,1 1,0 0,-1-1,2 0,-1 0,0 0,0 1,0-1,0 0,0 0,0 1,-1-1,1 1,0 0,-1-1,1 1,0-1,0 0,0 1,0-1,-1 0,2 1,-1 0,-1-1,1 1,0-1,0 0,0 1,1 0,-2-1,1 0,0 0,0 1,0 0,0-1,-1 0,2 1,-1-1,-1 0,1 1,0 0,0-1,0 0,0 1,-1-1,1 0,0 1,-1-1,1 1,-1-1,1 1,0 0,-1-1,1 1,-1-1,1 0,0 1,0 0,-1-1,0 0,1 0,0 1,-1-1,1 1,-1-1,1 1,-1-1,1 1,-1-1,1 1,-1-1,1 1,0 0,-1-1,1 1,-1-1,0 0,1 1,0 0,-1-1,1 1,-1-1,1 0,0 1,0-1,-1 0,1 1,-1-1,1 1,0-1,-1 0,1 0,0 0,0 0,-1 0,1 1,-1-1,1 1,0 0,-1-1,1 0,-1 0,1 1,-1-1,1 1,-1-1,1 1,-1-1,1 1,-1-1,1 0,0 1,0-1,-1 0,0 0,1 1,0 0,-1-1,1 1,-1-1,0 0,1 1,0 0,-1-1,1 0,0 0,0 0,0 0,0 1,-1-2,1 1,1 1,-2-1,0 0,1 1,0-1,0 0,-1 0,1 1,-1-1,1 1,-1-1,1 0,0 0,0 0,0 0,0 0,-1 0,1 1,0-2,0 1,0 1,-1-1,1 0,0 0,-1 0,1 1,-1-1,1 0,0 1,-1-1,1 1,-1-1,1 1,-1-1,1 1,-1-1,1 0,0 1,-1-1,0 0,1 0,0 1,0-1,-1 0,1 1,-1-1,1 0,-1 0,1 1,-1-1,1 0,0 0,0 1,-1-1,0 0,1 1,-1-1,1 1,-1-1,1 0,0 1,-1-1,1 0,-1 0,1 1,0 0,-1-1,0 0,1 1,0-1,-1 0,1 1,-1-1,1 0,0 0,0 0,-1 0,1 0,0 1,0-1,-1 0,1 0,0 1,-1-1,1 1,-1-1,1 1,-1-1,1 1,-1-1,1 0,0 1,-1-1,1 1,-1-1,1 0,0 1,-1-1,1 0,-1 0,1 1,0-1,0 0,-1 0,1 1,-1-1,1 1,-1-1,1 1,-1-1,1 1,-1-1,0 0,1 1,0 0,-1-1,1 1,-1-1,0 0,1 1,0 0,-1-1,0 0,1 1,-1-1,1 0,-1 0,1 1,-1-1,1 0,0 1,-1-1,1 0,-1 0,1 0,-1 0,0 0,1 1,0 0,-1-1,0 0,0 0,1 1,0-1,-1 0,0 0,1 1,-1-1,0 0,1 1,-1-1,1 1,-1-1</inkml:trace>
</inkml:ink>
</file>

<file path=ppt/ink/ink15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1524 374,'-1'1,"1"0,-2 2,1-1,0-1,1 1,0 0,-1-2,0 2,0 0,0 0,1 0,0 1,-1-2,1 0,-1 1,1-1,-1 1,1 0,-1 1,0-2,1 0,0 1,0-1,0 0,0 0,0 0,0 0,0 0,0 1,0-1,0 0,0 0,0 0,0 0,0 0,0 0,0 0,0 0,1 0,0-1,-1 1,1-1,-1 1,0-2,0 0</inkml:trace>
</inkml:ink>
</file>

<file path=ppt/ink/ink15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1515 399,'1'0,"0"0,0 0,1-1,-1 1,0 0,0 0,0 0,0 0,0 0,-1 1,-1-1,1 1,-1-1,1 1,-1-1,0 0,0 1,-1 0,2 0,-1-1,0 0,0 0,1 1,1-1,0 0,-1-1,1 1,0-1,0 1,-1-1</inkml:trace>
</inkml:ink>
</file>

<file path=ppt/ink/ink15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1576 366,'1'0,"0"0,0 0,0 0,0 1,-1 0,0 0,0 0,0 0,0 0,0 0,0 0,-1 0,-2 2,2-3,-1 1,1 1,0-2,0 0,1 1,-1-1,1 1,0 0,0 0,0 0,0 0,0 0,0 0,0 0,0 1,0-1,0 0,0 0,0 0,0 0,0 0,0 0,0 0,0 0,0 0,0 0,-1-1,0 0,0 0,0-1,1 0,-1 1,0 0,1-1,-1 0,-2-2,2 2,0 1,1-1,0 0,0 2,0 0,0 0,0 0,0 0,0 1,0-1,0 0,0 5,0-5,0 0,0 0,0 0,0 1,0-1,0 0,0 1,0 0,0-1,0 0,0 0,0 1,0-1,0 1,-1 0,1 0,0 0,0 0,-1 0,1 0,0 1,0-2,0 2,-1-2,1 0,0 0,0 0,0 0,0 0,0 0,0 1,0-1,0 2,0-2,-1 0,0-1,1-1,0 0,0 0,0 0,0 0,1-2,-1 1,1 2,-1-1</inkml:trace>
</inkml:ink>
</file>

<file path=ppt/ink/ink15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1580 402,'1'0,"0"-1,0 1,0 0,0 0,0 0,0-1,0 1,0 0,1 0,-2-1,1 1,0 0,0 0,1 0,-1 0,0-1,0 1,0 0,1-1,0 1,-1 0,0 0,0 0,0-1,0 1,0 0,0 0,-1-1,0 0,-1 1</inkml:trace>
</inkml:ink>
</file>

<file path=ppt/ink/ink15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1604 391,'-1'0,"0"0,0 1,1 0,-1-1,0 1,0 0,0 1,-1-1,0 1,1-1,1 0,-1 0,0 0,0-1,1 1,0 0,-1 0,1 0,0 0,-1 0,1 0,0 0,0 0,0 0,0 0,0 0,1-1,-1 1,1 0,0-1,0 0,0 0,0 0,0 0,0 0,3 0,-3 0,0 0,0 0,0 0,0 0,0 0,0 0,0 0,0 0,-1 1,0 0,-1 0,-4 2,3-2,1 0,-1 0,0 1,0-2,2 1,-2 0,0 0,2 0,-2 0,0-1,1 2,0-1,0 0,0-1,0 1,-2 0,3 0,-1-1,0 0,1 1,-1-1,1 1,-1-1,2 0,1 0,-1 0,0 0,0 0,1-1,-1 1,0 0,0 0,1 0,0 0,-1-1,0 1,0-1,0 1,0-1,4 1,-5-1,1 1,0 0,0 0,-1-1,1 1,0-1,0 1,-1-1,0 0,0 0,-1 1,0 0,1-1,-1 0,0 1,1-1,-1 1,1-1,0 0,-1 1,0-1,0 0</inkml:trace>
</inkml:ink>
</file>

<file path=ppt/ink/ink15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1593 420,'0'1,"0"0,1 0,-1 1,1-1,0 3,-1-3,0 1,0 0,0-1,0 0,1 0,-1 0,0 1,0 0,0 0,1-2,-1 2,0 0,0-1,0 3,0-2,0-1,1 1,-1 0,0-1,0 1,0-1,0 0,1 1,-1 0,0 0,0 0,0 0,0 0,0-1,0 1,0-1,0 0,0 0,0 1,0 0,0-1,0 0,0 0,0 0,-1-1,0 0,0 0,-3 0</inkml:trace>
</inkml:ink>
</file>

<file path=ppt/ink/ink15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1084 509,'1'0,"0"0,0 0,0 0,0 0,0 0,0 0,-1 1,1-1,0 0,0 1,0-1,0 1,0 0,0-1,0 0,0 1,1-1,-1 1,-1 0,2-1,-1 0,0 0,0 1,1 0,0 0,0-1,-1 1,0-1,1 0,-1 1,1-1,0 1,-1-1,1 1,0-1,3 2,-2-2,-2 1,1-1,1 1,-1-1,-1 0,1 0,1 0,-2 1,2-1,-1 1,-1-1,2 1,-1-1,1 0,-2 0,2 1,-1-1,0 0,1 0,-1 0,1 0,-1 1,4-1,-2 0,-2 0,1 0,-1 0,0 0,1 0,-1 0,0 0,1 0,-2 0,3 0,-2 0,1 0,-2 0,1 0,1 0,-2 0,1 0,1 0,4 0,-5 0,0 0,0 0,0 0,0 0,-1 0,1 0,0 0,-1 0,1 0,-1 0,0 0,1 0,-1 0,0 0,1 0,0 0,-1 0,2 0,-2 0,0 0,0 0,0 0,0 0,0 0,0 0,0 0,0 0,2 0,-2 0,0 0,0 0,0 0,0 0,0 0,1 0,-1 0,0 0,0 0,0 0,0 0,0 0,1 0,0 0,-1 0,2 0,-3-1,-1 1,1-1,-1 1,1-1</inkml:trace>
</inkml:ink>
</file>

<file path=ppt/ink/ink15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1296 512,'0'1,"1"-1,0 0,0 0,0 1,0 0,-1 0,1-1,0 0,0 2,1-1,-1-1,-1 1,1 0,1 0,-2 0,2 0,-1-1,0 1,-1 0,1 0,0-1,0 1,-1 0,1 0,0 0,0 1,0-1,0 0,-1 0,0 0,0 0,0 0,0 0,0 0,0 0,0 0,-1-1,1 1,0 0,-1-1,0 1,1 0,-2 1,2-1,-1-1,0 1,0 0,0 0,0-1,1 1,-1 0,0-1,1 1,-1-1,0 0,0 0,1 1,-1 0,0-1,0 1,0 0,0-1,1 1,-1-1,0 0,0 1,1 0,0-2</inkml:trace>
</inkml:ink>
</file>

<file path=ppt/ink/ink15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1367 484,'0'1,"0"0,0 0,-1 0,1 0,-1 0,1 0,-1 0,0 0,1 0,-4 3,4-2,-1-1,1 0,-2 0,2 0,-1 0,1 0,-1 0,1 0,-1-1,1 2,-1-1,0-1,1 1,1-1,0 0,0 0,0 0,0 0,0 0,2-1,-1 1,-1-1,0 1,1 0,0 0,-1-1,0 1,2 0,0 0,-2 0,1 0,0-1,-1 1,2 0,1-1,-3 1,1 0,-1 0,1 0,3-1,-4 1,0 0,0 0,-2 0,0-1,0 1,0 0</inkml:trace>
</inkml:ink>
</file>

<file path=ppt/ink/ink15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1396 503,'0'1,"0"0,0 0,0 0,0 0,1 0,-1 0,0 1,0 0,1-1,-1 1,1 7,-1-7,0 0,0-1,0 2,0-1,0 0,0-1,0 1,0 1,0-2,0 0,0 0,0 2,0-1,0-1,0 1,0 0,0-1,0 4,0-4,0 1,0-1,0 0,0 0,0 0,0 0,0 0,0 0,0 0,0 0,0 0,0 0,0 0,0 0,0 0,-1-1,0-1,0 1,0 0,1-1,-2-1,0-1,1 2,0 1,1-1,-2 0,2 0,-2 1,2-1</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1219 669,'0'1,"1"1,-1 0,0 0,1 0,-1-1,0 1,0 0,1-1,-1 1,0 0,0 0,0 1,0-1,0-1,0 2,0-1,0-1,0 2,0-1,0-1,0 2,0 3,0-4,0-1,0 1,0 0,0 0,0 0,0 0,0-1,0 0,0 0,0 0,-1-1,1 1,0 1,0-1,0 0,0 0,0 0,0 0,0 0,0 0,0 0,0 0,0 0,0 0,0 0,0-2,0 0,0 0</inkml:trace>
</inkml:ink>
</file>

<file path=ppt/ink/ink15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1377 549,'2'0,"-1"0,-1-1,1 1,0 0,1-1,0 1,-1-1,0 1,0 0,1 0,-1-1,0 1,0-1,1 1,0-1,-1 0,1 1,0 0,-1-1,1 1,3-2,-4 2,1 0,-2-1,1 1,1-1,-1 1,0 0,0 0,-1-1,2 1,-1-1,0 1,-1-1,1 1,-1-1,0 0,0 0,0-1,0 0,0 1</inkml:trace>
</inkml:ink>
</file>

<file path=ppt/ink/ink15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1422 513,'1'0,"0"0,0 0,0 0,0 0,0 0,0-1,0 1,0 0,0 0,0 0,1 0,-1 0,-1-1,1 1,0 0,-1-1</inkml:trace>
</inkml:ink>
</file>

<file path=ppt/ink/ink15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1434 504,'-1'0,"0"0,0 0,1 1,0 0,-1-1,1 1,-1 0,1 0,0 0,-1 0,1 0,0 0,0 1,0-1,0 0,0 0,1-1,-1 1,1-1,-1 1,0 0,1-1,0 0,0 1,0-1,0 0,0 0,0 0,0 0,0 0,0 0,1 0,-1 1,0-1,0 0,0 0,0 0,-1 1,-1 0,0 0,0 0,0-1,0 1,0 0,0-1,1 1,-1-1,0 1,1 0,0 0,-1-1,-1 1,2 0,-1-1,2 0,0 0,0 0,0 0,0 0,0 0,0 0,0 0,-1 1,1 1,-1-1,1 1,-1 0,0 0,0-1,0 0,0 1,1 3,-1-3,0 0,0 0,0-1,0 1,0-1,0 1,0-1,0 1,0-1,0 0,0 0,0 0,-1-1,1 1,-1-1,0 0,1-1,-1 1,0-1,0 0,0-1,-1 1,1-1,0 1,1 0,-1-2,0 2,0 0,0-1,1 1</inkml:trace>
</inkml:ink>
</file>

<file path=ppt/ink/ink15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1428 544,'1'0,"0"-1,0 1,0 0,1-1,-1 1,0-1,0 1,0 0,1 0,0 0,-1-1,1 1,-1-1,0 1,1-1,0 1,0 0,-1-1,1 1,0 0,3-2</inkml:trace>
</inkml:ink>
</file>

<file path=ppt/ink/ink15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1483 499,'-1'0,"0"0,0 0,1 1,-1 0,0 0,0 0,1 0,0 0,0 0,0 0,1-1</inkml:trace>
</inkml:ink>
</file>

<file path=ppt/ink/ink15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1484 508,'0'1,"0"0,0 0,0 0,0 0,-1-1,1 1,-1 0,0-1,0 0,1 1,-2-1,1 1,1 0,-1-1,0 0,0 1,0 0,-1 0,1-1,0 1,0-1,1 1,1-1,0 0,0 0,0 0,0 1,0-1,-1 1,1-1,-1 1,1-1,0 0,-1 1,1-1,-1 1,1 0,-1 0,1-1,-1 1,1-1,-1 1,1 2,-1-1,0-1,0 0,0 0,0 0,0 0,0 0,0 0,0 0,0 0,0 0,0 0,0 0,0 1,0-1,0 0,0 0,1-1,0 0,0-1,0 0,1-2,-1 3,-1-1,0 0,1 1</inkml:trace>
</inkml:ink>
</file>

<file path=ppt/ink/ink15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1510 522,'0'-1,"0"0,1 1,0 0,-1-1,1 1,0 0,0-1,0 1,0 1,-1 0,0 0,1-1,-1 1,0 0,0 0,0 0,0 0,0 0,1 0,-1 0,0 3,0-2,0-1,0 0,0 0,1 0,-1 0,0 0,0 0,0 0,0 0,0 0,0 0,0 0,0 1,0-1,0 0,0 0,1-1,0 0,-1-1,1 1,0 0,0-1,0-1,1 1,-1 0,0 1,-1-1,1 0,1 0,-1 1,-1-1,1 1,0-1,0 1,-1-1</inkml:trace>
</inkml:ink>
</file>

<file path=ppt/ink/ink15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1515 539,'0'1,"0"0,0 0,0 0,0 0,0 0,0 0,0 0,0 0,0 1,0-1,0 0,0 0,0 0,0 0,0 0,0 0,-1-1,1 1,0 0,-1 0,1 1,-1-1,1 0,0 0,0 0,0 0,1-1,0 0,0 0,0 0,0 0,0 0,0 0,0 0,0 0,0 0,2-1,-2 1,0 0,0 0,0 0,0 0,0 0,0 0,0 0,0 0,0 0,-1-1,1 0,-1 0,1 1,0-2,0 1,0 1,0-2,1 1,0-1,-1 0,0 1,0-1,0 1,0-1,1 1,-1-1</inkml:trace>
</inkml:ink>
</file>

<file path=ppt/ink/ink15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1569 501,'0'1,"0"0,0 0,-1 0,1 0,-1-1,0 3,1-2,0 0,-1-1,1 1,-1 0,1 0,0 0,0 0,0 0,1-1,0 0,0 0,1 0,-1 0,0 0,0 0,0 0,0 0,0 0,0 0,1 0,-1 0,1 0,-1 0,0 0,1 0,-1 0,0 0,0 0,0 0,0 0,-2 1,1 0,-1 0,0-1,0 0,0 2,0-1,-1-1,1 2,-1-1,1 0,1 0,-3 2,1-3,1 1,1 0,-1 0,0-1,0 0,1 1,1-1,0 0,0 0,0 0,0 0,0 0,0 0,0 0,0 0,0 0,-1-1,0 0,-1 1,1-1</inkml:trace>
</inkml:ink>
</file>

<file path=ppt/ink/ink15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1576 529,'0'1,"0"0,0 1,0-1,0 0,0 1,0 0,0 0,0 0,0-1,0 1,0-1,0 0,0 0,0 0,0 0,0 0,0 1,0 0,-1-2,1 1,0 0,0 0,0 0,-1 0,1 0,0 0,0 0,0 0,-1-1,1 1,0 0,-1-1,1 1,0 0,0 0,1-2,0 1,0-1,0 0,0 0,0 1,0 0,0 0,0 0,0 0,0 0,0 0,0 0,0 0,0 0,0 1,0-1,-1 1,1-1,0 0,0 1,0 0,4 2,-4-2,1-1,0 1,-1 0,1-1,-1 1,0-1,0 0,0 0,0 1,0-1,-1 1,2-1,-1 1,0-1,0 0,0 0,-2-1,1 0,-1 0,1 0,0 0,0 0,0 0,-1 0,-1-4</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3:0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1231 678,'1'-1,"0"1,-1-1,1 1,0-1,0 0,0 0,-1 0,1 1,0 0,-1-1,1 1,-1 1,1-1,-1 1,0 0,0 0,0 0,0 0,0 0,0 0,0 0,0 0,0 0,0 0,0 0,0 0,0 0,0 0,0 0,0 0,0 0,0 0,0 0,-1-1,1 1,0 0,-1-1,0 1,1 0,-1-1,1 1,-1-1,0 1,0-1,1 1,-2 0,1-1,0 0,0 0,0 0,0 0,0 0,0 1,0-1,0 0,0 0,0 1,0-1,0 0</inkml:trace>
</inkml:ink>
</file>

<file path=ppt/ink/ink15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1610 521,'1'0,"0"0,2 0,-2-1,0 1,0 0,0 0,1 0,-1-1,1 1,-1 0,1 0,-1 0,0 0,0 0,0 0</inkml:trace>
</inkml:ink>
</file>

<file path=ppt/ink/ink15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1617 522,'0'1,"-1"-1,1 1,-1 1,1-1,-1-1,1 2,0-1,0 0,0 0,0 0,0 0,0 0,-1 0,1 0,-1 4,1-4,0 0,0 0,0 1,-1-2,1 2,0-1,0 1,0-1,0 0,0 0,0 0,0 0,0 0,0 0,0 0,0 0,0 0,0 0,0 2,0-2,0 0,0 0,0 0,0 0,0 0,1 0,-1 0,1-1,-1 1,1-1,0 0,0 0,0 0,0 0,0 0,0 0,0 0,0 0,0 0,-1-1,1 1,0 0,0-1,-1 0,1 0,-1 0,0 0,0 0,0 0,0-1,0 1</inkml:trace>
</inkml:ink>
</file>

<file path=ppt/ink/ink15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1621 538,'1'0,"0"0,0 0,0 0,1 0,-1 1,0-1,0 0,0 0,0 0,0 0,-1 1,0 0,1-1,-1 1,0 0,0 0,0 0,-1 0,-1 0,1-1,0 0,1 1,-1 0,0-1,0 0,1 1,-1-1,0 0,2 0,1 0,-1 0,0 0,0 0,0 0,0 0,0 0,-1-1,0 0</inkml:trace>
</inkml:ink>
</file>

<file path=ppt/ink/ink15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1672 495,'1'0,"-1"-1,1 1,0 0,0 0,0 0,0 0,0 0,0 0,-1 1,1-1,-1 1,0 0,1 0,-1 0,0 2,0-2,0 0,0 0,0 0,0 0,0 0,0 0,0 0,0 1,0-1,0 0,0 0,0 0,0 0,0 0,0 0,0 0,0 0,0 0,0 0,0 0,0 0,0 0,0 1,0-1,0 0,0 0,0 0,0 0,0 0,-1-1,0 0,0-1,1 0,-1 0,0 0,0 0,1 0,-2 0,1 0,1 0,0 0,-1 0,0 0,1 2,0 0,1 1,-1 1,0-2,0 0,0 1,0-1,0 1,1 2,-1-3,0 1,0 0,0-1,0 1,0-1,0 0,0 1,0 0,0-1,0 1,0-1,0 0,0 1,0-1,0 1,0-1,0 0,0 1,0-1,0 0,0 1,0-1,0 2,0-2,0 0,0 0,0 0,0 0,0 0,0 0,0 0,0 0,0 0,0 0,0 0,0 0,0 0,-1-1,0 0,1-1,0 0,-1 1,0-1,1 0,-1 0,1 0,0 0,0 0</inkml:trace>
</inkml:ink>
</file>

<file path=ppt/ink/ink15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1680 530,'1'0,"0"-1,-1 0,1 1,1 0,-1 0,0-1,0 1,1 0,-1 0,0-1,0 1,0 0,0-1,0 1,1 0,0 0,-1 0,0-1,0 1,0 0,0 0,1 0,-1 0,0 0,0 0,2 0,-3-1,0 0,1 1,0-1</inkml:trace>
</inkml:ink>
</file>

<file path=ppt/ink/ink15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1707 516,'0'1,"-1"0,1 1,0-1,-1-1,-1 3,2-2,0 0,0 0,-1-1,0 1,1 1,-1-2,1 1,0 0,-1 0,0 0,1 0,-1 0,1 0,-1 0,1 0,-1 0,1 1,0-1,-1-1,1 1,-1-1,1 1,0 0,1-1,0 0,0 0,0 0,0 0,0 0,0 0,0 0,0 0,3 0,-2 0,-1 0,0 0,0 0,0 0,-1 1,0 0,0 0,0 0,0 0,0 0,0 0,0 0,-2 0,1 0,1 0,-1-1,-1 1,2 0,-1 0,0 0,0-1,0 1,0 0,0-1,1 1,-1 0,0 0,0-1,1 1,-1-1,0 1,0 0,-1 0,1 0,0-1,0 0,1 1,-1-1,2 0,0 0,0 0,0 0,0 0,2 0,-1-1,-1 1,0 0,0-1,0 1,1 0,-1-1,1 1,0 0,-1 0,0 0,0 0,1 0,-1 0,2-1,-2 1,0 0,1 0,-1-1,0 1,0 0,0 0,0 0,0 0,0 0,-1-1,1 1,-2 0,1-1,-1 1,0-1,0 1,0-1,-1-1,1 2,0 0,0-2,1 1,-1 1,0 0,1-1,-1 1,1-1,0 0,-1 1,1-1</inkml:trace>
</inkml:ink>
</file>

<file path=ppt/ink/ink15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23: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1712 538,'0'1,"0"0,0 2,0-2,0 0,0 0,0 1,0-1,0 0,0 0,0 0,0 0,0 0,0 0,0 0,0 0,0 0,0 2,0-1,0-1,0 0,0 0,0 1,0-1,0 0,0 0,0 0,0 0,0 0,0 0,0 0,0 0,0 0,0 0,0 1,0-1,0 0,0 0,0 1,0-1,0 0,0 0,0 0,0 0,0 0,0 0,0 0,0 0,0 0,0 0,0 0,0 0,0 0,0 0,0 0,0 0,0 0,0 0,-1 0,1 0,0 0,0 0,0 0,0 0,0 0,0 0,0 0,-1 0,1 0,0 1,0-1,0 0,0 0,0-2,-1 1,1-1,0 0,0 0</inkml:trace>
</inkml:ink>
</file>

<file path=ppt/ink/ink15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336 570,'1'0,"0"0,0 0,0-1,0 1,-1-1,2 0,-1 1,0 0,0-1,1 1,-2-1,10-3,-8 3,1 0,0 0,0 0,0 0,0-1,0 1,4-1,-4 1,1-1,0 1,0-2,-1 2,2 0,0-1,13-4,-14 5,1-1,0-1,0 1,-1 1,2-1,0 1,-2-1,0 0,2 0,-1 0,0 0,0 1,1-3,0 2,-1 1,1-3,0 3,6-3,5-2,-10 3,-1 1,0 0,-2 1,3-2,-1 1,0 0,-2-1,2 1,1 0,-1-1,3 0,-3 1,-2 1,4-2,-3 1,1 0,-2 0,21-8,-19 9,1-1,-1-1,1-1,1 3,-3-1,1-2,2 2,-1 1,-1-2,1 1,0 0,1-1,-1 1,-1 0,0-1,1 2,-1-2,1 1,23-7,-22 6,-3 2,1-1,1 1,-1-2,-1 2,1-1,-2 2,3-2,-2 0,1 0,0 1,-1 0,1 0,-1 0,1-2,-2 2,3 0,-3 0,2 0,-1 0,13-3,-14 3,0 0,-1 1,2-2,-3 2,2-1,0 0,0 1,-1-1,0 0,0 1,0-1,0 0,0 0,0 1,1-1,-3 1,2 0,2-1,2-1,-6 2,3 0,-4-1,3 1,-2 0,0 0,1-1,0 1,-1 0,1-1,-1 1,0 0,0-1,0 1,1 0,-1 0,4 0,-4-1,0 1,0 0,0 0</inkml:trace>
</inkml:ink>
</file>

<file path=ppt/ink/ink15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1044 317,'1'0,"0"0,0 0,0 0,0 0,-1 2,1-2,0 0,0 0,-1 1,1-1,0 1,0-1,0 1,0-1,1 1,-1 0,0-1,1 1,-1-1,2 1,-3 0,2-1,-1 1,0-1,0 0,0 0,0 1,1-1,0 1,-1 0,0-1,0 0,3 1,-3-1,-1 1,1-1,1 0,-2 1,1-1,0 0,0 0,0 0,0 0,-1 1,1-1,-1 1,0 0,0 0,0 0,-1-1,0 0,1 1,-1 0,1 0,-1 0,-1 3,1-4,0 0,1 2,-1-2,1 1,-1-1,1 1,-1 0,1 0,-1-1,0 1,1 0,-1-1,1 1,-1-1,0 1,1 0,-1-1,1 1,-1 0,1 0,-1-1,1 1,0 0,-1-1</inkml:trace>
</inkml:ink>
</file>

<file path=ppt/ink/ink15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1157 314,'1'0,"0"0,0 0,0 0,1 0,0 0,0 0,-1 0,1 0,6 0,-6 0,0 0,0-1,0 1,2 0,-2-1,1 1,-2 0,2 0,-1 0,-1 0,1-1,0 1,-1 0,1-1,-1 1,1 0,1 0,-2 0,0 0</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1269 669,'-1'0,"1"1,-1-1,1 1,-1-1,1 1,0 0,-1-1,1 1,-1 0,1 0,0 0,-1 0,1 0,0 0,-1-1,1 1,-1-1,1 1,0 0,0 0,-1-1,1 1,0 0,0 0,-1-1,1 1,0 0,0 0,0 0,-1-1,1 1,0 0,0 0,0 0,0 0,0 0,0 0,0 0,0 0,0 0,0 0,0 0,-1 0,1 0,0 0,0 1,0-1,0 0,0 0,0 0,0 0,0 0,0 0,0 0,0 0,0 0,0 0,1-1,-1 1,0 0,1-1,-1 1,1-1,-1 1,0 0,0 0,1 0,-1 0,0 0,1-1,0 1,-1 0,0 0,1 0,0 0,0-1</inkml:trace>
</inkml:ink>
</file>

<file path=ppt/ink/ink15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1156 284,'0'1,"0"0,0 0,0 1,0-1,0 0,2 1,-1 0,-1 0,0 0,1 0,-1 0,1 3,-1-4,0 1,0 0,0-1,1 1,-1-1,0 1,1 0,-1-1,0 1,0 0,1-2,-1 2,0-1,0 1,1-1,-1 0,0 1,0-1,0 0,0 1,0-1,0 0,0 2,1-2,-1 0,0 0,0 1,0-1,0 0,0 0,0 0,0 0,0 0,0 0</inkml:trace>
</inkml:ink>
</file>

<file path=ppt/ink/ink15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1166 322,'0'2,"0"-1,0 0,0 0,-2 1,1-2,1 1,-1-1,1 1,0 0,-1-1,0 0,1 1,0 0,-1 0,0-1,0 0,1 1,0 0,-1 0,-1 0,2 0,-1-1,1 1,-1-1,1 1,-1-1,0 1</inkml:trace>
</inkml:ink>
</file>

<file path=ppt/ink/ink15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1162 326,'1'0,"0"0,0 0,0 0,0 2,0-2,0 0,0 1,0-1,-1 1,1-1,0 1,0-1,-1 1,1-1,0 0,0 1,0 0,1-1,-2 1,1-1,-1 1,1-1,1 0,-1 1,0 0,0-1,1 1,-1-1,0 0,0 0,0 0</inkml:trace>
</inkml:ink>
</file>

<file path=ppt/ink/ink15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1213 290,'1'0,"0"0,0 0,0 1,-1 0,1-1,-1 1,1-1,0 0,-1 1,1 1,0-2,-1 1,1 0,0 0,0-1,-1 1,1 0,0-1,0 0,-1 1,1-1,0 1,0-1,0 0,1 0,-1 0,0 0</inkml:trace>
</inkml:ink>
</file>

<file path=ppt/ink/ink15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1243 293,'-2'0,"0"0,1 2,1-1,-1-1,0 0,0 1,1 0,-1-1,1 1,-1-1,1 1,-1-1,0 1,0-1,1 1,-1 0,0-1,0 2,0-1,0-1,0 1,0 0,0 0,1 0,-1-1,0 1,1 0,-1-1,1 1,1-1,0 0,0 0,1 0,-1 0,1 0,-1 0,0 0,1 0,2 0,-2-2,0 2,-1 0,0 0,1 0,-1 0,2-1,-2 1,0 0,0 0,-3 0,1 0,-1 0,1 0,0 1,0 0,0-1,0 1,-1 0,0 0,0-1,2 1,-3 0,2 0,0-1,0 1,1 0,-1-1,-1 1,1-1,1 1,0 0,-1-1,0 0,1 1,1-1,0 0,0 0,-1 1,2-1,1 1,-1-1,0 0,-1 0,1 0,-1 0,1 0,-1 0,0 0,1 0,-1 0,0 0,0 0,0 0,0 1,-1 0,0 0,0 0,0 0,-1 0,0-1,0 0,1 1,-1 0,0-1,0 2,0-2,0 0,0 1,0 0,0 0,0-1,-2 1,2 0,0 0,0-1,0 0,0 1,0 0,0-1,1 1,-2-1,1 0,1 1,-1-1,1 1,1-1,0 0,1 0,-1 0,1 0,0 0,-1 0,0 0,1 0,0 0,3-1,-4 1,0-1,1 1,0 0,-1 0,0 0,1-1,-1 1,0 0,0 0,-1-1,1 1,-1-1,-2 1,1 0,1-1,0 0</inkml:trace>
</inkml:ink>
</file>

<file path=ppt/ink/ink15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1231 317,'0'1,"0"1,0-1,0 0,0 1,0 0,0-1,0 0,1 3,-1-3,0 1,0 0,0 0,0-1,0 2,0-2,0 9,0-8,0 0,0 0,0 1,0-1,0 0,0 4,0-4,0 1,0-1,0 2,0-3,0 2,0 0,0-2,0 2,0-1,0 0,0 6,0-6,0 0,0-1,0 2,0-1,0 0,0-1,0 1,0-1,0 0,0 0,0 0,0 0,0 0,0-2,0 0,0 0,0 0,0 0,0 0,1-2,-1 2,1-1,0 0,-1 0,1 2,-1-2,0 1</inkml:trace>
</inkml:ink>
</file>

<file path=ppt/ink/ink15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1271 321,'1'0,"0"0,0 0,0 0,0 0,0 0,0 0,0 0,6 0,-6 0,1-1,1 1,-1 0,-1 0,5 0,-4-1,0 1,1 0,0 0,-2-1,2 1,-1 0,-1 0,1 0,0-1,-1 1,0 0,1 0,0-1,-1 1,-2 0</inkml:trace>
</inkml:ink>
</file>

<file path=ppt/ink/ink15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1300 301,'0'1,"0"0,0 0,0 0,0 1,0-1,2 1,-2-1,1 5,-1-3,0-1,1-1,-1 2,0-1,1-1,-1 2,1-1,-1-1,1 2,-1 0,0-1,0-1,1 2,-1 0,0-2,0 2,0-1,1 0,-1-1,0 2,0-1,1 5,-1-5,0 0,0 0,0 0,0 0,0-1,0 1,0-1,0 0,0 0,0 0,1 1,-1-1,0 0,0 0,0-2,0 0,0-2,0 2,0-1</inkml:trace>
</inkml:ink>
</file>

<file path=ppt/ink/ink15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1305 336,'0'2,"0"-1,-1 0,1 0,0 0,-1 0,0 3,0-3,0 0,1 0,0 0,-1 1,0-2,1 1,0 0,-1 0,1 0,0 0,-1 0,0-1,1 1,0 0,-1 0,-1 1,2-1,-1 0,0 0,0 0,1 0,-1-1,1 1,-1-1,1 1</inkml:trace>
</inkml:ink>
</file>

<file path=ppt/ink/ink15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1320 340,'1'0,"0"0,0 1,0-1,0 2,0-1,-1 0,1-1,-1 1,1 0,-1 0,0 0,1 1,-1-1,0 0,0 0,1-1,-1 1,0 0,0 0,1-1,-1 1,0 0,0 0,0 0,0 0,1-1,-1 3,1-3,-1 1,0 0,0 0,0 0</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1296 676,'0'1,"1"-1,-1 1,0 0,1 0,-1 0,1 0,-1 0,0 0,0 0,1 0,0 0,0-1,-1 1,0 0,1 0,-1 1,1-2,0 1,0-1,0 0,0 0,0 0,0 0</inkml:trace>
</inkml:ink>
</file>

<file path=ppt/ink/ink15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1299 362,'1'0,"0"0,0 0,0 0,0 0,0 0,0 0,1 0,-1-1,0 1,2-1,-1 1,-1 0,0 0,1 0,0 0,-2-1,1 1,0 0,-1-1</inkml:trace>
</inkml:ink>
</file>

<file path=ppt/ink/ink15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1352 311,'1'0,"0"0,-1 1,0 0,1-1,-1 1,3 1,-2-1,0 0,0 0</inkml:trace>
</inkml:ink>
</file>

<file path=ppt/ink/ink15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1378 311,'0'2,"0"-1,0 0,0 0,0 0,0 0,0 0,0 1,0 0,0-1,0 0,0 0,0 1,0-1,0 1,0-1,0 0,0 1,0-1,-2-1,2 2,0-1,0 0,0 0,-1 0,1 0,-1 1,-1 2,2-3,-1-1,1 2,-1-2,0 1,1 0,-1 0,0 0,1 0,-1 0,0-1,0 0,1 1,-1-1,-1 2,1-2,0 0,1 1,-1-1,0 0,0 0,1-1,0 0,0 0,0 0,0 0,0 0,0 0,0 0,0 0,1 0,0 1,-1-1,0 0,1 0,0 1,0-2,-1 1,1 1,1-1,-2 0,5-4,-3 3,-1 2,1-1,-1-1,0 1,1 0,0 0,-2 0,2 0,0 0,-1-1,0 2,1-1,-1 0,-1 0,2 0,-1 1,0-1,-1 0,1 1,0 0,-1-1,2 0,-2 0,1 1,-1 2,0-1,0 0,0 0,0 0,0 0,0 0,0 0,0 0,1-1,0 0,0 0,-1 1,1-1,3 0,-3 0,1 0,0 0,0 0,-1 0,5 0,-4 0,1 0,-1 0,-1 0,0 0,1 1,-1-1,0 0,0 0,-1 1,0 0,0 1,0-1,0 0,0 0,-1 0,0 0,0 1,1-1,0 0,-1 0,0 0,0 0,-1 2,1-1,0 0,1-1,-1-1,0 2,0-1,1 0,-1 1,0-2,0 0,1 2,-1-1,0 0,0-1,1 1,-1 0,0-1,0 0,1 1,-1 0,-1 0,1 0,0-1,1 1,-1 0,0-1,0 0,1 1,0 0,-1-1,1-2,0 1,0 0,0 0,0 0,1 0,-1 0,1 1,-1-1,1 0,0-1,-1 1,1 0,0 0,0 0,-1-1,0 1,1-1,0 1,-1 0,0 0,0 0,1 1,0 0,0 0,0 0,-1 2,2-2,-2 1,1 0,0 0,0-1,-1 1,1 0,0 0,0 0,-1 0,1-1,0 1,-1 0,1 0,1 2,-1-3,0 1,-1 0,1-1,-1 1,1 0,0-1,-1 1,1 0,0-1,-1 1,1 0,0 0,0 0,-1 0,1-1,0 0,0 0,0 0</inkml:trace>
</inkml:ink>
</file>

<file path=ppt/ink/ink15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408 586,'1'0,"0"0,0 0,0 0,0 0,0 0,0 0,1 0,0 0,-1 0,1 0,-1 0,0 0,1 0,-1 0,1 0,-1 0,0 0,0 0,0 0,1 0,-1 0,0 0,0 0,2 0,-2 0,0 0,0 0,0 0,0 0,0 0,0 0,-1 1,1-1,0 0,0 0,1 0,-1 0,4 1,-3-1,-1 0,1 0,0 0,-1 0,1 1,0-1,-1 0,1 0,0 0,-1 0,1 0,1 0,-2 0,1 0,0 0,0 1,5-1,-5 0,0 0,0 0,0 0,0 0,-1 0,1 0,0 0,0 0,0 1,0-1,-1 0,0 0,1 0,-1 0,0 0,2 0,-2 0,0 0,1 0,-1 0,0 0,0 0,1 0,-1 0,0 0,1 0,-1 0,0 0,1 0,0 0,-1 0,1 0,5 0,-5 0,0 0,0 0,0 0,2 0,-1 0,0 0,-1 0,0 0,1 0,-1 0,0 0,1 0,-1 0,1 0,-2 0,2 0,0 0,0 0,3 0,-4 0,-1 0,1 0,-1 0,0 0,1 0,0 0,-1 0,0 0,0 0,0 0,0 0,1 0,1 0,-2 0,0 0,0 0,1 0,0 0,-1 0,1 0,0 0,0 0,0 0,0 0,0 1,0-1,-1 0,2 0,6 0,-8 0,2 0,-1 0,3 0,-3 0,1 0,-1 0,0 0,1 0,0 0,-2 0,2 0,0 0,-2-1,1 1,0 0,-1 0,7 0,-6-1,-1 1,0 0,1 0,-1 0,1 0,1 0,-1 0,0 0,-1-1,1 1,-1 0,0 0,1 0,-1 0,1 0,0 0,-1 0,1 0,4 0,-4 0,-1 0,1 0,1 0,-2 0,1 0,1 0,-2 0,1 0,1 0,-2 0,1 0,0 0,0 0,0 0,0 0,-1-1,2 1,-1 0,0 0,4 0,2 0,-6 0,0 0,3-1,-2 1,0 0,0 0,-1 0,1 0,1 0,-1 0,-1 0,2 0,-1 0,1 0,0-1,-1 1,0 0,10 0,-10 0,0-1,0 1,1 0,-2 0,1 0,0 0,-1 0,1 0,1 0,-2 0,1 0,2 0,-2 0,-1 0,0 0,1 0,0 0,-1 0,0 0,1 0,-2 0,4 0,-4 0,2 0,-1 0,0 0,1 0,2 0,-4 0,2 0,-1-1,1 1,-1 0,1 0,0 0,-1 0,1 0,1 0,9 0,-9 0,0-1,0 1,-1 0,1 0,0 0,0-1,0 1,0 0,0 0,1 0,-1-1,1 1,-1 0,0-1,1 1,-1 0,-1-1,0 1,1 0,-1 0,1-1,-1 1,8-1,-9 1,0 0,1 0,-2 0,2 0,-1 0,-1 0,1 0,0 0,-1 0,1 0,0-1,-1 1,1 0,1 0,0 0,-2 0,7 0,-5 0,0 0,-2 0,2 0,-1 0,1 0,-1 0,1 0,0 0,-1 0,1 0,1 0,-3 0,2 0,1 0,-1 0,0 0,-1 0,1 0,9-1,-9 1,0 0,-1 0,1 0,0 0,-2 0,2 0,-1-1,1 1,-2 0,2 0,-1 0,-1 0,2 0,-1-1,-1 1,1 0,0 0,-1 0,1 0,0 0,1 0,-2 0,0 0,0 0,0 0,0 0,-1-1,1 1,0 0,0 0,0 0,0 0,0 0,0 0,0 0,0 0,-1-1,1 1,0 0,0 0,0 0,0 0,0 0,0 0,0 0,0 0,-1-1</inkml:trace>
</inkml:ink>
</file>

<file path=ppt/ink/ink15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1230 543,'1'0,"0"0,0 0,0 1,0 0,-1 0,1-1,0 1,0-1,-1 1,1-1,0 1,0-1,-1 1,3 1,-2-1,0-1,-1 1,1 0,0-1,0 0,-1 1,1 0,0-1,0 0,-1 1,0 0,1-1,0 1,0-1,-1 1,1-1,-1 1,1 0,-1 0,0 0,0 0,0 0,0 0,0 0,0 0,-1 0,0-1,0 1,1 0,-1 0,0-1,0 1,1 0,-1 0,0-1,1 1,-4 2,3-2,0-1,1 1,-1-1,0 2,0-2,0 1,0 0,1 0,-1-1,-1 1,2 0,-1-1,0 1,0-1,1 1,-2 0,2 0,-1-1,1 1,-1 0,0-1</inkml:trace>
</inkml:ink>
</file>

<file path=ppt/ink/ink15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1289 556,'0'1,"0"0,0 0,0 0,0 0,-1 0,0-1,1 1,-1 0,1 0,-1 0,0 0,1 0,0 0,0 0,-2 1,2-1,-1-1,1 1,0 0,2-1,-1 0,0 0,0 0,0 0,1 0,1 1,0-1,-2 0,2 0,0 0,-2 0,8 0,-5 0,-2 0,1 0,1 0,-1 0,1-1,-2 1,1 0,0-1,0 1,-1 0,1-1,0 1,-1-1,-1 1,1 0,0-1,-1 1,0 0,0 0,-1-1,-1 1,0 0,0 0,-2-1,1 0</inkml:trace>
</inkml:ink>
</file>

<file path=ppt/ink/ink15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1334 554,'0'1,"0"0,0 1,0-1,2 1,-2 0,1 0,-1 0,2 7,-1-6,0 0,-1 0,0-1,1 1,-1 0,1 0,-1 0,0-1,1 1,-1 0,0 0,0-1,0 1,1-1,-1 1,0-2,0 2,0-1,0 0,0 0,0 4,0-5,0 0,0 0,0 0,0 0,0 0,0 0,0 0,0 0,0 0,0 0,-2-1,1 0,0 0,0 0,-1-2,1 1,0 1,-1-1,0-1,2 1,-1 1,-1-1,2-1,-2 1,1 1,0-2,0 1,-1-1,-1-2</inkml:trace>
</inkml:ink>
</file>

<file path=ppt/ink/ink15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1318 604,'2'-1,"0"0,0 0,0 0,0 1,-1-1,3 0,-2 0,-1 1,0-1,0 1,1-1,-1 1,0 0,0 0,0 0,0 0,0 0,1 0,-1 0,0 0,0 0</inkml:trace>
</inkml:ink>
</file>

<file path=ppt/ink/ink15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1383 574,'1'-1,"0"1,0-1,1 0,0 0,0 1,-2-1,2 1,0 0,-2-1,2 0,0 1,-2-1,2 1,-1 0,1-1,1-1,-2 2,0-1,0 1,-1-1,-1 1,-1 0,1 0,0 0,0 0</inkml:trace>
</inkml:ink>
</file>

<file path=ppt/ink/ink15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1393 560,'0'2,"0"-1,0 0,0 0,0 0,0 0,0 0,0 2,1-3,-1 1,0 0,0 0,1-1,0 0,-1 1,1-1,-1 1,1-1,0 0,2 1,-2 0,0-1,1 0,1 1,-2-1,1 0,-1 0,0 0,0 0,-3 1,1 0,-3 2,3-2,0-1,-2 1,2 0,1 0,-2 0,1-1,0 0,1 1,-1-1,0 1,0 0,0-1,0 0,1 1,15-1,-14 0,-1 1,0 0,0 1,0 0,0 0,-2 0,2 0,-1 4,1-4,0 0,0-1,-1 3,1-3,0 0,0 1,0-1,0 0,0 0,0 0,0 0,0 1,0-1,0 0,0 0,0 0,0 0,-1 1,1-1,-1-1,1 1,0 0,-1-1,0 0,0 0,0 0,-1 0,1-1,0 0,0 1,1-1,-2 0,1 0,0 0,0 0,0 0,-2-4,2 3,1 0,-1 2,0-2,1 1,0-1,0 1,0 0,0-1,0 1,0 0,1 0,0 1,-1-1,1 1,0 0,0 0,0 0,0 0,0 0,0 0,0 0,4 0,-4 0,0 0,1 0,0-1,0 1,-1 0,1 0,-2-1,1 1,0 0,0 0,-1-1</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1324 677,'-1'0,"0"1,1 0,-1-1,0 0,1 1,-1 0,0-1,0 1,0-1,1 1,0 0,-1-1,-1 1,2 0,-1 0,0-1,1 1,-1-1,0 1,1 0,-1-1,1 1,0 0,1-1,-1 1,0 0,0 0,1-1,-1 1,0 0,0 0,0 0,0 0,0 0,0 0,0 0,1 0,-1 0,0 0,0 0,0 0,0 0,0 0,0 0,1 0,-1 0,0 0,0 0,0 0,0 0,0 0,0 0,0 0,0 0,0 0,0 0,0 0,0 0</inkml:trace>
</inkml:ink>
</file>

<file path=ppt/ink/ink15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1442 565,'0'1,"0"0,0 2,0-2,0 0,0 0,0 0,0 0,0 0,0 0,0 0,2-1,-1 0,0 0,1 0</inkml:trace>
</inkml:ink>
</file>

<file path=ppt/ink/ink15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1456 576,'0'1,"0"1,-2-2,2 1,-1 0,0-1,0 0,1 1,-1 0,1 0,-1-1,0 0,0 0,0 1,1 0,-1 0,-2 1,2-2,0 0,1 1,-1 0,0-1,0 1,2-1,0 0,1 0,-1 0,0 0,0 0,0 0,0 1,0-1,-1 1,1-1,-1 1,1-1,0 0,-1 1,1 0,1 2,-2-2,0 0,1 0,-1 0,0 0,0 0,0 1,0-1,0 0,0 1,0 0,0-1,0 2,0-1,0-1,0 1,0-1,0 0,0 0,0 0,-1 0,1 0,0 0,-1-1,1 1,0 0,0 0,-1-1,1 1,0 0,0 0,0 0,-1-1,1 1,-1-1,0 0,0 0,1-2,0 1,-1-1</inkml:trace>
</inkml:ink>
</file>

<file path=ppt/ink/ink15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1464 593,'1'0,"0"0,0 0,0 0,1 0,-2-1,1 1,0 0,0 0,0 0,0 0,-1-1,1 1,0 0,0 0,0 0,0 0,0 0,-1 2,0-1,0 0,1 0,-1 0,0 0,0 0,0 0,0 1,0 0,0-1,0 1,0-1,0 0,0 0,0 0,0 1,0-1,0 0,-1 0,1 0,-2 3,2-3,0-2,0 0,0 0,2 1,1-1,-3 0,1 1,-1-1,1 1,0-1,0 1,0 0,-1-1,1 1,0 0,0-1,0 0,0 1,-1-1,1 1,0 0,0 0,0-1,0 1,0 0,0 0,-2 0,0 0,0 0,0 0</inkml:trace>
</inkml:ink>
</file>

<file path=ppt/ink/ink15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1482 612,'0'1,"0"0,0 0,0 1,0-1,0 0,0 0,0 0,0 0,-1 0,1 0,0 0,-1 0,1 1,-1-1,0 0,1 0,0 0,-1 0,1 0,0 0,0 0,2-1,-1 0,1 0,-1 0,0 0,0 0,0 0,1 0,-1 0,0 0,0 0,0 0,0 0,0 0,0 0,0 0,0 0,0 0,2-1,-2 1,0 0,-1-1,1 1,1 0,-1 0,0 0,-1-1,-1 0</inkml:trace>
</inkml:ink>
</file>

<file path=ppt/ink/ink15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1535 594,'1'0,"0"0,1 0,-1 0,-1 1,1-1,0 0,0 0,0 0,0 0,0-1</inkml:trace>
</inkml:ink>
</file>

<file path=ppt/ink/ink15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1551 589,'1'1,"-1"0,1 0,0 2,-1-2,0 0,0 1,0 0,0 0,0-1,0 3,0-3,0 0,0 0,0 1,0-1,-2 0,2 1,-1 0,1 0,-1-1,-1 2,2-2,-1 0,1 0,-1 0,-1 1,2-1,-1-1,1 1,-1-1,-1 0,1-1,0 1,1-1,0 0,-1 1,1-1,0 0,0 0,0 0,0 0,0-1,0 1,0 0,0-1,0 1,0 0,0-1,2 0,1-2,-2 3,-1-1,2 0,-1 0,0 2,0-2,0 0,1 1,0 0,-1-1,1 1,-2-1,2 1,-1 1,1-2,-1 1,1-1,0 1,4-4,-4 5,-1-2,0 1,0 1,1-1,-2 0,1 0,0 1,0 0,-1-1,1 1,-1-1,1 1,-1 1,0 0,0 1,0-1,0 0,0 1,0-1,0 0,0 0,0 0,-1 0,1 1,-1-2,1 3,0-2,0 0,-1 0,1 0,0 0,1-1,0 0,0 0,0 0,0 0,-1 1,1-1,0 0,0 0,0 0,0 0,-1 1,1-1,0 0,0 0,-1 1,1-1,-1 1,1-1,-1 1,1-1,-1 1,1 0,-1 0,1-1,-1 1,0 0,0 0,0 0,0 0,0 0,0 0,0 0,0 0,0 0,0 1,-2 1,1-1,1-1,-1 0,0 0,1 0,-1 0,1 0,-1-1,1 2,-1-2,0 1,0-1,1 1,0 0,0 0,-2-1,1 0,1 1,0 0,-1-1,0 1,0-1,0 0,0 0,1-2,0 1,0 0,0-1,-1 2,1-3,0 2,0 0,0 0,0 0,1 1,-1-1,1 1,0-1,-1 0,0 0,1 1,1 0,-1 0,0 0,0 0,0 0,0 0,-1 1,0 0,1 0,0-1,0 1,-1 0,1-1,0 1,-1 0,2 0,-2 0,1 0,-1 0,1-1,0 0,-1 1,1 0,-1 0,1-1,0 2,0-2,0 1,1 2,-1-3,0 1,-1 0,1-1,0 1,-1 0,1-1,0 1,0-1,-1 1,1 0,0-1,-1 1,1-1,-1 1,1-1,-1-1</inkml:trace>
</inkml:ink>
</file>

<file path=ppt/ink/ink15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599 666,'0'1,"0"0,0 0,0 0,0 0,0 1,0-1,0 0,0 0,0 0,0 0,0 0,0 0,0 0,0 0,0 0,0 0,0 1,0-1,0 0,0 0,0 0,0 0,0 0,0 0,0 0,0 0,0 0,0 0,0 1,0-1,0 0,0 0,0 0,0 0,0 0,0 0,1-1,-1 2,0-1,0 0,0 0,0 0,0 0,0 0,0 0,0 0,0 0,0 0,0 0,0 0,0 0,0 0,1-1,0 0,0 0,0 0,3 0,-3 0,0 1,2-1,-2 0,0 0,4 1,-4-1,2 0,-1 1,1-1,-2 0,2 0,-1 0,-1 1,2-1,0 0,0 0,-2 0,2 0,7 1,-7-1,-1 0,1 1,0-1,0 0,-1 0,1 0,0 0,0 0,-1 1,2-1,-1 0,0 0,-1 0,1 0,3 0,-5 0,2 0,0 0,-1 0,0 0,8 0,-7 0,-1 0,0 0,1 0,-1 0,0 0,1 0,0 0,-2 0,2 0,0 0,-1-1,0 1,0 0,1 0,-2 0,1 0,0 0,2 0,-3 0,0 0,0-1,1 1,-1 0,0 0,0 0,0 0,0 0,0 0,0 0,0 0,0 0,0 0,0 0,0 0,0 0,0 0,0 0,0 0,0 0,0 0,0 0,0 0,2 0,-2 0,0 0,0 0,0 0,0 0,-1-1</inkml:trace>
</inkml:ink>
</file>

<file path=ppt/ink/ink15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790 712,'1'0,"0"0,0 0,-1 1,1-1,-1 1,1-1,0 1,0-1,-1 1,1 0,0-1,-1 1,1-1,-1 1,1-1,-1 1,0 0,1-1,-1 1,1-1,0 1,-1 0,0 0,1 0,-1 0,1 0,-1 0,0 0,0 0,0 0,0 0,0 0,0 0,0 0,0 0,0 0,0 0,0 0,-1 0,1 0,0 0,0 0,-1-1,-1 3,2-2,0 0,-1-1,0 1,1 0,-1 0,0 0,1 0,-1-1,0 1,1 0,-2 0,2 0,0 0,-1-1,1 1,-1-1,0 0,0 0,0 0,0 0,0 0,0 0</inkml:trace>
</inkml:ink>
</file>

<file path=ppt/ink/ink15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517 682,'0'1,"0"0,1 0,-1 0,0 0,0 0,0 0,0 2,0-2,0 0,1-1,-1 1,0 0,0 0,0 0,1-1,-1 1,0 1,0-1,0 1,0-1,1 1,-1-1,0 1,0 2,0-3,0 0,0 0,0 0,0 0,0 0,1 0,-1 1,0-1,0 1,0-1,0 0,0 0,0 0,0 0,0 1,1 2,-1-3,0 1,0-1,0 2,0-2,1 0,-1 0,0 0,0 0,0 1,0-1,0 1,0 0,0-1,1 1,-1 1,0-1,0-1,0 0,0 1,0-1,0 0,0 0,0 0,0 0,0 0,0 0,0 0,0 0,0 0,0 0,0 0,0 1,0-1,0 1,0-1,0 0,0 0,0 0,0 0,0 1,0-1,0 0,0 0,0 0,0 0,0 1,0-1,0 0,0 0,0 0,0 1,0-1,1-1,-1 1,0 0,0 0,0 0,0 0,0 0,1 0,-1 0,0 1,0-1,1-1,0 0,0 0,1 0,0 0,0 0,-1 0,2 0,-1 0,1 0,-1 0,1 1,11 0,-11-1,1 0,0 1,1-1,-1 0,1 1,-1-1,1 0,-1 0,0 1,1-1,-1 0,0 0,0 0,0 0,0 1,-2-1,2 0,-1 1,0-1,2 1,-4-1,1 0,-1 0,0 1,1-1,-1 1,0-1,0 0,0 0,0 1,0-1,0 0,0 0,0 0,0 0,0 0,1 0,-1 1,0-1,0 0,0 0,0 1,0 0,0-1,0 0,0 0,1 0,2 0,-3 0,1 0,0 0,0 0,-2 1,5 0,-3-1,-1 0,0 1,0-1,0 0,0 0,0 0,0 0,1 1,0-1,0 0,-1 0,0 0,1 0,-1 0,0 0,0 0,0 0,1 0,3 0,-3 0,-1 0,1 0,-1 0,1 0,0 0,0 1,-1-1,0 0,0 0,3 0,-3 0,0 0,0 0,1 0,-1 0,-1 1,1-1,-2 0,1-1</inkml:trace>
</inkml:ink>
</file>

<file path=ppt/ink/ink15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738 817,'1'0,"0"0,0 0,-1 1,0 0,1-1,0 0,-1 1,1-1,-1 1,1 0,0 0,0 0,-1 0,1 0,0-1,-1 1,1-1,-1 1,1 0,0 0,-1 0,0 0,0 0,0 0,0 0,0 0,0 0,-1-1,1 2,-1-2,1 1,-1-1,1 1,-1-1,1 1,0 0,0 0,-1-1,-1 3,1-3,0 1,1 0,-1-1,1 1,-1-1,0 1,0 0,0-1,0 1,0 0,0 1,0-2,0 1,0-1,1 1,-2 0,1 0,0-1,0 1,0 0,0-1,0 0,0 0,0 1</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1358 648,'0'1,"-1"1,0 0,1-1,0 0,0 0,-1 0,1 0,0 0,0 0,0 0,0 0,-1-1,1 1,0 1,-2 0,2-1,0 0,0 0,0 0,0 0,-1 0,1 0,0 0,-1 1,1 0,0-1,0 1,0-1,-1 0,1 0,0 0,-1 0,1 1,0 0,-1-1,1 1,0-1,0 0,0 1,0 0,0-1,0 0,0 0,-1 1,1-1,0 0,0 0,-1-1,1 1,0 0,0 0,0 0,0 0,0 0,0 0,0 0,0 0,0 0,0 0,0 0,-1 0,1 0,0 0,0 0,0 0,0 0,0 0,0 0,0 0,0 0,0 0,0 0,0 0,0 0,0 0,-1-1,1 1,0 0,0 0,-1-1,1 1,0 0,0 0,0 0,0 0,0 0,0 0,0 0,0 0,0 0,-1-1,1 1,0 0</inkml:trace>
</inkml:ink>
</file>

<file path=ppt/ink/ink15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857 720,'1'0,"0"0,0 0,1 0,-1 0,1-1,-1 1,1 0,-1 0,1 0,-1-1,2 1,-1 0,-1 0,0 0,0 0,0 0,-1 1,0 0,0 0,0 0,0 0,0 0,0 0,-2 3,1-2,1-1,0 0,-1 0,1 0,-1 0,0-1,1 2,0-1,-1 0,0 0,0 0,1 0,-1 0,0 0,0 1,-1 0,1-1,0 0,0-1,1 1,-1 0,0-1,1 1,-1-1,1 1,-1-1,0-1,1 0</inkml:trace>
</inkml:ink>
</file>

<file path=ppt/ink/ink15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859 738,'1'0,"0"0,-1 1,1-1,-1 1,1-1,-1 2,1-2,0 0,0 1,0 1,0-2,-1 1,0 1,2-2,-2 1,1 0,-1 0,1-1,0 0,0 1,-1 0,1-1,-1 1,1-1,-1 1,1-1,-1 1,1-1,0 0</inkml:trace>
</inkml:ink>
</file>

<file path=ppt/ink/ink15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896 728,'1'0,"0"0,-1 1,0 0,0 0,1-1,-1 1,0 0,1 0,-1 0,0 0,0 0,0 0,0 0,1 0,-1 0,0 0,0 0,0 0,0 0,0 0,0 0,0 0,1-1</inkml:trace>
</inkml:ink>
</file>

<file path=ppt/ink/ink15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907 723,'1'0,"0"0,0 0,0-1,0 1,0 0,1-1,-1 1,2-1,-2 1,0 0,1 0,-1 0,1 0,-1 0,1 0,4-1,-5 0,0 1,1 0,-1 0,0 0,0 0,0-1,0 1,0 0,0 0,0 0,-1 1,-1 0,1 0,-1-1,1 1,0 0,-1 0,0-1,1 1,0 0,-1 0,0-1,0 0,1 1,0 0,-1-1,-3 3,3-3,0 0,0 1,0-1,0 0,1 1,-1-1,0 0</inkml:trace>
</inkml:ink>
</file>

<file path=ppt/ink/ink15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923 727,'0'1,"-1"0,1 0,0 0,-1-1,0 2,1-1,-1 0,0 1,1-1,-1-1,1 1,0 0,-1 0,0-1,1 1,0 1,-1-2,1 1,-2 1,2-1,-1 0,1 0,-1 0,0 0,1 0,0 0,0 0,-1-1,0 0,1 1,0 0,-1 0,1 0,0 0,1-1,0 0,-1-1,1 1,0 0,0-1,0 1</inkml:trace>
</inkml:ink>
</file>

<file path=ppt/ink/ink15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927 745,'1'0,"0"1,-1 0,0 0,1-1,-1 1,1-1,-1 1,0 0,1-1,-1 1,0 0,0 0,1-1,-1 1,1-1,-1 1,1-1,0 0,-1 1,1-1,0 0,-1 1,1-1,0 0,0 1,0-1,0 0,0 0,0 1,0-1,0 0,0 0,-1 1,1-1,0 0,0 0,0 0,0 0,0 0,0 1,0-1,0 0,0 0,0 0,0 0,0 0,0 0,0 0,0 0,0 0,0 0,0 0,-1-1,0 0,0 0,1-1,-1 1,1 0,-1 0,2-2,-2 2,0 0,1 1,-1-1,0 0,0 0,1 0,-1 0,1 1,-1-3,1 3,-1-1,0 0,1 0,0 0,-1 0,0-1,1 1,0 0,-1 0,0 0,1 1,-1-1,0 0,1 0</inkml:trace>
</inkml:ink>
</file>

<file path=ppt/ink/ink15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995 705,'1'0,"0"0,-1 1,1-1,-1 1,0 0,1 0,-1 0,0 0</inkml:trace>
</inkml:ink>
</file>

<file path=ppt/ink/ink15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1004 696,'0'1,"0"0,0 0,0 0,-2 1,2-1,0 0,0 0,-1-1,1 1,0 0,-1-1,1 1,-1 0,0 0,0-1,1 1,0 0,1-1,0 0,0-1,1 1,0 0,0-1,1 0,-2 1,1-1,0 1,0-1,-1 0,1 1,5-1,-4 0,0 0,-2 1,1-1,0 1,0-1,-1 1,1 0,-1 0,0-1,1 1,-1 0,1 0,-1 0,0 0,0 0,1 0,-1 0,-1 1,-1 0,0-1,1 1,0 0,-3 0,2 0,0 0,-1 0,1-1,-1 1,0 0,-1 0,3 0,-3 0,1-1,0 1,0 0,0-1,-1 1,2-1</inkml:trace>
</inkml:ink>
</file>

<file path=ppt/ink/ink15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998 720,'0'1,"0"0,0 0,1-1,1 0,-1 0,1 0,-1 0,1 0,-1 0,1 0,33 0,-34 0,0 0,-1 1,0 0,-1-1,0 1,1 1,-1-1,0-1,-2 3,2-2,1 0,-2 0,1 0,0 0,0 0,0-1,1 1,-1 0,-1 0,2 0,-1-1,0 1,-1 0,2 0,-1-1,0 0,0 0,0 1,0 0,0-1,0 0,0 0,0 0,1 1,-1-1,0 0,-1 1,1-1,1 1,-1-1,0 0,0 0,0 0,0 0,1-1,0 0</inkml:trace>
</inkml:ink>
</file>

<file path=ppt/ink/ink15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1005 727,'1'0,"-1"1,1-1,-1 1,1-1,-1 1,0 0,0 0,0 0,0 0,0 0,0 0,0 0,0 0,0 0,0 0,-1 0,0-1,1 1,1-1,0 0,0 0,0 0,0 0,0 0,0 0,0 0,0 0,0 0,0 0,0 0,1 0,-1 0,0 0,0 0,1 0,0 0,5-1,-4 1,-2 0,1 0,0 0,-1 0,1 0,0-1,-1 1,0 0,1 0,-1 0,0-1,0 1,0-1,0 1,0-1,-1 0,1 1,-1-2,0 1,0 0,0 0</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1386 679,'-1'0,"0"0,0 0,0 0,0 1,0 0,0-1,1 1,0 0,-1-1,0 1,0-1,1 1,0 0,-1 0,0-1,1 1,-1-1,1 1,-1 0,1 0,-1-1,1 1,-1 0,1 0,-1 0,0 1,1-1,-1 0,1 0,-1-1,1 1,0 0,-1 0,1 0,0 0,0 0,-1 0,1 0,0 0,0 0,0 0,0 0,0 0,0 0,-1-1,1 1,0 0,0 0,1-1,-1 1,0 0,1-1,-1 1,1-1,-1 1,1-1,-1 1,1-1</inkml:trace>
</inkml:ink>
</file>

<file path=ppt/ink/ink15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1058 725,'0'1,"0"0,-1 0,1 0,0 0,0 0,0 0,1-1,0 0,-1 1,1-1,-1 1,0 0,1-1,-1 1,0 0,0 0,0 0,0 0,0 1,0-1,0 0,0 0,0 1,0-1,0 0,-1 0,1 0,-1 0,1 0,-1 0,1 0,0 0,-1 1,0-1,1 0,-1-1,1 1,0 0,0 0,0 0,0 0,0 0,-1 0,1 0,0 0,0 1,0 0,0-1,-1-1,1 1,0 0,0 0,0 0,0 0,0 0,0 0,0 0,0 0,0 0,0 0,0 0,0 0,0 0,-1-1,0 0,0 0,0-1,0 0,0 1,0-1,0 0,0 0,0 1,0-1,-3-1,3 1,1 0,-2 0,1 1,-1-1,1 0,1 0,-1 1,0-1,0 1,1-1,-1 1,2 0,1 0,-1 0,0-1,0 1,1 0,-1-1,1 1,5-2,-5 2,0 0,1-1,-1 1,-1 0,2 0,-1 0,-1 0,1 0,0-1,-1 1,1 0,0 0,-2-1,2 1,-1 0,0 0,2-1,-2 1,0 0,1-1</inkml:trace>
</inkml:ink>
</file>

<file path=ppt/ink/ink15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1104 725,'1'0,"-1"-1,1 1,-1-1,1 1,2-1,-2 1,0 0,0-1,0 1,0-1,0 1,0 0,0 0,0 0,0-1,0 1,1 0,-1-1,0 1,1-1,-1 1,0 0,0 0,0 0,0 0,0 0,-1-1,1 1,0 0,0-1,1 1,-1 0,-1-1,1 1</inkml:trace>
</inkml:ink>
</file>

<file path=ppt/ink/ink15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1111 701,'0'1,"0"0,0 0,0 0,0 0,0 0,0 0,0 2,0-2,-1 0,1 1,0-1,-1-1,1 1,0 0,0 0,0 0,0 0,0 0,-1-1,1 1,-1 0,1 0,-1 1,1-1,-1 0,1 0,-1-1,1 1,0 0,-1-1,1 1,0 0,0 0,-1-1,1 1,-1 0,1 0,-1-1,1 1,-1 0,0-1,1 1</inkml:trace>
</inkml:ink>
</file>

<file path=ppt/ink/ink15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1111 733,'1'0,"0"0,-1 1,1-1,-1 1,1-1,0 0,-1 1,1-1,-1 1,1-1,-1 1,1-1,0 0</inkml:trace>
</inkml:ink>
</file>

<file path=ppt/ink/ink15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1093 749,'0'1,"0"0,0 0,0 0,0 0,0 0,0 0,0 0,0 0,0 0,0 0,0 1,0-1,0 0,0 0,0 0,0 0,0 0,0 0,0 0,0 0,0 0,-1-1,1 1,0 0,-1-1</inkml:trace>
</inkml:ink>
</file>

<file path=ppt/ink/ink15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1107 769,'1'0,"-1"1,0 0,1-1,0 1,-1 0,0 0,0 0,1-1,-1 1,1-1,0 1,-1 0,0 0,1-1,0 0,0 1,-1 0,1-1,0 0,0 1,0-1,0 0,0 0,0 0,0 0,0 0,0 0,0 0,0 0,0 0,0 0,-1-1,0 0,0 0,0 0,0 0,0-1,-1 2,1-1,-1 0,1 0,-1 1,1-1,-1-1,0 2,1-1,0 0,-1 1,0-1,0 1,1-1,0 0,-1 1,2 0,0 0,0 0,0 0,0 0,2 0,-2 0,0 0,1 0,-1-1,0 1,0 0,2 0,-1 0,-1-1,0 1,0 0,1 0,-2-1,2 1,-1 0,1 0,-1 0,0 0,0 0,0 0,0-1,0 1,0 0,1 0,-1 0,0 0,-2 0,0 0,0 0,0 0,-1 0,1 0,-1 0,0 0,-1 1,2-1,-1 0,-1 0,1 0,-1 0</inkml:trace>
</inkml:ink>
</file>

<file path=ppt/ink/ink15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1105 743,'1'0</inkml:trace>
</inkml:ink>
</file>

<file path=ppt/ink/ink15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794 819,'1'0,"0"0,1-2,-1 2,0 0,0 0,0 0,0 0,0 0,1 0,0-1,-1 1,1 0,-1 0,1 0,0 0,-1 0,1 0,-1 0,1 0,-1 0,0 0,0 0,0 0,0 0,-1 1,1-1,-1 1,0 0,0 0,0 0,0 0,0 0,0 0,0 1,0-1,0 0,0 0,-1-1,1 1,0 0,0 0,0 2,0-2,0 0,0 0,0 0,1 0,-1 0,0 0,0 0,-1-2,1 0,-1 1,0 0,0-1,0 1,1-1,0 0,0 2,0 0,0 1,0-1,0 2,0-2,0 0,0 1,0-1,0 1,1-1,-1 3,0-2,0 0,0 0,1-1,-1 1,0-1,0 1,0-1,0 1,0-1,0 0,0 0,0 0,0 0,0 0,0 3,0-3,0 1,0-1,0 0,0 0,0 0,0 0,0 0,0 0,0 0,0-2,0 0,2 0,-2-1,1 2,0-1,1-1,-2 1,1-1,1 1</inkml:trace>
</inkml:ink>
</file>

<file path=ppt/ink/ink15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878 807,'-1'0,"0"0,0 0,0 1,0 0,0-1,0 0,1 1,-1 1,0-2,-1 1,1 0,0-1,0 1,0 0,-2 1,1-2,2 1,0 0,1-1,0 0,1 1,-1-1,0 0,0 0,0 0,1 0,0 0,5 0,-5 0,-1 0,0 0,0 0,1 0,-1 0,0 1,0-1,1 0,-1 0,0 0,0 0,0 0,0 0,-1 1,0 0,-1-1,0 1,-1-1,2 1,-1 0,0-1,0 0,-3 2,3-2,0 1,-1-1,1 0,1 1,-1-1,-1 1,1-1,0 1,0-1,2 0,0 0,1 0,-1 0,0 0,1 0,-1 0,1 0,0 0,-1 0,1 0,0 0,-1 0,2 0,-1 0,0 0,0 0,0 0,-1 0,0 0,0 0,0 0,0 1,-1 0,0 0,0 0,0 0,0 0,0 0,0 0,0 0,0 1,0-1,0 0,0 0,0 0,0 0,0 0,0 0,-1-1,1 1,-1-1,0-1,1 0,-1 1,1-1,0 0,-1 1,1-1,0 0,1 1,0 0,0 0,1 0,-2 1,0 1,0-1,0 0,0 0,-1 0,1 0,0 1,-1-2,1 1,-1 0,0 0,0 0,1 1,-1 0,-1-1,2 0,-1 0,-2 3,3-3,-1 0,0 0,0 0,1 0,-1-1,0 1,1 0,-1-1,1 1,-1-1,0 1,1 0,1-1,0 0,0 0,0 0,0 0,1 0,-1 0,0 0,1 0,-1 0,0 0,0 0,0 0,-1 1,1-1,-1 1,1-1,0 0,-1 1,1 0,0 0,0 0,0-1,-1 1,1-1,0 0,0 0,0 0,-1 1,1-1,0 0,0 0,0 0,2 0,-2 0,0 0,0 0,0 0,0 0,0 0,0 0,0 0,0 0,0 0,-1-1,0 0,-1 0,0 1,1-1,-1-1,0 0,0 2,1-1,-1 1,1-1,-1 0,0 1,0-2,1 1,-1 1,2 0,0 0,0 0,0 0,1 0,-1 0,0 0,0 0,0 0,0 0,0 0,0 0,0 0,3 0,-3-1,0 1,0 0,0 0,0 0,-1-1,1 1,0 0,0 0,0 0,-1-1,1 1,-1-1,0 0,0 0</inkml:trace>
</inkml:ink>
</file>

<file path=ppt/ink/ink15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967 829,'0'-1,"1"1,-1-1,1 1,0-1,0 1,0-1,1 1,-2-1,2 1,0-1,-1 1,0-1,1 0,0 1,-1 0,-1-1,1 1,0 0,0 0,0 0,0 0,0-1,0 1,0 0,0 0,0 0,-1-1,0 2,0 0,0 0,0 0,0 0,0 1,1-2,-1 1,0 0,0 0,1-1,-1 1,1-1,-1 1,1-1,0 0,0 0,2 0,-2 0,0 0,0 0,0 0,0 0,0-1,0 1,0 0,0-1,1 1,-1 0,-1-1,1 1,0 0,0-1,0 1,-1 1,0 0,0 0,-1 0,0 0,0 0,0-1,0 1,-1-1,2 1,-2 0,0 0,-2 1,3-1,-1 0,1 0,-1-1,1 1,-1 0,1-1,-1 1,0 0,1-1,0 1,-1-1,1 1,-1 0,1-1,1 1,-1-1,0 0,2 0,1 0,-1 0,0 0,2 0,-1 0,-1 0,2 0,1 0,-1-1,1 1,-1 0,3-1,-3 1,3-1,-1 1,0 0,22-3,-22 3,-1-1,1 1,-1 0,0 0,-1 0,2-1,-3 1,-1 0,0 0,0 0,-2 1,0 0,-1-1,0 0,1 0,0 1,-1-1,1 0,-1 1,1-1,-1 0,0 0,-1 1,-8-1,9 0,-2 0,0 0,0 0,0 0,-1 0,1 0,0 0,1 0,-3 1,1-1,1 0,0 1,1-1,-1 0,1 0,-1 0,1 1,1-1,-6 1,6-1,0 0,1 0,0 0,0 0,0 0,0 0,1 1,1 1,-1-1,1-1,-1 2,0-1,0 0,1 0,-1 0,0 1,0-1,0 1,1-1,-1 0,0 1,0-1,0 1,0 4,0-4,0-1,0 2,0-2,0 0,0 1,0-1,0 0,0 1,0 0,0-1,0 1,0-1,0 0,0 1,0-1,0 0,0 0,-1 0,1 0,0 0,0 0,-1-1,1 1,-1-1,1-1,0 0,-1 1,0-3,0 1,1 0,0-1,0 1</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1192 46,'0'2,"0"-1,0 0,0 0,1 0,-1 0,0 0,0 0,0 0,0 0,0 0,0 0,0 0,0 0,0 1,0-1,0 0,0 0,0 0,0 0,0 0,0 0,0 0,0 0,0 0,0 1,0-1,0 0,0 0,0 0,0 0,1 0,-1 0,0 0,0 0,0 0,1 0,-1 0,0 0,1 0,-1 0,0 1,0-1,0 0,0 0,0 0,0 0,0 0,1-1,-1 1,0 0,0 1,0-1,1-1,-1 1,0 0,0 0,0 0,0 0,0 0,1 0,-1 0,0 0,0 0,0 0,0 1,0-1,0 0,0 0,0 0,0 1,0-1,1 1,-1-1,0 0,0 1,0-1,1-1,-1 1,0 0,0 0,0 0,0 0,0 1,0-1,0 0,0 0,1-1,-1 1,0 0,0 0,0 0,1 0,-1 1,0-1,1-1,-1 1,0 0,0 0,0 0,0 0,0 0,0 0,1-1,-1 1,0 0,1-1,-1 2,1-1,-1 0,0 0,0 0,0 0,0 0,1-1,-1 1,1 2,-1-2,0 0,0 0,0 0,0 0,0 0,1 0,-1 0,0 0,0 0,0 0,1 0,-1 0,0 0,0 0,1 0,-1 0,0 0,0 0,0 0,0 0,0 0,0 0,0 0,1-1,-1 1,0 0,0 0,0 0,1 0,-1 0,0 0,0 0,0 0,0 0,0 0,1-1,-1 1,0 0,0 0,0 0,0 0,1-1,-1 1,0 0,0 0,0 0,1-1</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1393 691,'0'1,"0"0,0 0,0 0,1-1,-1 1,0 0,0 0,1-1,-1 1,0 0,1-1,-1 1,0 0,0 0,0 0,0 0,0 0,0 0,0 0</inkml:trace>
</inkml:ink>
</file>

<file path=ppt/ink/ink16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970 868,'2'1,"-1"-1,-1 1,0 0,1-1,-1 1,0 0,1 0,-1 0,1 0,-1 0,0 0,0 0,0 0,0 0,-1 0,0-1,-1 0,2 1,-1 0,0-1,0 0,-1 1,1-1,0 0,0 1,0-1,-1 1,1-1,1 1,1-1,-1 1,1-1,-1 1,0 0,1 0,0 2,0-2,-1 0,1 0,-1 0,0 0,0 0,0 0,0 0,0 0,0 0,-1-1,1 1,1-1,0 0,-1-1,1 1,1-1,-1 1,4-2,-4 1,1 1,0-1,0 1,-1-1,1 0,0 0,0 0,0 0,0 0,0 0,0 0,-1 0,2 0,-1-1,-1 1,0 0,1 1</inkml:trace>
</inkml:ink>
</file>

<file path=ppt/ink/ink16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1014 870,'1'0,"0"0,0 0,0 0,0 0,0-1,0 1,0 0,1 0,-1 0,2-1,-2 1,0 0,0 0,0 0,-1 1,0 0,-1-1,0 0,-1 2,1-1,0-1,0 0,0 0,1 1,-1-1,1 1,0 0,0 0,0 0,0 0,0 1,0-1,0 1,-1-2,1 3,0-1,-1-1,1 0,0 0,0 0,-1 0,1 0,-1-1,1 1,-1-1,1 1,0 0,-1-1,0 0,1 1,-1-1,0 0,0 1,0-1,-1 1,2 0,1-1,-1 1,1-1,0 0,0 0,0 0,0 0,-1-1,1 1,0 0,0-1,0-1,0 2,0-2,-1 1,1 1,-1-2,0 0,2 0,-2 1,0 0,1-1,-1 0,0 1,1-1,-1 0,0 1,0-2,0 1,0 0</inkml:trace>
</inkml:ink>
</file>

<file path=ppt/ink/ink16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1028 830,'1'1,"0"0,-1 0,1 0,-1 1,1-1,0 1,0 1,0-1,0 0,0 0,0 1,0-1,0 1,0 0,3 5,-3-5,0 0,0 0,0-2,0 2,0-1,0 1,-1-2,1 2,0-1,0 0,0-1,0 2,1-1,-2 0,2 0,-2-1,1 1,0 0,2 3,-2-5,0 2,0-1,0-1,0 1,-1 0,1 0,0-1,0 0,-1 1,1 0,0-1,0 0,-1 1,2-1,-1 0,-1-1,0 0,1 1,-1-2,0 1,0 0,0 0,0-3,0 3,0 0,0 0,0 0,0 0,0 0,-1 1,1-1,-1 1,1-1,-1 1,0 1,1 0,-1-1,0 1,1 0,-1-1,0 1,1 0,0 0,-1-1,1 1,-1-1,1 1,-1-1,1 1,-1-1,0 0,0 0,1-1,-1 0,1-1,0 1,0 0,0-1,0-1,0 2,0-2,1 1,0-1,0 1,1-1,-2 0,3-1,-2 2,1-1,-1-1,1 1,-1 1,1-1</inkml:trace>
</inkml:ink>
</file>

<file path=ppt/ink/ink16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1093 828,'0'1,"1"0,-1 0,0 1,0-1,0 1,0-1,0 0,0 1,0-1,0 1,0 0,0 0,0 0,0 0,0-1,0 1,0-1,0 0,0 1,0 0,0-1,0 0,0 0,0 0,0 0,0 0,0 0</inkml:trace>
</inkml:ink>
</file>

<file path=ppt/ink/ink16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1139 851,'1'0,"0"-1,0 1,0 0,1-1,0 0,-1 1,0-1,2 0,-1 1,4-1,-3 1,0-1,-2 1,2-1,-1 1,-1-1,2 1,-1-1,-1 1,0 0,1 0,-2-1,1 1,1 0,-1 0,0 0,0 0</inkml:trace>
</inkml:ink>
</file>

<file path=ppt/ink/ink16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1151 838,'1'0,"0"0,-1 1,1 0,-1 0,0 0,0 0,0 2,0-2,0 0,0 1,0-1,0 0,0 0,0 0,0 0,0 1,-1-2,0 3,1-2,-1 0,-1 3,2-3,-1 0,0-1,1 1,0 0,0 0,1-2,0 1,1 0,-2-1,1 1,0 0,0 0,2-1,-2 0,1 1,-1 0,0 0,1-1,-1 1,0 0,0 0,0 0,0 0,0 0,0 0,1 0,-2 1,-1-1,1 1,-1-1,0 0,0 1,-1 1,1-2,0 1,1 0,-1 0,0-1,1 1,-1-1,0 2,1-1,-1-1,1 1,-1-1,1 1,-1 0,1 0,0 0,0 0,-1 0,0-1,1 1,0 0,0 0,-1-1,1 1,0 0,-1 1,1-1,-1 0,0 0,1 1,-2 0,2-1,-1-1,1 1,-1 0,1 0,-1-1,1 1,-1-1,1 1,0 0,-2 1,1-2,1 1,0 0,-1 0,0-1,1 1,-1-1,-1 0,2-1,1 0,0 1,0-1,1 1,2-2,-2 1,-1 1,1 0,-1 0,1-1,-1 1,0 0,0 0,0 0,0 0,-1 1,1-1,-1 1,1-1,0 0,-1 1,1-1,0 0,-1 1,1-1,0 0,0 0,0 0,0 0,0 0,0-2,-1 1,0 0,0 0,0 0,0 0,0 0,-1 0,0 0,1 0,1 1,0 0,0 0,0 0,0 0,0 0,0 0,0-1,1 1,-1 0,1 0,-1 0,0 0,0 0,1 0,1 0,-2 0,0 0,0 0,0 0,-1 1,0-2,0 0,0 0,-1 0</inkml:trace>
</inkml:ink>
</file>

<file path=ppt/ink/ink16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1181 711,'0'1,"0"0,0 0,0 0,0 0,0 0,0 0,1 0,-1 0,0 0,0 0,0 0,0 0,0 0,0 0</inkml:trace>
</inkml:ink>
</file>

<file path=ppt/ink/ink16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1198 725,'1'0,"1"-1,1 1,-1 0,2-1,-3 1,1-1,-1 1,0 0,1 0,-1-1,0 1,0 0,0 0</inkml:trace>
</inkml:ink>
</file>

<file path=ppt/ink/ink16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1198 730,'0'1,"-1"0,0 0,1 0,-1 1,0 0,1 0,0-1,-1 1,-1 2,2-2,-1 0,0 0,1 1,-1-2,0 1,1 1,-1-1,1 0,-1 0,0 0,0 0,1 0,-1 0,0 0,0 0,1-1,0 1,-1 0,0 0,0-1,1 0,0 0,-1 0,1 0,0 1,0-1,-1-1,1 1,0 0,0 0,-1-1,1 1,0 0,0 0,0-2,0 0</inkml:trace>
</inkml:ink>
</file>

<file path=ppt/ink/ink16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1208 743,'1'0,"0"0,0 0,-1 1,0 0,0 0,0 0,0 0,0 0,0 0,0 0,0 0,-2 1,2-1,-1 0,0-1,0 1,0 0,0 0,0-1,0 0,0 0,1 1,-1-1,0 1,-1-1,1 0,0 0,0 0,0 0,1 1,-1-1,0 0,0 0,2 0,0 0,0 0,1 0,-1 0,4 0,-4 0,1 0,0 0,0 0,-1 0,0 0,1 0,-1 0,0 0,1 0,-1 0,1 0,-2-1,1 1,0 0,0 0,0 0,-2 0,0 0,0 0,0 0,1 1,-1-1,1 1,0 0,0 1,0 0,0-1,0 0,0 1,0 0,1 0,-1-1,0 0,0 2,0-2,0 0,0 0,0 1,0 0,0 4,0-5,0 1,0-1,0 0,0 1,0-1,0 1,0-1,0 0,0 0,0 0,0 0,0 0,0 0,0 0,-1-1,1-1,0 0,-1 0,1 0,0 0,0 0,-1 0,1 0,0 0,0 0</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1335 715,'-1'0,"0"0,0 0</inkml:trace>
</inkml:ink>
</file>

<file path=ppt/ink/ink16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1282 716,'1'0,"1"0,-1 0,0 0,0 1,-1 0,1-1,-1 1,0 0,0 0,0 0,0 0,0 0,-1-1,-1 3,1-2,0 0,1 0,-1-1,0 1,0 0,-1 1,2-1,-1-1,0 0,1 1,-1 0,0-1,1 1,1-1,0 0,0 0,-1 1,1-1,1 1,-1-1,0 0,-1 1,1-1,-1 1,1-1,-1 1,0 0,1 0,-1 0,0 1,0-1,0 1,0-1,0 1,0-1,0 0,0 0,0 0,0 0,-1 0,0 0,1 0,-1 0,0 0,1 0,-1-1,1 1,-1 0,-1 0,1 0,0-1,0 1,0-1,0 0,0 0,0 1,0-1,0-1,0 0,1 0,0 0,0 0,0-1,0 1,0-1,0 1,0 0,1 1,-1-1,1 1,-1-1,1 1,0 0,0 0,0 0,0 0,0 0,0 0,0 0,0 0,0 0,2 0,-2 0,0 0,0 0,0 0,0 0,0 0</inkml:trace>
</inkml:ink>
</file>

<file path=ppt/ink/ink16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1314 709,'1'1,"-1"0,0 0,0 0,1 1,-1-1,1 6,-1-5,0-1,0 2,0-1,0-1,1 1,-1 1,0-1,0 1,0-1,0-1,0 3,0-2,0 1,0-1,0 0,0 8,0-8,0 0,0 0,0 0,0 0,0 0,0 0,0 1,0-2,0 0,0 1,0-1,0 0,0 1,0-1,0 0,0 0,0 0,0 2,0-2,1 0,-1 0,0 0,0 0,0 0,0 0,0 0,0 0,0 0,-1-1,0 1,0-1,1 1,-1-1,0 0</inkml:trace>
</inkml:ink>
</file>

<file path=ppt/ink/ink16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1236 830,'0'1,"0"0,0 0,0 0,0 0,-1-1,1 1,0 0,0 0,-1 1,1-1,-1 0,-1 1,2-1,-1 0,0 0,0 0,-1 1,0-1,1 0,0-1,0 1,0-1,0 0,-1 0,1 0,0 0,0 0,0 0,0 0,2 0,0 0,0 0,0 0,0 0,1-1,-1 1,1-1,0 1,-1-1,11-1,-10 1,1 1,0 0,0-1,-1 1,1 0,-1-1,0 1,-1-1,1 1,0-1,-1 1,0-1,0 1,-2 0,0 0,0 0,0 0,-2 0,2 0,0 1,0-1,0 1,0-1,1 1,-1 0,0-1,-1 3,1-3,0 1,0 0,0 1,-1 0,1-1,1 0,-1 0,-3 4,3-4,-1 0,2 1,0 0,-1-2,0 2,0-1,0 0,1 0,-1 1,0-2,0 2,1-1,0 0,-1 0,0 0,0 0,1 0,0 0,-1 2,1-2,-1 0,0 0,1 0,0 1,0-1,-1 0,1 0,0 0,-1-1,1 1,0 0,0 0,0-2,2-2,-1 3,0-2,0 2,0-1,0-1,1 0,-1 0,2 0,-2 1,0 0</inkml:trace>
</inkml:ink>
</file>

<file path=ppt/ink/ink16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1277 850,'0'1,"0"0,0 0,0 0,0 0,0 0,0 0,0 0,0 0,0 0,0 0,0 0,-1-1,1 1,0 0,0 0,-1-1,0 0,1 1,-1-1,1 1,0 0,-1-1,-1 1,1-1,1 1,-1-1,0 1,0-1,0 0,1 1,-1-1,0 0,1 1,-1-1,0 0,0 0,0 0,2 0,0 0,0 0,0 0,0 0,0 0,0 0,0 0,1 0,-1 0,0 0,-1 1,1-1,-1 1,1-1,-1 1,0 0,0 0,0 0,0 0,0 0,0 0,0 1,0-1,0 0,0 0,0 0,0 0,0 1,0-1,-1 1,1-1,0 0,0 0,0 0,-1 0,1 0,0 0,0 1,0-1,-1-1,1 1,0 1,0 0,0 0,0-1,0 1,0-1,0 0,-1 0,1 0,0 0,0 0,0 0,0 0,0 0,0 0,0 0,0 0,0 0,0 0,0-2,0 0,0-1,0 1,0 0,0-1,0 1,1-1,0 1,0-1,0 0,0 0,0 1,-1-2,1 1,0-1,0 1</inkml:trace>
</inkml:ink>
</file>

<file path=ppt/ink/ink16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1309 830,'1'0,"0"0,-1-1,1 1,0 0,0 0,0 0,0 0,0 0,-1 1,1-1,0 0,-1 1,1-1,-1 1,1-1,-1 1,1-1,-1 1,0 0,0 1,0-1,0 0,0 0,0 0,0 0,0 0,0 0,0 0,0 0,0 0,-1-1,1 1,-1 0,0-1,1 1,-1 0,0-1,1 1,-1-1,0 1,1 0,-1-1,0 0,1 1,1-1,0 0,0 0,0 1,0-1,1 1,-1-1,0 0,-1 1,0 0,1-1,-1 1,0 0,0 0,1 0,-1 0,-5 16,4-16,0-1,1 1,-1 0,0-1,1 1,-1-1,1 1,-1 0,0-1,0 0,0 0,0 0,1-1,0 0,-1 1,0-1,1 0,0 0,0 0,0 0,-1 1,1-1,0 0,0 0,0-2,0 2,0 0,0 0,1 0,0 0,-1 0,1 0,0 1,0-1,0 1,0 0,0 0,-1 1,1-1,0 1,0-1,0 0,0 0,0 1,1-1,-2 1,2-1,0 1,-1-1,4 0,-3 1,0-1,-1 0,1 0,-1 0,2 0,-2 0,0 0,0 0,0 0,-1-1,0 0,0 0,0 0,0 0,1 0,3-2,-3 2,0 0,1 1</inkml:trace>
</inkml:ink>
</file>

<file path=ppt/ink/ink16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31:4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1376 822,'1'0,"-1"1,0 0,1 2,-1-2,1 1,-1-1,0 1,1-1,-1 0,0 2,1-1,-1-1,0 1,0 1,1 0,-1 1,0-3,0 2,0-1,0 0,0 6,0-7,0 2,0-1,0 2,0-2,0 0,0 0,0 1,0-2,0 1,0 0,0-1,0 1,0 1,0-1,0-1,0 1,0-1,0 5,0-5,0 1,0-1,0 0,0 1,0-1,0 0,-1 1,1-1,0 0,0 0,0 0,0 1,0-1,0 0,0 0,0 0,0 0,-1 0,1 0,0 1,0-1,0 0,0 0,0 0,0 0,0 0,0 0,0 0,0 0</inkml:trace>
</inkml:ink>
</file>

<file path=ppt/ink/ink16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1353 159,'1'0,"0"0,-1 1,0 0,0 0,0 0,0 0,0 0,0 1,0-1,0 0,0 0,0 0,0 0,0 0,0 0,0 0,0 0,0 1,0-1,0 0,0 0,0 0,0 0,0 1,0 0,0-1,0 1,0-1,0 0,0 1,0 0,0-1,-1 0,1 0,0 0,0 0,0 0,0 0,0 0,-1 0,1 0,0 0,0 0,0 0,0 0,0 0,0 0,0 0,1-1,-1-1,1 1,-1-1,1 1,-1-1,0 0,1 1,0-1,-1 0,1 0,-1 0,1 0,-1 0,1 1,0-1,-1 0,0 0,1-1,0 2,-1-1,0 0,1 0,-1 0,1 0,-1 2,0 0,0 0,0 0,0 0,0 0,1 0,-1 0,0 0,0 0,0 0,0 0,0 0,0 0,1-1,-1 1,1 0,-1 0,1-1,-1 1,0 0,0 0,1-1,0 0,0 0,0 0,0-1,-1 0,1 1,0 0,0-2,0 1,0 1,0-1,-1 0,1 0,0 1,-1-1,1 0,-1 0,1 1,-1-1,0 0,1 1,-1-1,0 0,0 0,0 0,0 0,0 0,0 0,0 0,-1 1,1-1,-1 1,0 0,0 0,0 0,0 0,0 0,0 0,0 0,0 0,0 0</inkml:trace>
</inkml:ink>
</file>

<file path=ppt/ink/ink16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1401 188,'-1'0,"0"0,1 1,0 0,0 0,-1 0,0 0,0-1,1 1,0 0,0 0,0 0,0 0,0 0,0 0,0 0,1-1,0 1,-1 0,0 0,1-1,0 1,-1 0,0 0,0 0,1 0,-1 0,0 0,0 0,0 0,0 0,0 0,0 0,-1-1,1 1,-1-1,1 1,-1 0,0-1,0 1,0-1,1 1,-1-1,0 1,1-2,0 0,0 0,0 0,1 1,-1-1,1 0,-1 0,1 0,0 0,0 0,0-1,0 2,0-1,-1 0,1 0,1 0,-2 0,1 0,0 1,1-2,0 1,-1 0,0 0,1 0,-1 1,0-1,0 0,0-1,1 2,-1 0,0-1,0 0,0 0,0 1,-1-1,1 1,0-1,0 1,-1-1,0 2,0 0,0 0,1 0,-1 0,1-1,-1 1,0 0,0 0,0 0,0 0,1-1,-1 1,1-1,-1 1,0 0,0 0,1-1,-1 1,0 0,0 0,1 0,-1 0,0 0,0 0,1-1,-1 1,0 0,0 0,0 0,-1-1,1 1,-1-1,0 1,0-1,1 1,-1 0,0-1,0 0,0 0,0 1,1-2</inkml:trace>
</inkml:ink>
</file>

<file path=ppt/ink/ink16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1466 184,'1'0,"0"0,0 0,-1-1,1 1,0 0,0 0,0 0,0 0,0 0,0 0,0 0,0 0,0 0,0 0,0 0,0 0,0 0,0 0,0 0,0 0,0 0,0 0,0 0,0 0,0 0,0 0,0 0</inkml:trace>
</inkml:ink>
</file>

<file path=ppt/ink/ink16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1461 210,'1'0,"0"0,0 0,0 0,0 0,0 0,0 0,0 0,0 0,0 0,0 0,0 0,0 0,0 0,0 0,0 0,0 0,0 0,0 0,0 0,0 0,0 0,0 0,0 0,0 0,0 0,0 0,0 0,0 0,0 0,0 0</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1332 715,'0'1,"0"0,0 0,0 1,0-1,0 0,0 0,0 0,0 0,0 0,0 0,0 0,0 0,-1-1,1 1,0 0,0 0,0 0</inkml:trace>
</inkml:ink>
</file>

<file path=ppt/ink/ink16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1524 202,'1'0,"0"0,0 0,-1-1,1 1,0 0,0 0,0 0,0 0,0 0,0 0,0 0,0 0,0 0,0 0,0 1,0-1,0 0,0 0,0 0,0 0,0 0,-1 1</inkml:trace>
</inkml:ink>
</file>

<file path=ppt/ink/ink16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1557 187,'1'0,"0"0,-1-1,1 1,0 0,0-1,-1 0,1 1,0 0,0 0,0-1,0 0,0 1,0-1,0 0,-1 0,1 1,-1-1,1 1,-1-1,0 0,0 0,1 0,-1 0,0 0,0 0,0 0,0 0,0 2,0 0,0 0,0 0,0 0,0 0,-1 0,1 0,0 0,0 0,-1 1,1-1,0 0,-1 0,1 1,0-1,0 0,0 1,-1-1,1 1,0 1,0-2,0 1,0-1,0 1,0-1,0 0,0 1,0-1,0 0,0 0,0 0,0 0,0 0,0 0,0 0,1 0,-1 0,1 0,-1 0,0 0,0 0,0 0,0 0,0 0,1 0,0-1,-1 1,1-1,0 0,0 0,0-1,0 1,0-1,-1 0,1 1,0 0,-1-1,1 0,0 1,1-1,-2 0,0 0,1 1,0-1,0 1,0-1,-1 0,1 1,-1-1,1 1,-1-1,1-1,0 2,0-1,-1-1,1 2,-1-1,1 0,-1 0</inkml:trace>
</inkml:ink>
</file>

<file path=ppt/ink/ink16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1601 178,'0'1,"0"0,0 0,0 0,0 0,0 0,0 0,0 1,0-1,0 1,0-1,0 1,0-1,0 1,0 0,0 0,0 0,0 0,0-1,1 1,-1-1,0 1,1-2,-1 1,0 0,0 0,0 0,0 0,1 0,0 0,-1 0,0 0,1 0,-1 0,0 0,0 0,1-1,0 0,0-1,-1 0,1-1,0 2,-1-1,1 0,-1 0,0 0,1-1,0 1,0 0,-1-1,0 1,0-1,1 1,0 0,-1 0</inkml:trace>
</inkml:ink>
</file>

<file path=ppt/ink/ink16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1618 197,'1'0,"0"1,-1 0,0 0,1-1,-1 1,0 0,1-1,-1 1,1-1,-1 1,0 0,1-1,-1 1,0 0,1-1,0 2,-1-1,1-1,-1 1,1-1,0-1,-1 0,1 0,0 1,-1-2,1 1,0 1,0-2,-1 1,1 0,0 0,-1 0,1 1,0-1,-1 0,0 0,0 2,0 0,1-1,-1 1,0 0,1-1,-1 2,0-1,0 0,0 0,1 0,0 0,0-1,0 0,0 0,0 0,0 0,1-1,-2 0,1 0,1 0,0 0,-2 0,2 0,0-1,0 0,-1 1,1-1,-1 1,0 0,-1 0,1-1,1 1,-1 0,-1 0,1 0,0 0,0-1,0 1,-1 0,1 0,0 1,-1-1,1 1,0 0</inkml:trace>
</inkml:ink>
</file>

<file path=ppt/ink/ink16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1696 163,'1'0,"-1"1,0 0,0 0,0 0,1 0,-1 0,0 1,0-1,1-1,-1 1,0 0,0 0,0 0,0 1,1-1,-1 0,0 0,1 0,-1 1,1 0,0 0,-1 0,0 0,0-1,1 0,-1 1,1-1,-1 1,1-1,-1 1,0-1,0 0,0 0,0 0,0 0,0 0,0 0,0 0,0 0,0 0,0 0,0 0,-1-1,0 1,1 0,-1 0,0-1,0 1,0 0,0-1,1 1,-1-1,0 1,0 0,-1 0,0 0,1 0,-1 0,1-1,-1 1</inkml:trace>
</inkml:ink>
</file>

<file path=ppt/ink/ink16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1419 432,'0'1,"0"0,0 1,1-1,-1 0,0 0,1 0,-1 0,0 1,1-2,-1 1,0 1,0-1,0 1,1-1,-1 1,0-1,0 0,0 0,0 0,1 0,-1 0,0 0,0 0,1-1,-1 1,1-2,-1 0,1 1,-1-2,0 1,1 1,-1-1,1-1,0 2,-1-1,0 0,1 0,-1 0,1 0,0 0,-1 0,0 0,1 0,0 0,-1 0,0 0,0 0,0 0,1 0,-1 0,0 0,1 1,0-1,0 2,0 0,-1 0,1 0,-1 0,0 0,1 0,0 0,-1 0,1 0,-1 0,1-1,0 0,-1 1,0 0,0 0,1-1,0 2,0-2,-1 1,1-1,-1 1,1-1,-1 1,0-2,0 0,0 0,1 0,-1 0,0 0,0 0,1 0,-1 0,1-1,-1 1,1 0,-1-1,0 1,1-1,-1 1,0 0,1 1,-1-1,1 0,-1 0,0 0,0 0,0 0,0 0,0 0,0 0,1 1,-1-1,1 1,0 0,0 0,0 0,0 0</inkml:trace>
</inkml:ink>
</file>

<file path=ppt/ink/ink16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1485 434,'1'0,"0"0,0 0,0 0,0 0,0-1,0 1,0 0,-1-1,1 1,0 0,0 0,0 0,0 0,0 0,0 0,0-1,0 1,0 0</inkml:trace>
</inkml:ink>
</file>

<file path=ppt/ink/ink16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1496 446,'-1'0,"1"1,-1-1,1 1,0 0,-1 0,0-1,0 0,1 1,0 0,-1-1,2 0,0-1,0 1,0 0,0 0,-1-1,1 1,0-1,0 1,0 0,-1-1,1 1,0 0,0 0,0 0,0 0,-1-1,1 1,0 0,0 0,-1-1,1 1,0 0,0 0</inkml:trace>
</inkml:ink>
</file>

<file path=ppt/ink/ink16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1546 420,'1'0,"0"0,-1 1,0 0,0 0,0 0,1-1,-1 1,0 0,1 0,-1 0,0 0,1 0,-1 0,1 1,-1-1,0 0,1 0,-1 0,0 0,0 0,1-1,0 1,-1 0,0 0,0 0,0 0,0 0,1-1,-1 1,0 0,0 0,0-2,1 0,0 0,-1 0,1 0,-1-1,1 1,0 1,0-2,-1 0,1 1,0 0,0 0,0 0,-1-1,1 1,1 0,-2-1,0 1,1 0,0 0,0 0,0-1,-1 1,1 1,-1-1,1 1,-1 1,0 0,0 0,1 1,-1-1,0 1,0-1,1 0,-1 0,0 0,1 0,-1 0,0 0,0 0,0 0,1-1,-1 1,0 0,0 0,1-1,-1 1,0 0,0 0,1 0,-1 0,1-1,-1 1,1-1,-1-1,0 0,0 0,0 0,0 0,1 0,-1 0,0 0,0 0,1-1,-1 1,1 1,-1-2,0 1,0 0,1-1,0 1,-1 0,0 0,1 0,0 0,-1 0,0 0,1 0,-1 0,1 0,-1 0,1 0,-1 0,1 1,-1-1,1 1,0 0</inkml:trace>
</inkml:ink>
</file>

<file path=ppt/ink/ink16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1616 428,'1'0,"0"0,-1-1,1 1,0 0,0 0,0 0,0 0,0 0,0 0,0 0,0-1,0 1,0 0,0 0,0 0</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1413 695,'-1'0,"0"0,0 0,0 1,0 0,0-1,0 1,1 0,-1-1,-1 1,1 0,1 0,-1-1,0 1,0-1,1 1,-1-1,1 1,-1-1,0 0,1 1,-1-1,1 1,0 0,0 0,0 0,0 0,0 0,0 0,0 0,0 0,0 0,-1-1,1 1,0 0,0 0,0 0,0 0,0 0,0 0,0 0,0 0,0 0</inkml:trace>
</inkml:ink>
</file>

<file path=ppt/ink/ink16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1653 414,'1'0,"0"-1,-1 0,1 1,0 0,0 0,0 0,0-1,0 0,0 1,0 0,0-1,0 1,0 0,0-1,0 1,0 0,0 0,0 0,0 0,0 0,0 0,0 0,0 0,-1 1,0 0,0 0,0 1,1-2,-1 1,1 0,-1 0,0 0,0 0,0 1,0-1,0 0,0 0,0 0,0 0,0 0,0 0,0 1,0-1,0 0,0 0,0 0,0 0,0 0,-1 0,0-2,1 0,-1 1,1-1,0 0,0 0,0 0,0 0,0 0,0 0,0 0,0 0,0 0,1 0,-1 0,0 0,0 0,1 0,-1 0,0 0,1 1,0-1,-1 0,0 0,1 0,-1 0,1 1,-1-1,1 1,-1-1,1 0,0 1,-1-1,1 1,0 0,-1-1,1 1,0 0,0 0,-1-1,1 1,1 0,-1 0,1 0</inkml:trace>
</inkml:ink>
</file>

<file path=ppt/ink/ink16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1722 385,'1'0,"0"-1,0 1,0-1,0 1,0-1,0 1,0 0,0 0,0 0,0 0,0 0,0 0,0 0,0 0,0 0,0 0,0 0,0 0,0 0,0 0,-1 1,1-1,-1 1,1-1,-1 1,1-1,-1 1,0 0,0 0,1 0,-1 0,1 0,-1 0,0 0,0 0,0 0,0 0,0 0,0 0,0 0,0 0,0 0,0 0,0 0,0 0,-1-1,1 1,0 0,0 0,-2-1,2 1,-1-1,0 1,0-1,0 1,0-1,0 0,0 0,1 1,-1-1,0 0,0 1,0-1,0 0,0 0,0 0,0 0,1-1,-1 1,0 0,1-1,-1 0,0 0,1 0,0 0,0 0,-1 0,1 0,0 0,0 0,1 1,-1-1,1 1,-1-1,1 1,0 0,-1-1,1 1,0 0,0 0,0 0,0-1,0 1,0 0,0-1,0 1,0 0,-1-1,1 1,0 0,0 0,0 0,0 0,0 0,0 0,0 0,0 0,0 0,0 0,0 0,-1-1,1 1,0-1,0 1,-1-1</inkml:trace>
</inkml:ink>
</file>

<file path=ppt/ink/ink16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1770 365,'0'1,"0"0,0 1,0-1,0 0,0 0,-1-1,1 2,-1 0,1 0,0-1,0 1,-1 0,1-1,0 1,-1-2,1 1,0 0,-1 0,1 0,0 0,0 0,0 0,0 0,0 0,0 0,0 0,0 0,0 0,0 0,-1-1,1 1,0 0,0 0,0 0,0 0,1-1,0 0,0 0,0 0,0 0,0-1,0 1,0-1,-1 0,1 0,0 0,0 0,-1 0,1 0,0 0,-1 0,0 0,0 0,1 1,-1-1,0 2,0 0,0 0,0 0,0 0,0 0,0 0,0 0,0 0,0 0,0 0,0 0,1-1,0 0,0 0,0 0,0 0,-1-1,1 1,1 0,-2-1,0 0,1 1,-1-1,1 1,-1-1,0 0,0 0,0 0,0 0,0 0,0 0,0 0,-1 1,1-2,-1 2,1-1,-1 1,1-1,-1 1,1-1,1 1,0 0,0 0,0 0,0 0,0-1,0 1,0 0,-1-1,1 1,0 0,0 0,-1 1,1-1,-1 1,0 0,1-1,-1 1,1-1,0 0,-1 1,0 0,0 0,1-1,0 0,0 1,-1 0,1 0,-1 0,1-1,-1 1,1-1,0 1,-1 0,1-1,-1 1,0 0,0 0,0 0,0 0,-1 0,0-1,0 0,0 0,1 1,0 0,-1-1,0 0,1-1,0 0,0 0,1 1,-1-1,1 0,0 0,-1 0,1 1,0-1,0-1,0 2,0-2,1 1,-1 1,1-1,-1-1,-1 1,2 0,0 0,-1 0,0 0,0 0,0 1,0-1,0 0,1 0,-1 0,0 0,0 1,0-1,-1 0,1 1,0 1,0-1,0 0,0 0,-1 1,1-1,-1 1,1-1,0 0,0 0,-1 1,1-1,0 0,-1 1,1 0,-1 0,0 0,0 0,0 0,0 0,0 0,0 0,0 0,0 0,0 0,-1-1,0 0,1 1,-1-1,0 0,0 1,1 0,-1-1,0 0,0 0,0 1,0-1,0 2,0-2,-1 1,0-1,1 2,-1-1,1-1,-1 1,-1 0,2 1,-1-2,0 0</inkml:trace>
</inkml:ink>
</file>

<file path=ppt/ink/ink16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1730 426,'1'0,"0"0,0 0,0 0,0 0,1 0,-1 0,1 0,0 0,-1 0,2 0,-1 0,1 0,0 0,-1 0,0 0,2-1,-3 1,2 0,0-1,0 1,1 0,-2 0,2 0,-1-1,1 1,-1-1,-1 1,1 0,0 0,0 0,-1-1,1 1,0 0,0 0,-2-1,2 1,-1 0,-1 0,3 0,-3 0,1 0,0-1,1 1,-1 0,-1 0,1 0,-1 0,1 0,-1 0,1 0,-1 0,-1-1,1 1,0 0,0 0,-2 0,0 0</inkml:trace>
</inkml:ink>
</file>

<file path=ppt/ink/ink16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1744 461,'0'-1,"0"0,1 1,-1-1,1 1,0 0,0 0,0-1,0 1,1-1,-1 0,0 1,0 0,0 0,0 0,0 0,0 0,0 0,0 0,0 0,0 0,-1-1,1 1,0 0,0 0,0 0,0 0,0 0,0 0,0 0,-1 1,1-1,-1 1,0 0,1-1,-1 1,0 0,1-1,-1 1,0 0,0 0,0 0,0 0,0 0,0 0,0 0,0 0,0 0,0 0,-1-1,0 1,1 0,0 0,-1-1,1 1,-1-1,1 1,-1 0,0-1,1 1,-1 0,0-1,0 0,0 1,1 0,-1-1,0 0,1 1,-1-1,0 0,0 0,0 0,0 0,0 0,0 0,0 0,1-1,-1 1,1-1,-1 0,1 0,0 0,0 0,0 0,0 0,0 0,0 0,0 0,1 0,-1 0,1 0,-1 0,1 1,0 0,-1-1,0 0,1 1,0 0,0 0,0 0,0 1,0-1,0 0,2 0,-1 1,-1-1,0 0,0 0,1 0,0 0,-1 0,0 0,0 0</inkml:trace>
</inkml:ink>
</file>

<file path=ppt/ink/ink16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1793 452,'1'0,"0"0,0 1,-1 0,1-1,-1 1,1 0,-1 0,0 0,1 0,-1 0,1-1,-1 2,1-1,-1 0,1 0,-1 0,1 0,-1 0,0 0,0 0,0 0,0 0,0 0,0-2,0 0,0 0,0 0,1 1,-1-1,0 0,1 0,0-1,-1 1,0 0,1 1,-1-1,0 0,1 1,-1-1,1 1,0 0,-1 1,0 0,1-1,-1 1,0 0,0 0,1 0,-1 0,1-1,-1 1,0 0,1-1,-1 1,1 0,0-1,-1 1,1-1,0 0,0-1,0 0,0 1,0-1,-1 0,1 0,0 1,0 0,-1-1,0 0,0 0,1 1,-1-1,0 0,1 1,-1-1,0 0,0 0,0 0,0 0,0 0,0 0,0 0,0 0,0 0,0 0,0 0,0 0,0 0,0 0,0 0,-1 1</inkml:trace>
</inkml:ink>
</file>

<file path=ppt/ink/ink16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1460 471,'1'0,"0"0,-1-1,1 1,-1-1,1 1,0-1,-1 0,1 0,0 0,-1 0,0 0,0 0,0 0,0 0,0 0,0 0,0 2,0 0,1 0,-1 0,0 0,0 0,0 0,0 0,0 0,0 0,0 0,0 0,0 1,0-1,0 0,0 0,0 0,0 0,0 0,0 0,1 0,-1 0,0 0,0 0,1-1,-1 1,0 0,0 0,0-2,0 0,1 1,-1-1,1 0,0 1,-1-1,1 1,0-1,-1 0,1 0,0 0,0 1,-1-1,1 0,-1 0,1 1,0 0,-1 1,1-1,-1 1,0 0,0 0,0 0,0 0,-1-1,0 0,0 0,2 0,0 0,0 1,0-1,-1 1,1 0,0-1,0 1,-1 0,1-1,-1 1,1-1,0 1,-1 0,1-1,0 0,-1 1,0 0,1-1,-1 1,1-1,0 0,-1 1,1-1,0 0,0 0,0 0,0 0,0 0,0 0,0 0,-1-1,0 0,1 1,0-1,1 1,-2-1,1 0,0 0</inkml:trace>
</inkml:ink>
</file>

<file path=ppt/ink/ink16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1599 445,'1'-1,"0"0,0 1,0 0,0-1,-1 0,1 0,0 1,-1-1,1 0,-1 0,0 2,0 0,0 0,0 0,0 0,0 0,0 0,0 0,0 0,0 1,0-1,0 1,0 0,0-1,-1 0,1 0,0 0,-1 0,1 0,0 0,-1 1,0-1,1 0,0 0,0 0,0 0,-1-1,1 1,-1-1,1 1,0 0,-1-1,1-1,0 0,0 0,0 0,0 0,0 0,0 0,0 0,0 0,0 0,0 0,1 0,0 0,-1 0,0 0,1 1,0 0,0 0,-1 1,-1-1,0 0,2 0,0 1,-1 0,1 0,0-1,0 0,-1 1,1 0,0 0,0-1,-1 1,1 0,0-1,-1 1,0 0,1-1,-1 1,1-1,-1 1,0 0,0-2,1 1,0-1,-1 0,1 0,0 0,0 1,-1-1,1 1,0-1,0 1,0-1,0 0,0 1,0 0,-1-1,1 1,0 0,0-1</inkml:trace>
</inkml:ink>
</file>

<file path=ppt/ink/ink16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1607 453,'1'0,"0"0,0 0,0 0,0 0,0 0,-1-1,1 1,0 0,0 0,0 0,-1 1,1-1,-2 0,1 1,0 0,-1 0,0-1,0 0,1 1,-1 0,0-1,0 0,0 0,1 1,-1-1,0 1,0-1,0 0,0 1,0-1,0 0,0 0,0 0,0 0,0 0,1 1,-1-1</inkml:trace>
</inkml:ink>
</file>

<file path=ppt/ink/ink16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1821 461,'1'0,"0"-1,0 1,0 0,-1-1,1 1,-1-1,1 1,0 0,0 0,0-1,0 1,0-1,1 1,-2-1,2 1,-1 0,0-1,0 0,1 1,-1-1,0 1,0 0,0-1,-1 0,1 1,0-1,0 1,0 0,-1-1,0 0,0 0,0 0,0 0,0 0,-1 1,1 1,0 0,-1 0,1 0,-1 0,1 0,0 0,0 0,0 0,-1 0,1 0,-1 0,1 0,0 0,0 0,0 0,0 0,-1 0,1 0,0 0,-1 0,1 0,0 0,0 0,-1-1,1 1,0 0,0 0,0 0,0 0,0 0,0 0,-1-1,1 1,-1 0,1 0,0 0,-1-1,1 1,0-2,0 0,0 0,0 0,1 0,-1 0,1 1,-1-1,1 0,-1 0,1 1,0-1,-1 0,2 0,-2 0,0 0,1 1,-1-1,1 0,0 1,-1-1,1 1,0 0,0 0,-1 1,0 0,1-1,-1 1,0 0,0 0,0 0,0 0,-1-1,0 0,0 0,0 0,0 0,0 0,0 0,2 0,0 0,0 0,0 0,0 0,0 1,-1 0,1-1,-1 1,1-1,-1 1,1-1,-1 1,1 0,0-1,-1 1,1-1,0 1,0 0,-1 0,1-1,-1 1,1-1,-1 1,0 0,1-1,-1 1,1-1,0 1,-1 0,1-1,-1 1,1 0,-1 0,1-1,-1 1,1 0,-1 0,1-1,-1 1,0 0,1-1,0 0,-1 1,0-2,0 0,0 0,1 1,-1-1,0 0,1 0,0 0,-1 0,1 1,-1-1,2 0,-2 0,1 1,0-2,1 1,-1 0,0 1,1-2,0 1,0-1,1 0,-3 1,3 0,0-1,-1 1,1-2,-2 2,1-1,1 0</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1406 717,'1'0,"0"0,0 1,-1 0,0 0,0 0,1-1,-1 1,0 0,0 0,0 0,0 0,0 0,-1 0,0 0,1 0,-1-1,0 1,0 0,0-1,1 1,-1-1,0 1,1 0,-1-1,0 0,1 1,-2 0,1 0,0-1,0 1,0-1,1 1,-1-1,0 0,0 1,1 0,1-1,0 0,0 0,0 0,0-1,0 1,0 0,0 0,0 0,0 0,0 0,1-1,-1 1,0 0,0 0,0-1,0 0,0 1,0 0,0 0</inkml:trace>
</inkml:ink>
</file>

<file path=ppt/ink/ink16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1570 319,'-1'0,"0"0,0 0,0 0,0 0,0 0,0 0,0 0,1 1,-1-1,0 1,0-1,0 0,0 1,1 0,-1-1,-1 1,1-1,1 1,-1 0,-1-1,1 1,0 0,1 0,-1-1,0 0,0 1,1 0,0 0,-1-1,1 1,0 0,1-1,-1 1,1-1,-1 1,1 0,0-1,-1 1,1-1,-1 1,1 0,0-1,0 1,-1 0,0 0,1-1,0 1,0 0,-1 0,2 0,-1 0,-1 0,1 0,0 0,0 0,-1 0,1-1,-1 1,1 0,-1 0,0 0,0 0,1-1,-1 1,0 0,0 0,0 1,0-1,0 0,0 0,0 0,0 0,0 0,-1 0,0-1,1 1,0 0,-1 0,0-1,0 0,1 1,-1-1,0 1,0-1,0 0,0 1,0-1,0 0,0 0,1 1,-1-1,1-1,1 0,0 0,0 0,0 1,1-1</inkml:trace>
</inkml:ink>
</file>

<file path=ppt/ink/ink16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1627 322,'-1'0,"0"0,1 1,-1 0,0 0,0 0,1 0,-1 1,0-1,0 0,1 1,-1-2,0 2,0-1,0 0,1 0,0 1,-1-2,0 2,0-1,1 0,0 0,-1 0,1 0,0 0,-1 1,1-1,-1 0,1 0,0 0,0 0,0 0,0 0,0 0,1 0,-1 0,1-1,-1 1,0 0,1-1,0 0,-1 1,1-1,0 0,0 0,0 0,1 0,-1 0,0 0,0 0,0 0,-1-1,0 0,0 0,0 0,0 0,0 0,0 0,0-1,0 1,0 0,0-1,0 0,0 1,-1 1,1-1,0 0,0 0,-1 1,1-1,-1 1,1 1,0 0,0 0,1-1,-1 1,1 0,-1 0,0 0,0 0,1-1,0 1,0-1,-1 1,0 0,1-1,-1 1,1-1,-1 1,0 0,1-1,-1 1,0 0,0 0,1 0,-1 0,0 0,0 0,0 0,0 0,0 0,-1 0,1 0,0 0,-1 0,0 0,1 0,0 0,-1-1,1 1,-1-1,0 0,1-1,0 0,0 0,0 0,1 1,0-1,-1-1,1 2,1-2,-1 0,0 1,1-1,-1 1,1-1,0 0</inkml:trace>
</inkml:ink>
</file>

<file path=ppt/ink/ink16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1661 324,'1'1,"-1"0,0 0,0 0,0 1,0-1,1 1,-1-1,0 1,0-1,0 0,0 1,0 0,0-1,0 0,0 0,0 1,0 0,0-1,0 0,0 0,0 0,-1-1,1 2,0-1,0 1,0-1,-1 0,1 0,0 0,0 0,-1-1,1 1,0 0,0 0,-1-1,1 1,-1-1,0 0,0-1,1 0,-1 1,1-2,0 1,0-1,-1 1,0-1,1 0,0 1,-1-1,1 1,0 0,0 0,0-2,0 1,0 1</inkml:trace>
</inkml:ink>
</file>

<file path=ppt/ink/ink16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1660 321,'1'0,"0"0,0 0,0 0,0 0,0 0,0 0,0 0,0 0,0 0,1 0,-1 0,0 0,1 0,-2 1,1 0,1-1,-2 1,1-1,0 1,-1 0,1-1,-1 1,2-1,-2 1,0 0,1-1,0 1,0 0,-1 0,1 0,0 0,0-1,-1 1,0 0,0 0,1 0,0 0,-1 0,0 1,1-1,-1 0,0 0,0 0,0 0,0 0,0 0,0 0,0 0,-1-1,1 1,-1 0,0 0,0-1,-1 1,1 0,0 0,-1 0,1-1,-1 1,-1 0,1 0,0 0,1 0,-1 0,1-1,0 1,-1-1,0 1,0 0,1-1,-1 1,1 0,0-1,0 0,0 0,0 0,0 0,0 0,0 0,1-1,0 0,0 0,0 0,1 1,0-1,0 1,0-1,0 0,1 0,0 0,0 1,1-2</inkml:trace>
</inkml:ink>
</file>

<file path=ppt/ink/ink16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1708 303,'1'0,"-1"-1,1 1,0 0,0-1,0 1,-1-1,1 1,0 0,0-1,1 1,-1-1,1 1,1-1,-3 0,3 1,-1 0,0-1,0 0,1 1,0-1,-2 0,2 0,0 1,0-1,-2 1,1 0,1-1,-1 1,-1-1,1 1,-1 0,1 0,-1 0,-2 0,0 1,0 0,0 0,1 0,-1-1,0 0,0 1,1 0,-1 0,0-1,0 1,-1 0,2 0,-1 0,0 0,0-1,1 1,0 0,-1 0,0-1,0 1,1 0,0 1,-1 0,0-1,0 1,1-1,0 0,0 1,-1-1,0 0,1 0,-1 0,1 1,0-1,0 0,0 1,-1-1,1 1,0-1,-1-1,1 1,0 0,-1 0,1-2,0 0,0 0,0 0,0 0,0 0,0 0,0 0,0 0,0 0,1 0,-1 0,1 0</inkml:trace>
</inkml:ink>
</file>

<file path=ppt/ink/ink16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1754 311,'1'0,"0"0,0 0,0 0,0 0,0 0,0 0,1 0,-1 0,0 0,0 0,0 0,0 0,0 1,0-1,0 0,-1 1,1 0,0-1,-1 1,1-1,-1 1,0 0,0 0,0 0,0 0,0 0,0 0,-1-1,1 1,-1-1,0 1,0-1,1 1,0 0,-1-1,0 0,0 0,1 1,-1-1,0 0,1 1,-1-1,0 0,0 0,1 1,-1-1,0 0,0 0,0 0,0 0,1-1,0 0,0 0,0 0,0 0,0 0,0 0,0 0,1 1,-1-2,0 1,0-1,0 1,1 0,-1 0,1-1,-1 0,1 2,-1-1,0-1,0 1,0 0,1 1,-1 1,0 1,0 0,0-1,0 1,0-1,0 0,0 1,0-1,-1 0,1 1,0-1,0 0,-1 1,1-1,-1 0,1 1,-2 0,2-1,0 0,-1 0,1 0,-1 0,0 0,0 1,1-1,-1 0,1 0,0 0,-1-1,0 1,0 1,0-1,0-1,1 1,-1 0,0-1,1 1,-1 0,0 0,0-1,1 1,-1-1,0 0,0 0,0-1,1 0,-1 0,1-1,0 1,-1 0</inkml:trace>
</inkml:ink>
</file>

<file path=ppt/ink/ink16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1737 324,'1'0,"0"0,0 0,-1 1,1-1,0 1,0-1,0 1,0 0,0-1,0 0,0 1,-1 0,1-1,-1 1,1-1,0 0,0 1,-1 0,1 0,0-1,0 1,0-1,0 1,0 0,-1 0,1-1,0 0,-1 1,1-1,-1 1,1-1,0 1,-1 0,1-1,0 0,-1 1,1-1,-1 1,1-1,0 0,0 0,0 0,0 0,0 0,0-1,0 1,0-2,0 1,-1 0,2 0,-2 0,1 0,0 0,0-1,-1 1,2-1,-2 1,1 0,0 0,-1-1</inkml:trace>
</inkml:ink>
</file>

<file path=ppt/ink/ink16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1807 277,'0'1,"0"0,0 0,0 0,0 1,0-1,1-1,-1 2,0-1,0 0,0 0,0 0,0 0,0 0,0 0,0 0,0 0,-1 0,1 0,-1-1,0 0</inkml:trace>
</inkml:ink>
</file>

<file path=ppt/ink/ink16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1800 295,'0'-1,"1"1,0-1,0 1,0 0,0 0,0 0,0 0,0 0,0 0,0 1,0-1,-1 1,1-1,-1 1,1 0,0 0,0-1,-1 2,0-1,0 0,1 0,-1 0,0 0,1 0,-1 0,0 1,0-1,0 0,0 0,0 0,0 0,0 0,0 0,0 2,0-2,-1 2,0-2,1 0,0 0,-1 0,0 0,1 0,0 0,-1 0,0-1,1 1,-1-1,1 1,-1-1,0 1,0-1,0 0,0 0,0 0,0 0,0-1,1 0,0 0,-1 1,1-1,0 0,0 0,0 0,0 0,0 0,0 0,1 0,-1 0,1 0,0 1,0-1,1-1,-1 1,0 1,0-1,0 0,0 0,0 1,0-1,0 1,0-1,0 0,2-1,-2 2,1-1,-2 0,2 0,0 0,-1 1,0-1,1 0,0 0,-2 0,1 1,1-1,-1 0,0 0,0 1,0-1,0 0,-1 0,-1 1,0 1,0 0,0-1,1 1,0 0,-1-1,1 1,-1-1,1 1,0 0,-1-1,1 1,0 0,0 0,1-1,-1 1,0 0,0 0,1-1,-1 1,0 0,0 0,0 0,1 0,-1 0,1 0,-1 0,0 0,0 0,0 0,0 0,0 0,0 0,0 0,0 0,-1-1,1 1,0 0,0 0,-1-1,1 1,-1-1,1 1,-1-1,1 1,-1-1,0 1,0-1,1-1,0 0,0 0,1 1,0-1,-1 0,1 0,0 0,0 0,-1 0,1 1,0-1,0 0,-1 0,1 1,0-1,0 0,-1 0,1 1,0 0,0 0,-1-1,0 0,1 1,-1-1,1 1,0 0,0-1,0 1,-1-1,1 1,0 0,0 0,-1-1,1 1,0 0,-1 1,-1 0</inkml:trace>
</inkml:ink>
</file>

<file path=ppt/ink/ink16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1849 315,'0'1,"0"0,0 0,0 0,0 0,0 0,0 0,0 1,0-1,0 0,0 1,0-1,-1 1,1-1,0 0,0 1,0 0,0-1,0 0,0 0,-1 0,1 0,0 0,-1 1,1-1,0 0,0 0,0 0,0 0,0 0,0 0,-1 0,1 0,0 0,0 0,0-2,1 1,0-1,1 1,-1 0,-1-1,1 0</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1439 739,'0'1,"-1"0,0-1,1 1,0 0,-1-1,0 0,0 1,-1 0,1-1,1 1,-1 0,0-1,1 1,-1-1,0 0,0 0,1 1,-1-1,1 1,-1-1,1 1,-1-1,0 0,0 1,1-3</inkml:trace>
</inkml:ink>
</file>

<file path=ppt/ink/ink16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1873 334,'0'-1,"1"1,-1 1,0 0,0 0,0 0</inkml:trace>
</inkml:ink>
</file>

<file path=ppt/ink/ink16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37:1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1870 360,'1'0,"-1"-1</inkml:trace>
</inkml:ink>
</file>

<file path=ppt/ink/ink16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1710 371,'0'1,"0"0,0 0,0 0,0 0,0 0,0 0,0 0,0 0,0 0,0 0,0 0,0 0,0 0,0 0,0 0,0 0,0 0,0 0,0 0,-1 1,1-1,0 0,0 0,0 0,-1-1,1 1,0 0,0 0,0 0,0 0,0 0,0 0,0 0,0 1,0 0,0-1,0 0,0 0,0 1,0-1,0 1,0-1,0 0,-1 0,1 0,0 1,0 0,0-1,0 1,0 0,0-1,0 0,-1 0,1 0,0 0,0 1,0-1,0 1,-1-2,1 2,0-1,0 1,0-1,0 0,0 0,0 0,0 0,0 0,0 0,0 0,0 0,0 0,0 0,0 0,-1-1,1 1,0 0,0 0,0 0,0 0,-1-1,1 1,0 0,0 0,-1 0,1 0,0 0,0 0,0 0,0 0,0 0,0 0,0 0,0 0,0 0,0 0,0 0,0 0,-1 0,1 0,0 0,0 0,0 0,0 0,-1-1,1 1,0 0,0 0,-1 1,1-1,0 0,0 0,0 0,0 0,0 0,0 0,0 0,0 0,0 0,-1-1,1 1,0 0,0-2,0 0</inkml:trace>
</inkml:ink>
</file>

<file path=ppt/ink/ink16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1726 368,'1'0,"0"0,0 0,0 0,0 0,0 0,0 0,0 0,0 0,0 0,0 0,1 0,-1 0,1 0,-1 0,0 0,0 0,0 0,1 0,0 0,-1 0,0 0,0 0,1 0,-1 0,0 0,0 0,1 0,0 0,-1 0,0 0,1 0,-1 0,1 0,-1 0,0 0,1 0,-1-1,1 1,-1 0,1 0,-1 0,1 0,-1 0,0 0,0 0,0 0,1 0,-1 0,0 0,0 0,0 0,0-1,0 1,0 0,0 0,0 0,0 0,0 0,0 0,0 0,0 0,0 0,0 0,0 0,0 0,0 0,0 0,0 0,0 0,0 0,0 0,0 0,0 0,0 0,0 0,0 0,0 0,0 0,0 0,0 0,0 0,0 0,0 0,1 0,-1 0,0 0,0 0,0 0,0 0,1 0,-1 0,0 0,0 0,0 0,0 0,0 0,0 0,0 0,0 0,0 0,0 0,0 0,0 0,0 0,0 0,0 0,0 0,0 0,0 0,0 0,0 0,0 0,0 0,0 0,0 0,0 0,0 0,0 0,0 0,0 0,0 0,0 0,0 0,0 0,0 0,0 0,0 0,0 0,0 0,0 0,0 0,0 0,0 0,0 0,0 0,0 0,0 0,0 0,0 0,0 0,0 0,0 0,0 0,0 0,0 0,0 0,0 0,0 0,0 0,0 1,0-1,0 0,0 0,-1 1,0 1,0-1,0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1,0-1,0 0,0 0,-1-1,1 1,0 0,0 0,0 0,0 0,0 0,-1 0,1 0,0 0,0 0,0 0,0 0,0 0,-1 0,1 0,0 0,0 0,0 0,0 0,0 0,0 0,0 0,0 0,0 0,-1 0,1 0,0 0,0 0,0 0,0 0,-1-1,0 0,0 0,0 0,-1 0,1 0,0 0,0 0,0 0,-1 0,1 0,0 0,0 0,-1 0,1 0,0 0,-1 0,1 0,-1 0,0 0,1 0,-1 0,0 0,0 0,1 0,-1 0,0 0,-1 0,1 0,1 0,-1 0,0 0,1 0,-1 0,1 0,-1 0,0 0,1 0,0 0,-1 0,1 0,-1 0,0 0,0 0,1 0,-1 0,1 0,0 0,0 0,0 0,-1 0,1 0,0 0,0 0,0 0,0 0,0 0,0 0,0 0,-1 0,0 0,1 0,-1 0,0 0,1 0,-2 0,2 0,0 0,0 0,0-1,-1 1,1 0,-1 0,0 0,1 0,-1 0,1 0,0 0,0 0,0 0,0 0,0 0,0 0,-1-1,1 1,0 0,0 0,0 0,0 0,0 0,0 0,0 0,-1 0,1 0,1-1,-2 1,1 0,0 0,0 0,0 0,0 0,0 0,0 0,0 0,0 0,0 0,0 0,0 0,0 0,0 0,0 0,0 0,0 0,0 0,0-1,0 1,0 0,0 0,0 0,0 0,0 0,0 0,0 0,0 0,0 0,0 0,0 0,0 0,0-1,0 1,0 0,0 0,0 0,0 0,-1 0,1 0,0 0,0 0,0 0,0 0,0 0,0 0,0 0,0 0</inkml:trace>
</inkml:ink>
</file>

<file path=ppt/ink/ink16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485 669,'0'1,"-1"-1,0 1,1 0,0 0,-1-1,1 1,0 0,-1-1,1 1,-1 0,1 0,0 0,0 0,0 0,-1-1,1 1,0 0,-1 0,1 0,0 0,0 0,-1 0,1 0,0 0,0 0,0 0,-1 1,1-1,-1 1,1-1,-1-1,1 1,0 0,0 0,0 0,0 0,0 0,0 0,0 0,-1 1,1-1,0 0,0 0,-1-1,1 1,0 0,0 0,0 0,0 0,-1 0,1 0,0 0,0 1,0-1,-1 0,1 0,0 0,0 0,0 0,-1 0,1 0,0 0,0 1,0-1,-1-1,1 1,0 0,0 0,0 0,0 0,0 0,0 0,0 0,0 0,0 0,0 0,0 0,0 0,0 0,-1-1,1 1,0 0,0 0,0 0,0 0,0 0,-1 0,1 0,0 0,0 0,0 0,0 0,0 0,0 0,0 0,0 0,0 1,0-1,0 1,0-1,0 0,0 1,0 0,0-1,0 0,0 0,0 0,0 0,0 1,0 0,0-1,0 0,0 1,0-1,1 1,-1-1,0 0,0 1,0-1,0 0,0 0,1 0,-1 0,0 0,0 1,0-1,1 0,-1 1,0-1,0 1,1-2,-1 1,0 1,0-1,0 1,1-2,-1 2,0-1,1 1,-1-1,0 0,0 0,1 0,-1 1,0-1,0 0,1 0,-1 0,0 0,1 0,-1 0,1 0,-1 1,1-2,-1 1,0 0,0 1,1-2,-1 1,0 0,1-1,-1 1,0 0,0 0,1 0,-1 0,1 0,-1 0,1-1,-1 1,0 0,1-1,-1 1,1 0,-1 0,1 0,-1 0,1-1,-1 2,1-2,-1 1,0 0,1 0,0 0,0 0,-1 0,1 0,0 0,0 0,-1 0,1 0,0-1,-1 2,1-1,-1 0,1 0,0 0,-1 0,1 0,1 0,-2 0,1 0,-1 0,1 0,0 0,0 1,0-1,0 0,0 0,-1 0,1-1,0 2,-1-1,1 0,0 0,0 0,-1 0,1 0,0 1,0-2,-1 1,0 0,1 0,0-1,0 1,-1 1,1-1,0 0,0 0,0 1,0-1,0 0,-1 0,1 0,0-1,0 2,0-2,0 2,-1-1,1 0,0-1,0 1,0 0,0 0,0-1,-1 1,1 1,1-1,-1-1,0 1,-1 0,1 0,0-1,-1 1,2 1,-1-2,0 0,-1 1,2 1,-1-1,0 0,0 0,0 0,0-1,1 1,-1 0,-1 0,1 0,0 0,0 0,1 0,-1 0,-1 0,1-1,0 1,0 0,0 0,1-1,-2 1,2 0,-1 0,0 0,3 0,-3 0,0 0,1 0,-1-1,0 1,1 0,-1 0,1 0,-1-1,1 1,-1-1,1 1,0 0,-1-1,1 1,0 0,-1 0,0-1,1 0,0 0,-2 1,2 0,0-1,-1 1,0-1,1 1,-1-1,1 0,-1 0,1 1,0-1,-1 1,1-1,0 1,-1-1,1 0,0 1,1-1,-1 1,0-1,1 1,-2-1,5 1,-4-1,0 1,1-1,0 0,1 0,-3 0,3 0,2 1,-3-1,-1 0,2 0,-2 1,1-1,-1 0,1 0,0 0,-1 1,0-1,1 0,-1 0,0 0,0 0,1 1,-1-1,-1 1,2-1,-1 0,0 0,0 0,1 1,-2-1,1 0,1 0,-1 1,0-1,0 0,2 0,-3 0,2 1,0-1,0 0,-1 0,1 0,-1 0,4 1,-3-1,0 0,0 0,-1 0,1 0,0 0,0 0,-1 0,1 0,-1 0,2 0,-2 0,0 0,2 0,-3 0,5 0,-3 0,-2 0,1 0,1 0,1 1,-3-1,1 0,0 0,-1 0,1 0,0 0,0 0,0 0,-1 0,1 0,0 0,-1 0,1 1,0-1,-1 0,1 0,0 0,-1 0,1 0,0 0,-1 0,4 0,-4 1,1-1,1 0,-1 0,0 0,1 0,-2 0,2 0,0 0,-1 0,0 0,1 0,-1 0,0 0,1 0,-1 0,0 0,0 0,1 0,-1 1,2-1,-2 0,-1 0,3 0,-2 0,-1 0,0 0,0 0,0 0,1 0,-1 0,0 0,-1 1,2-1,-1 0,0 0,0 0,0 0,0 0,1 0,0 0,0 0,-1 0,0 0,0 0,1 0,-1 0,1 0,0 1,0-1,-1 0,1 0,1 0,-2 0,2 0,-1 0,-1 0,2 0,-1 0,0 0,0 0,1 0,-2 0,4 0,-4 0,2 0,-1 0,-1 0,2 0,-1 0,-1 0,4 0,-3 0,-1 0,2 0,0 0,-2 0,2 0,-1 0,0 0,0 0,1 0,0-1,-1 1,4 0,-3 0,-1 0,0 0,1 0,-1 0,1 0,0 0,0 0,-1 0,1 0,0 0,-1-1,0 1,1 0,0 0,0 0,-2-1,2 1,0 0,-2 0,2 0,-1 0,1-1,-1 1,-1 0,1 0,-1 0,0 0,0 0,1 0,-1 0,0-1,1 1,0 0,-1 0,0 0,0 0,1 0,0 0,0 0,0 0,0 0,-1-1,0 1,1 0,-1 0,1 0,0 0,-1 0,1 0,1 0,-2 0,1 0,1-1,-1 1,-1 0,2 0,-1-1,0 1,0 0,1 0,-2 0,2-1,-1 1,-1 0,1 0,1 0,-1-1,-1 1,1 0,1 0,-2 0,1 0,0-1,-1 1,1-1,0 1,-1 0,1 0,0 0,-1 0,1 0,0-1,-1 1,1 0,0 0,2 0,-2 0,-1-1,4 1,-2 0,-2 0,2 0,0 0,-1-1,0 1,1-1,-1 1,1 0,-1-1,0 1,1 0,-1-1,0 1,1 0,-1 0,0-1,3 0,-3 1,-1 0,2 0,-1-1,-1 1,1 0,1-1,-2 1,1 0,1 0,-1 0,-1 0,1 0,1-1,-2 1,1 0,0 0,0-1,0 1,0 0,0 0,3-1,-2 0,-2 1,2 0,0 0,-1 0,0-1,1 1,0-1,2 1,-1-1,-2 1,2-1,-2 1,1-1,1 1,-1-1,1 0,-1 1,-1-1,2 0,0 1,0-1,0 0,0 0,8-1,-8 1,0 0,2 0,-2 0,1 0,1 0,-2 0,1 0,-1 0,2 0,-1 0,-1-2,4 2,-3 0,-1 0,2 0,-2 0,7-2,-7 2,2-2,-2 2,0 0,0-1,1 1,-1 0,1-1,-1 1,0 0,-2-1,2 1,1-1,-3 1,2-1,-1 1,5-2,-5 1,1 0,0 1,-1 0,1-1,3-2,-4 3,1-1,-1 1,0-1,1 1,-2 0,0 0,1-1,0 0,0 1,0-1,-2 1,2-1,-1 1,0-1,1 2,-2-2,1 0,0 1,0 0,0-1,-1 1,3-1,-2 0,-2 1,2 0,0-1,-1 1,0-1,1 2,-1-1,0-1,1 0,0 1,-1 0,1 0,-1 0,0-2,1 2,0 0,-1 0,0 0,1-1,-1 1,3-3,-3 3,1-1,-1 1,0 0,0 0,0 0,0 0,0 0,-1 0,1 0,1 0,-1 0,-1 0,1 0,0 1,0-2,-1 1,1 0,0 0,0 0,-1-1,1 1,0 0,0 1,-1-2,0 1,1 0,0 1,0-2,0 0,0 1,0-1,0 2,-1-2,2 0,0 1,-1-1,-1 1,1 0,2-2,-2 1,0 1,-1 0,2-1,-1 0,1 2,-1-3,0 1,1 1,-2 0,1 0,0 0,1 0,-1-1,-1 1,1 0,0 0,0-1,-1 1,1 0,0-1,0 2,-1-1,1 0,-1 0,0 0,1 0,-1 0,0 0,1 1,0-2,-1 1,1 1,-1-1,0 0,0 0,1 0,-1-1,1 1,-1 0,0 0,0 0,1 0,-1 0,1 0,-1 0,1 0,-1-1,1 0,-1 1,0 0,1 1,-1-2,1 1,-1 0,0-1,0 1,1 0,-1 0,0 0,0 0,1 0,-1 0,0 0,1 0,-1 0,0 0,0 0,0 0,0 0,0 0,0 0,1 0,-1 0,1-2,-1 2,0-1,1 1,-1 0,0 0,0 0,0 0,0 0,0 0,0 0,1 0,-1 0,0-1,1 2,-1-1,0-1,0 1,0 0,0 0,1 0,-1 0,0-1,0 1,0 0,0 0,0 0,0 0,0 0,1 0,-1 0,1 1,-1-2,0 1,0 0,0 0,0 0,1 0,-1 0,1 0,0-2,-1 2,0 0,0 0,1 0,-1-1,1 1,-1 0,0 0,1 0,-1 0,0 0,0-1,0 1,1 0,-1 0,0 0,1-2,-1 2,0 0,1-1,-1 0,1 1,-1 0,0-1,0 1,0 0,0 0,1 0,-1 0,1 1,-1-1,1-1,-1 0,0 1,0 0,1 0,-1-1,0 1,1 0,-1 0,0-1,0 1,1 1,-1-2,0 1,1 1,-1-1,0 0,1-2,-1 2,0 0,0 0,1 0,-1 0,1 0,-1 0,1-1,-1 1,0 0,0 0,1-1,-1 1,0 0,0 0,1 0,-1 0,0 0,0 0,1 0,-1 0,0 0,0 0,0 0,0 0,0 0,0 0,0 0,1 1,-1-1,0 0,0 0,1 0,0 1,-1-1,0 0,0 0,0 0,0 0,0 0,0 0,1 1,-1-1,0 0,0 0,1 1,-1-1,0 0,0-1,0 1,1-1,-1 1,0 0,1 0,-1 0,0 0,1 0,-1 0,0 0,0 0,0 0,0 0,0 0,1 1,-1-1,0 0,0 0,0 0,0 0,0 0,1 0,-1 0,0 0,0 0,0 0,0 0,0 0,0 0,0 0,0 0,0 2,-1-1,1 1,0 0,-1 0,0-1,1 1,0 0,0 0,-1-1,1 1,-1 0,0-1,1 1,0 0,0 0,-1-1,1 1,-1 0,1 0,-1 0,1 0,-1-1,0 1,1 0,0 0,0 0,-1-1,1 1,0 0,-1-1,1 1,-1-1,1 1</inkml:trace>
</inkml:ink>
</file>

<file path=ppt/ink/ink16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1809 510,'0'1,"0"0,0 0,0 0,1-1,-1 1,0 0,0 0,1-1,-1 1,0 0,1 0,-1 0,0 0,0 0,0 0,1-1,-1 1,0 0,0 0,1-1,-1 1,0 0,0 0,1-1,-1 1,1 0,-1 0,1-1,-1 1,0 0</inkml:trace>
</inkml:ink>
</file>

<file path=ppt/ink/ink16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1805 513,'-1'0,"0"0,1 1,-1-1,1 1,0 0,-1-1,1 1,-1-1,1 1,-1 0,1 0,0-2,0 0,1 0,-1 0,1 1,0 0,0 0,0 0,-1 1,1-1,0 0,-1 1,1-1,-1 1,1-1,-1 1,1-1,0 0,-1 1,1-1,0 1,-1 0,1-1</inkml:trace>
</inkml:ink>
</file>

<file path=ppt/ink/ink16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1587 744,'0'1,"0"0,0 0,0 0,0 0,0 0,0 0,-1-1,1 1,0 0,0 0,0 0,0 0,0 0,0 0,0 0,0 0,0 0,0 0,0 0,0 0,0 0,0 0,0 0,0 0,0 0,0 0,0 0,0 0,0 0,0 0,0 0,0 0,0 1,0-1,0 0,0 0,0 0,0 0,0 0,0 0,0 0,0 0,0 0,0 0,0 0,0 0,0 0,0 0,0 0,0 0,0 0,0 1,0-1,0 0,0 0,0 0,0 0,0 0,0 0,0 0,0 0,1-1,-1-1,0 0,1-1,-1 1,1 0,-1-1,0 1,0-1,1 1,0-1,-1 1,1 1,-1-2,0 1,1 1,-1-2,0 1,1 1,-1-1,1 0</inkml:trace>
</inkml:ink>
</file>

<file path=ppt/ink/ink16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1599 760,'1'0,"0"0,-1-1,1 1,1 0,-1 0,0 0,0-1,0 1,0-1,0 1,0 0,0 0,0-1,0 1,0 0,0 0,0 0,0-1,0 1,0-1,0 1,-1-1</inkml:trace>
</inkml:ink>
</file>

<file path=ppt/ink/ink16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1616 747,'-1'1,"0"0,1 0,0 0,0 0,0 0,-1 0,1 0,-1 0,1 0,0 0,-1-1,1 1,0 0,-1 0,1 0,0 0,-1-1,1 1,0 1,-1-2,1 1,0 0,-1-1,1 1,0 0,-1 0,1 0,1-1,0 0,0 0,0 0,0 0,1-1,0 0,-1 0,0 1,0 0,0 0,0 0,-1-1,1 1,0 0,0-1,0 1,0 0,0 0,-1 1,0 0,-1 0,1 0,-1 1,0-1,0 0,1 0,-1-1,1 1,-1 0,0 0,1 0,0 0,0 0,-1 0,1 0,-1-1,1 1,-1 0,1 0,0 0,0 0,0 0,0 0,0 0,0-2</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1446 690,'1'0,"0"0,0 0,-1 1,0 0,1-1,-1 1,1-1,-1 1,0 0,1-1,0 1,-1 0,0 0,1-1,-1 1,1-1,0 0,-1 1,1-1,0 0,0 0,0 0,0 0,0 0,0 0,0 0,0 0,0 0,0 0,0 0,0 0,0 0</inkml:trace>
</inkml:ink>
</file>

<file path=ppt/ink/ink16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1623 785,'1'0,"0"0,0 1,0 0,0-1,0 0,-1 1,1 0,0-1,-1 1,1-1,-1 1,1-1,-1 1,0 0,0 0,0 0,-2-1,2 1,-1-1,0 0,0 0,0 1,0-1,0 0,0 0,0 0,2 0,-1-1,1 1,-1-1,1 1,-1-1,1 0,0 1</inkml:trace>
</inkml:ink>
</file>

<file path=ppt/ink/ink16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1669 733,'-1'0,"0"0,1 1,0 0,-1-1,1 1,-1-1,1 1,-1 0,0 0,0-1,1 2,-1-2,0 1,0 0,1 0,-1-1,0 1,1 0,-1 0,0-1,0 1,1 0,-1 0,0-1,0 1,1 1,-1-2,0 1,0-1,1 1,-1 0,0 0,1 0,-1-1,0 1,0 0,1 0,-1-1,0 0,1 1,0 0</inkml:trace>
</inkml:ink>
</file>

<file path=ppt/ink/ink16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1663 748,'1'0,"0"0,-1 1,1-1,-1 1,1-1,0 1,-1 0,1-1,-1 1,1-1,-1 1,1-1,-1 1,1-1,-1 1,1-1,-1 1,1-1,-1 1</inkml:trace>
</inkml:ink>
</file>

<file path=ppt/ink/ink16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1657 764,'1'0,"0"0,0 0,0 0,0 0,0 0,0 0,0 0,0 0,0 0,0 0,0 0,0 0</inkml:trace>
</inkml:ink>
</file>

<file path=ppt/ink/ink16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1656 781,'0'1,"0"0,0 0,0 0,0 0,0 0,1-1,-1 1,0 0,0 0</inkml:trace>
</inkml:ink>
</file>

<file path=ppt/ink/ink16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1661 778,'1'0,"0"0,0 0,0 0,0 0,0 0,0 0,0 0,-1 1,0 0,0 0,0 0,0 0,0 0,0 0,0 0,-1 0,0-1,0 1,0-1,0 1,1 0,-1-1,0 0,0 0,0 1,0-1,1 1,-1-1,0 0,0 0,1 1,-1-1,2-1,0 1,0-1,0 1,0 0,-1-1,1 1,-1-1</inkml:trace>
</inkml:ink>
</file>

<file path=ppt/ink/ink16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1703 750,'0'1,"0"0,0 1,0-1,0 0,-1 0,1 0,0 0,0 0,0 0,0 0,-1 0,1 0,0 0,0 0,-1 0,1 0,0 0,0 0,0 0,0 0,0 0,0 0,0 0,0 0,0 0,0 0,0-2,0 0,0 0,0 0</inkml:trace>
</inkml:ink>
</file>

<file path=ppt/ink/ink16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1700 760,'1'0,"0"0,-1 1,1-1,0 0,-1 1,0 0,1-1,0 1,0 0,-1 0,1-1,-1 1,1-1,0 1,-1 0,1-1,0 1,-1 0,0-2</inkml:trace>
</inkml:ink>
</file>

<file path=ppt/ink/ink16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1714 749,'1'0,"-1"1,0 0,0 0,0 0,0 0,0 0,1-1,-1 1,0 0,0 0,0 0,0 0,1-1,-1 1,0 0,0 0,0 0,0 0,0 0,0 0,0 0,0 0,0 0</inkml:trace>
</inkml:ink>
</file>

<file path=ppt/ink/ink16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1739 747,'0'1,"0"0,0 0,0 0,0 0,0 1,0 0,0-1,-1 2,1-1,0-1,-1 0,1 0,0 1,0-1,0 0,0 0,0 0,0 0,0 0,0 0,1-1,0 0,-1-1,1 1,-1-1,1 1,0 0,0 0,-1-1,1 1,-1-1,1 1,0 0,0 0,-1-1,1 1,0 0,-1-1,1 0</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1486 687,'-1'0,"0"0,0 0,0 1,0-1,0 1,-2 0,2 0,-1 0,1-1,1 1,-1-1,0 0,0 1,1 0,-1 0,0-1,0 0,1 1,0 0,0 0,0 0,0 0,0 0,0 0,0 0,-1 0,1 0,0 0,0 1,-1-2,1 1,0 0,0 0,-1 0,1 0,0 0,0 0,0 0,0 0,0 0,0 0,0 0,0 0,0 0</inkml:trace>
</inkml:ink>
</file>

<file path=ppt/ink/ink16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1755 750,'0'1,"0"0,0 0,0 0,0 0,0 0,0 1,0-1,0 0,0 0,0 0,0 0,0 0,0 0,0 0,0 0,0 0,0 0,0 0,0 0,0 0,0 0,0 0,0 0,0 0,0 0,0 0,0 0,0 0,0 0,0 0,0 0,0 0,0 0,0 0,-1-1,1-1</inkml:trace>
</inkml:ink>
</file>

<file path=ppt/ink/ink16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1765 745,'1'0,"-1"1,0 0,0 0,0 0,0 0,0 0,-1-1,1 1,0 0,-1-1,1 1,-1-1,1 1,-1-1,1 1,0 0,-1-1,1 1,-1-1,1 1</inkml:trace>
</inkml:ink>
</file>

<file path=ppt/ink/ink16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1790 749,'1'0,"0"0,0 0,0 0,0 0,0 0,0 0,0 0,0 0,1 0,-1 0,0 0,1 0,-1 0,1 0,-1 0,0 0,0 0,0 0,0 0,0 0,0 0,0 0</inkml:trace>
</inkml:ink>
</file>

<file path=ppt/ink/ink16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1799 736,'0'1,"0"0,0 1,0-1,0 0,0 1,0-1,0 1,0-1,0 0,0 0,0 0,0 0,0 0,0 0,1 0,-1 0,0 0,0 0,0 0,0 0,0 0,0 0,0 0,0 0,0 0,0 0,0 0,0 0,1-1,0-1,-1 0,0 0,1 0,0 1,-1-1,1 0,-1 0,1-2,0 2</inkml:trace>
</inkml:ink>
</file>

<file path=ppt/ink/ink16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1814 737,'0'1,"0"0,0 1,0-1,0 0,0 0,0 0,0 0,0 1,0-1,0 0,0 0,0 0,0 0,0 0,0 0,0 0,0 0,0 0,0 0,0 0,0 0,0 0,0 0,0 0,0 0,0 0,0 0,-1-1,0 0,0 0,1-1,-2 1,1 0,1-1,-1 0,0 1,1-1,-1 1</inkml:trace>
</inkml:ink>
</file>

<file path=ppt/ink/ink16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1804 759,'1'0,"0"1,-1 0,0 0,0 0,0 0,0 0,0 0,0 0,-1 0,1 0,-1-1,1 1,-1-1,0 0,1 1,-1-1,1 1,-1-1,0 1,0-1,0 0,0 0,1 1,-1-1,0 0,1 1,-1-1,2 0,0 0,0 0,0 0,0 0,0 0,0 0,0 0,0 0,0 0,0 0,-1 1,0 0,0 0,0 0,0 0,0 0,-1-1,0 1,0 0,0 0,0 0,0 0,0 0,0 0,1 0,-1-1,0 0,1 1,-1-1,1 1,1-1,0 0,0-1,0 1,0 0,0 0,0-1,0 1,0 0,0 0,-1 1,0 0,1 0,-1 0,0 0,0 0,1-1,-1 1,0 0,0 0,0 0,0 0,0 0,-1 0,0 0,0 0,0 0,0-1,0 0,0 1,1 0,-1-1,0 1,0-1,2-1,1 0,0 0,-1 1,0 0,0-1,1 0,-1 1,1-1,0 0,0 0,0 1,-1-1,1 1,-1-1,0 1,1 0,0-1,0 1,-1-1,1 1,0 0,-2-1,1 1,0 0,0 0,-1-1,0 0</inkml:trace>
</inkml:ink>
</file>

<file path=ppt/ink/ink16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1832 756,'1'0,"0"0,0 0,0 0,0 0,0 0,0 0,0 0,0 0,0 0,0 0,0 0,0 0,1 0,-1 0,-1 1,-1-1,0 1,0-1,1 1,-1 0,-1 0,0 0,1 0,0 0,0-1,-1 1,2 0,-1-1,0 1,0-1,0 0,0 1,0 0,1 0,-1-1,0 0,2 0,0 0</inkml:trace>
</inkml:ink>
</file>

<file path=ppt/ink/ink16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1837 770,'0'1,"1"0,-1 0,1 0,-1 0,0 0,0 0,0 0,0 0,0 0,0 0,0 1,0-1,0 0,0 0,0 0,-1-1,1 1,0 0,-1-1,1 1,0-2,0 0,0 0,0 0,1 0</inkml:trace>
</inkml:ink>
</file>

<file path=ppt/ink/ink16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1847 772,'1'0,"-1"1,0 0,0 0,0 0,0 0,1 0,-1 0,0 0,0 0,0 0,0 0,0 0,0 0,0 0,0 0,-1-1,1 1,-1-1,1 1,-1-1,1 1,0-2,0 0,1 0,0-1,0 2,0-2,-1 1,1 0,-1 0,1 0,0 0,0 0,-1 0,1 0,0 0,0 0,-1 0,0 0</inkml:trace>
</inkml:ink>
</file>

<file path=ppt/ink/ink16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1867 747,'1'0,"-1"1,0 1,1-1,-1 0,0 0,0 0,0 0,1 0,-1 0,0 1,0-1,0 1,0 0,0 0,0 0,0 0,0-1,0 0,0 0,0 0,0 0,0 0,0 0,0 0,0 0,0 0,-1-1,1 1,0 0,0 0,0 0,0 0,-1-1,1 1,0 0,0 0,0 0,-1-1,0 0,1-1,-1 0,1 0,-1 0,1 0,-1 0,1 0,-1 0,1 0,0 0,0 0,-1-1,0 1,1 0,0 0</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1479 712,'1'0,"0"0,0 0,-1 1,0 0,0 0,0 0,-1-1,0 1,-1 1,2-1,-1-1,0 0,1 1,-1-1,1 1,-1-1,0 1,0 0,1 0,-1-1,2 0,-1 1,1-1,0 1,-1 0,1-1,-1 1,0 0,1-1,-1 1,0 0,1-1,-1 1,0 0,0 0,0 0,0 0,0 0,-1-1,0 0,1 1,-1-1,0 0,0 0,1 1,0 0,-1-1,0 0,0 0,0 0</inkml:trace>
</inkml:ink>
</file>

<file path=ppt/ink/ink16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1859 765,'1'0,"0"1,-1 0,1-1,0 0,0 0,0 1,0-1,0 0,0 0,0 0,0 0,0 0,0 0,0 0,-1 1,0 0,0 1,0-1,0 0,0 1,-1-1,1 0,0 0,-1 0,0 1,0-2,1 2,-1-1,0-1,0 1,1 0,-1 1,0-1,0 0,0 0,1 0,-1-1,1 1,-1 0,1 0,1-1,0 0,-1-1,1 1,0 0,0 0,0 0,0 0,0 0,2-1,-2 1,1-1,0 0,0 1,-1 0,0 0,1 0,-1 0,0-1,0 1,1 0,-1-1,0 1,-1-1,0 0,0 0,0 0,0 0,0 0,0 0,0 0,0-1,0-1,0 2,0-1,0 1,0 0,0-1,0 1,0-1</inkml:trace>
</inkml:ink>
</file>

<file path=ppt/ink/ink16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1887 753,'0'1,"0"0,0 0,0 0,0 0,0 0,0 0,-1 0,1 0,0 0,0 0,0 0,0 1,-1-1,0 0,0 0</inkml:trace>
</inkml:ink>
</file>

<file path=ppt/ink/ink16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1649 853,'0'1,"0"0,0 0,1 0,-1 0,0 0,0 0,0 0,0 1,0-1,0 0,0 1,0-1,0 1,0-1,0 1,-1-1,1 0,0 1,0-1,0 0,0 0,0 0,0 0,0 0,-1-1,1 1,0 0,0 0,0 0,0 0,0-2,0 0,0-1,1 0,-1 0,0 1,1-1,-1 0,1 0,-1 1</inkml:trace>
</inkml:ink>
</file>

<file path=ppt/ink/ink16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1657 838,'1'0,"0"0,0 0,0 0,-1 1,1-1,-1 1,1 0,0 0,-1 0,1-1,-1 1,0 0,0 0,1 0,-1 0,0 0,1-1,-1 1,0 0,0 0,0 0,-1-1,1 1,-1-1,0 0,0 0,0 0,1 1,-1-1,0 0,1 1</inkml:trace>
</inkml:ink>
</file>

<file path=ppt/ink/ink16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1689 844,'0'1,"0"1,0-1,0 0,0 0,0 0,0 0,-1-1,1 2,0-1,0 0,0 1,-1-1,1 1,0-1,-1 0,1 0,0 0,0 0,-1-1,1 2,0-1,0 0,0 0,0 0,-1-1,0 0,1-2,0 1,0-1,0 1,0 0,0 0</inkml:trace>
</inkml:ink>
</file>

<file path=ppt/ink/ink16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1695 843,'1'0,"-1"1,1 0,-1 0,0 0,0 0,0 0,0 0,0 0,0 0,0 0,0 0,0 0,0 0,0 0,-1 0,1 0,0 0,-1-1,0 0,1 1,-1-1,0 0,1-1</inkml:trace>
</inkml:ink>
</file>

<file path=ppt/ink/ink16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1720 840,'0'-1,"1"1,0 0,0 0,0 0,0 0,0 0,0 0,0 0,0 0,0-1,0 1,0 0,0 0,0 0</inkml:trace>
</inkml:ink>
</file>

<file path=ppt/ink/ink16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1728 840,'0'1,"0"0,0 0,0 0,0 1,0-1,0 0,0 0,-1-1,1 1,0 0,0 0,0 0,0 0,0 0,-1 0,1 0,0 0,0 0,0 0,0 0,0 0,0 0,0 0,-1 0,1 0,0 0,0 0,0 0,0 0,-1 0,1 1,0-1,0 0,0 0,0 0,0 0,0 0,0 0,0 0,0 0,0 0,0 0,0 0,0 0,0 0,0 0,0 0,0-2</inkml:trace>
</inkml:ink>
</file>

<file path=ppt/ink/ink16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1768 846,'1'0,"0"0,0 0,0 0,0 0,0 0,0 0,0 0,0 0,0 0,0 0,0 0,-1-1,1 1,0 0,0 0,0 0,0 0,0-1,0 1,0 0,0 0,-1-1,1 1,0 0,-1 1,0 0,0 0,0 0,-1 0,0-1,1 1,0 0,-1-1,0 1,1 0,0 0,-1-1,0 0,1 1,-1-1,1 1,0 0,-1-1,0 0,2 0,-1-1,1 0,0 1,0-1,-1 0,1 1,0-1,0 1,0 0,-1-1,1 1,-1-1,1 1,0 0,-2 0,0 0,0 0,0 0</inkml:trace>
</inkml:ink>
</file>

<file path=ppt/ink/ink16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1779 833,'0'1,"0"0,0 0,0 0,0 0,0 0,0 0,0 1,0-1,0 0,0 0,0 0,0 0,0 0,0 0,0 0,0 0,0 0,0 0,0 0,0 1,0-1,0 0,0 0,0 0,0 0,0 0,0 0,0 0,0 0,0 0,0 0,0 0,0 0,0 0,0 0,0 0,0 0,0 0,-1-1,1-1,0 0,0-1,0 1,0 0,0-1,0 1</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1490 735,'1'0,"-1"1,0 0,0 0,0 0,0 0,0 0,0 0,0 0,-1-1,1 1,0 0,-1 0,1 0,-1-1,0 1,1 0,-1-1,0 0,0 0</inkml:trace>
</inkml:ink>
</file>

<file path=ppt/ink/ink16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1783 835,'0'1,"1"-1,-1 1,0 0,0 0,1 0,-1 0,0 0,0 0,0 1,0-1,0 1,0-1,0 1,0-1,0 1,0-1,0 0,0 0,0 0,0 0,0 0,0 0,0 1,0-1,0 0,0 0,0 0,0 0,0 0,0 0,0 0,0 0,0 0,0 0,0 0,-1-1,1 1,-1-1</inkml:trace>
</inkml:ink>
</file>

<file path=ppt/ink/ink16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1767 864,'1'-1,"0"1,0 0,-1-1,1 1,0 0,0 0,0 0,0 0,0-1,0 1,0-1,1 1,0-1,-1 0,1 1,-1 0,0 0,0 0,-1-1,1 1,-1-1,1 1,-2 0</inkml:trace>
</inkml:ink>
</file>

<file path=ppt/ink/ink16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1761 837,'1'0,"-1"1,0 0,0 0,0 0,0 0,0 0,0 0,0 0,0 0,0 0,0 0,1 0,-1 0,0 0,0 0</inkml:trace>
</inkml:ink>
</file>

<file path=ppt/ink/ink16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1761 855,'0'1,"0"0,0 0,0 0,0 0,0 0,0 0,0 0,0 0,0 0,0 0,0 0,0 0,0 0,0 0,0 0,0 0,0 0,0 0,0 0,0 0,0 0,0 1,0-1,0 0,0 0,0 0,0 0,0 0,0 0,-1-1,2 0,0 0,0 0,-1-1,1 1,0 0,0 0,0 0,0 0,0 0,1 0,-1 0,1 0,-1 0,0 0,0 0,1 0,-2-1,2 1,-1 0,0-1,1 1,-1 0,0 0,0 0,0 0,0 0,-1-1,1 1,0-1,0 1</inkml:trace>
</inkml:ink>
</file>

<file path=ppt/ink/ink16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1805 864,'1'0,"-1"-1,1 1,0 0,0 0,-1-1,1 1,0 0,0 0,1-1,-1 1,0 0,0 0,0 0,0 0,0 0,-1-1,1 1,0 0,0 0,-1-1,1 1</inkml:trace>
</inkml:ink>
</file>

<file path=ppt/ink/ink16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1857 826,'1'0,"0"0,-1 1,0 0,0 0,0 0,0 0,0 0,0 0,0 0,0 0,0 0,0 0,-1-1,1 1,0 0,1-1,0 0,0 0,0-1,0 1,-1-1,1 1,0 0,0 0,0 0,0 0,-1-1,1 1</inkml:trace>
</inkml:ink>
</file>

<file path=ppt/ink/ink16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1839 834,'1'1,"-1"0,1-1,-1 1,0 0,0 0,0 0,0 0,0 0,1-1,-1 1,0 0,0 0,0 0,0 0,0 0,0 0,0 0,0 0,0 0,-1-1,1 1,-1-1,2 0,0 0,0 0,0 0,1 0,-1 0,0 0,0 0,0 0,0 0,0 0,0 0,0 0,0 0,0 0,0 0,0 0,-1 1,0 0,0 0,0 0,0 0,0 0,0 0,0 0,0 0,0 0,0 0,1-1,0 0,0 0,-1-1,1 1,0 0,-1-1,1 1,0 0,0-1,0 1,0 0,0 0,0 0,0 0,-1-1,1 1,0 0,0 0,0 0,-1 1,0 0,0 0,0 0,0 0,0 0,0 0,0 0,0 1,0-1,-1-1,1 1,-1 0,0-1,1 1,-1 2,0-2,0 0,0 0,0 0,1 0,-1-1,1 1,-1 0,0-1,0 1,0-1,0 1,1 1,-1-2,-1 0,2 1,-1 0,0 0,0-1,0 1,0-1,1 1,-1-1,0 0,1 1,0 0,-1-1,1 1,-1-1,1 1,-1-1,1 1,-1-1</inkml:trace>
</inkml:ink>
</file>

<file path=ppt/ink/ink16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1646 919,'1'0,"0"0,0 0,0 0,1 0,-1 0,1 0,-1 0,1 0,0 0,0 0,0 0,-1 0,1 0,-1 0,0 0,1 0,-2-1,1 1,0 0,0 0,0 0,-1 1,0 0,0 0,0 0,-1 0,1 1,-2 0,2 0,0-1,-1 0,1 1,-1 0,0-1,1 0,-1 0,1 0,0 0,0 1,-1-1,1 0,0 0,-1 0,1 0,-1 0,1 0,0 0,0 0,0 1,0-1,0 0,-1-1,1 1,-1-1,0 0,1-1,0 0,0 0,0 0,-1-1,1 1,0 0,0 0,0 0</inkml:trace>
</inkml:ink>
</file>

<file path=ppt/ink/ink16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1659 936,'1'0,"0"0,0 1,0-1,0 0,0 1,0 0,0 0,0-1,0 0,0 0,0 1,0-1,0 0,-1 1,1-1,-1 1,1-1,-1 1,1-1,-1 1,0 1,0-1,0 1,0-1,-1-1,1 1,0 0,-1 0,0-1,1 1,-1-1,1 1,-1 0,0-1,1 1,-1 0,0-1,1 1,-1-1,0 1,0-1,1 1,-1-1,2-1,0 1,0-1,0 0,0 0,0 1,0-1,-1 0,1 1,0-1,0 1,-1-1,1 0,0 1,0-1,-1 0,0 0,1 1,0-1,-1 0,0 0,0 0,0 0,0 0,0 0,0 0,1 1,-1-1</inkml:trace>
</inkml:ink>
</file>

<file path=ppt/ink/ink16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1681 930,'1'0,"0"0,-1 1,0 0,0 0,0 0,1 0,-1 0,0 0,0 0,0 0,0 0,0 0,0 0,0 0,0 0,-1-1,1-1,0 0,0-1,1 2,-1-1,0 0,1 1,-1-1,0 0,0 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1122 182,'1'0,"-1"1,0 0,0 0,1-1,-1 1,0 0,1-1,-1 1,0 0,0 0,0 0,1 0,-1 0,1-1,-1 1,0 0,0 0,1-1,-1 1,0 0,0 0,1 0,-1 0,1 1,-1-1,0 0,0 0,1 0,0-1,-1 1,1 0,-1 0,0 0,0 0,1-1,0 0,-1 1,0 0,1-1,-1 1,1-1,-1 1,1-1,-1 1,1-1,0 0,-1 1</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1517 673,'1'0,"0"1,-1 0,1 0,-1 0,0 0,0 0,1 0,-1 0,1-1,-1 1,1 0,-1 0,0 0,1 0,-1 0,0 0,1 0,-1 0,0 0,0 0,1 0,0 0,-1 0,0 0,1-1,-1 1,0 0,1-1,0 0,0 0,0 0,0 0,-1-1,1 1,-1-1,1 1</inkml:trace>
</inkml:ink>
</file>

<file path=ppt/ink/ink17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1714 922,'1'0,"0"0,-1 1,1-1,-1 1,0 0,1 0,-1 0,0 0,1-1,-1 2,0-1,0 0,0 0,0 0,0 0,1-1,-1 1,0 0,0 0,-1-1,0 0,0 0,0 0,0 0,1-1,-1 0,1 0,-1 1,1-1,-1 0,1 0,0 0</inkml:trace>
</inkml:ink>
</file>

<file path=ppt/ink/ink17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1712 929,'1'0,"0"0,-1 1,0 0,0 0,0 0,0 0,0 1,0-1,1-1,-1 2,0-1,0 0,0 1,1-1,-1 1,0-1,0 0,0 0,0 0,0 0,0 1,0-1,-1-1,1 1,-1 0,0-1,0 0,0 0,1-1,-1-1,1 1,-1 1,1-1,0 0,0 0,0 0</inkml:trace>
</inkml:ink>
</file>

<file path=ppt/ink/ink17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1710 944,'1'0,"0"0,0 0,-1 1,1 0,-1 0,1 0,-1 0,1-1,-1 1,0 0,0 0,0 0,1 0,-1 0,0 0,0 0,0 0,0 0,-1-1,1 1,-1-1,1 1,-1 0,0-1,0 0,1 1,-1-1,0 1,0-1,2 0,-1-1,2 1,-1-1,1 0,-2 0,2 1,0-2,-1 1,1 0,0 1,-1-1,0 0,0 0,0 1,0-1,0 1,0-1,-1 0,1 0,-1 0,1 0,-1 0,0 0,0 0,1-1,-1 1</inkml:trace>
</inkml:ink>
</file>

<file path=ppt/ink/ink17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1746 910,'1'0,"-1"-1,0 2,-1-1,1 1,0 0,-1-1,1 1,-1-1,0 1,1 0,0 0,0 0,0 0,1 0,0-1,-1 1,2-1,-1 0,0 0,0 0,0 0,0 0,0 0,0 0,0 0,0 0,0 1,0-1,0 0,-1 1,0 0,0 0,0 0,0 0,-1-1,0 1,0 0,0-1,0 1,0-1,0 0,1 1,-1-1,0 1,0-1,0 0,0 1,1 0,0 0,1-1,-1 1,0 0,0 0,0 0,0 0,0 1,0-1,0 2,0-2,0 1,0-1,0 0,0 0,0 0,0 0,0 1,0-1,0 0,0 0,0 0,0 0,0 0,0 0,-1 0,1 0,0 0,0 0,-1-1,0 0,1-1,0 0,0 0,0 0,0 0,1 0,-1-1,0 1</inkml:trace>
</inkml:ink>
</file>

<file path=ppt/ink/ink17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1748 935,'1'0,"0"0,-1-1,1 1,0 0,1 0,-1 0,0 0,0-1,1 1,-1 0,0 0,1 0,-1 0,0 0,1 0,-1 0,1 0,-1 0,0 0,0 0,0 0,0 0,0 0,-1 1,1 0,-1 0,0 0,1-1,-1 1,0 0,0 0,1 0,-1 0,0 0,0 0,0 0,0 0,0 1,0-1,0 0,1-1,-1 1,0 0,0 0,1 0,-1 0,0 0,1 0,-1 0,0 0,0 0,0 0,0 0,0 0,0 0,1 0,-1 0,-1-1,0-1,0 1,0-1,0 1,0-1,1 0,-1 1,0-1,1 0,-1 1,0-1,0 1,0-2,0 2,0-1,0 0,0 1,0-2,0 2,1-1,-1 1,0-1,0 1,1-1,-1 0,0 1,1-1,-1 1,0-1,0 0,1 0,1 1,0 0,-1 1,1-1,0 0,-1 1,0 0,0 0,0 0,0 0,0 0,-1-1,1 1,-1 0,0-1,0 0,1 1,-1 0,0-1,0 0,1 1,-1-1,1 1,-1-1,1 1,1-1,1 0,-1 0,1-1,0 1,-1-1,0 1,0 0,0 0,0-1,0 1,0-1,0 0,0 1,0 0,-2 0,1-1,-1 1,1-1,0 0,0 0,-1 1,0 0,0-1,1 0,-1 1,0-1,0 0,0 1,0-1,1 0,-1 1</inkml:trace>
</inkml:ink>
</file>

<file path=ppt/ink/ink17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1756 938,'0'1,"1"-1,-1 1,1 0,-1 0,0 0,1 1,-1-1,0 1,0-1,0 0,0 0,0 0,0 0,0 0,0 0,0 0,0 0,0 0,0 0,0 0,0 0,0 0,0 0,0 0,0 0,0 0,0 0,0 0,0 0,0 0,0 0,0 0,0 0,0 0,-1-1,1 1,0 0,0 0,0 0,-1-1,1-1,0 0,0 0,1 1,0-2,0 1,0-1,0 1,0-1,0 1,0 1,0-2</inkml:trace>
</inkml:ink>
</file>

<file path=ppt/ink/ink17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1783 930,'0'-1,"1"1,-1-1,0 0,0 0,1 1,0 0,-1-1,1 1,-1-1,1 0,0 1,0-1,0 1,0 0,-1-1,1 1,0-1,0 1,-1-1,2 1,-1 0,0 0,1-1,-1 1,0-1,0 1,1 0,-1-1,0 1,0-1,0 1,0 0,0 0,0-1,0 1,0 0,0 0,0 0,0 0,0 0,0 0,-1 1,0 0,0 0,0 0,0 0,0 0,0 0,-1 0,1 0,-1 0,0-1,1 1,0 0,-1 0,0-1,0 0,0 0,0 0,0 0,1-1,-1 1,1-1,1 1,-1 1,0 0,-1 0,1 0,-1-1,1 1,-1 0,1 0,-1-1,0 1,1 0,0 0,-1-1,0 2,0-2,1 1,0 0,0 0,1 0,0-1,0 0,0 0,0 0,0 0,0 0,0 0,0 0,0 0,0 0,0 0,-1 1,0 0,0 0,0 0,1-1,-1 1,0 0,0 0,0 0,0 0,0 0,-1-1,1 1,-1 0,1 0,-1-1,1 1,-1-1,1 1,-1-1,0 1,0-1,0 1,0-1,0 0,1 1,-1-1,1-1,1 1,0 0,-1-1,1 1,-1-1,1 0,0 1,0 0,0-1,0 1,-1-1,1 1,0 0,0-1,0 1,-2 0,0 0,0 0,1-1,-1 0,0 1,1-1,-1 1,1-1,-1 1,0-1,1 0</inkml:trace>
</inkml:ink>
</file>

<file path=ppt/ink/ink17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1805 936,'1'0,"-1"1,0 0,0 0,1 0,-1 0,0 1,0-1,0 1,0-1,0 0,0 1,0-1,0 0,0 0,0 0,0 0,0 0,0 0,0 0,0 0,0 0,0 0,0 0,0 0,0 0,0 0,0 0,0 0,0 0,0 0,0 0,0 0,0 0,0 0,1 0,-1 0,0 0,0 0,0 0,0 0,0 0,0 0,0 0,0 0,0 0,0 0,0 0,0 0,0-2,0 0,0 0,0 0,-1 0,1 0,0 0,0 0,-1 1</inkml:trace>
</inkml:ink>
</file>

<file path=ppt/ink/ink17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1550 806,'1'0,"0"0,0 0,0 0,0 0,0 0,0 0,0 0,0 0,0-1,0 1,0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 1,1-1,0 0,0 0,0 0,0 0,0 0,0 0,0 1,0-1,1 0,-1 0,0 0,1 0,-1 0,0 0,0 0,0 0,0 0,0 0,0 0,0 0,0 0,0 0,0 0,0 0,0 0,0 0,0 0,0 0,0 0,0 0,0 0,0 0,0 0,0 0,0 0,0 0,1 0,-1 0,0 0,0 1,0-1,0 0,1 0,-1 0,1 0,-1 0,1 0,-1 0,0 0,0 0,0 0,0 0,0 0,0 0,0 0,0 0,0 0,0 0,0 0,0 0,0 0,0 0,0 0,0 0,0 0,0 0,0 0,0 0,0 0,0 0,0 0,0 0,0 0,0 0,0 0,-1 1,1-1,0 0,0 0,0 0,0 0,0 0,0 0,0 0,0 0,0 0,0 0,0 0,0 0,0 0,0 0,0 0,0 0,0 0,0 0,0 0,0 0,0 0,0 0,0 0,0 0,0 0,0 0,0 0,0 0,0 0,0 0,0 0,0 0,0 0,0 0,0 0,0 0,0 0,0 0,0 0,1 0,-1 0,0 0,0 0,0 0,0 0,0 0,0 0,1 0,-1 0,0 0,0 0,0 0,0 0,0 0,0 0,0 0,0 0,0-1,0 1,0 0,0 0,0 0,0 0,0 0,0 0,0 0,0 0,0 0,0 0,0 0,0 0,0 0,1 0,0 0,-1 0,0 0,0 0,0 0,0 0,0 0,0 0,0 0,0 0,0 0,0 0,0 0,0 0,0 0,0 0,0 0,0 0,0 0,0 1,0-1,0 0,0 0,0 0,0 0,0 0,0 0,0 0,0 0,0 0,0 0,0 0,0 0,0 0,0 0,0 0</inkml:trace>
</inkml:ink>
</file>

<file path=ppt/ink/ink17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1640 897,'1'0,"0"0,0 0,0 0,0 0,0 0,0 0,0 0,0 0,0 0,0 0,0 0,0 0,1 0,0 0,-1-1,1 1,0 0,-1 0,2 0,-1 0,-1 0,2 0,-1 0,1-1,-2 1,3 0,-2 0,0 0,1 0,-1 0,2 0,-2 0,0 0,1 0,0 0,-1 0,2 0,-1 0,-2 0,3 0,-1 0,-1 0,0 0,1 0,0 0,-2 0,1 0,1 0,-2 0,1 0,1 0,-2 0,1 0,-1 0,0 0,0 0,1 0,-1 0,0 0,0 0,0 0,0 0,0 0,0 0,0 0,1 0,-1 0,1 0,-1 0,0 0,0 0,1 0,0 0,-1 0,0 0,1 0,-1 1,1-1,0 0,0 0,-1 0,2 0,-2 0,1 0,-1 0,1 0,0 0,-2 1,2-1,-1 1,1-1,0 0,-1 1,0-1,1 0,-1 0,1 0,-1 0,0 0,0 1,0-1,0 0,0 0,0 0,1 1,-1-1,0 0,0 0,0 0,1 0,-1 0,0 1,0-1,0 0,0 0,0 0,0 0,0 0,0 0,0 0,1 0,-1 0,0 0,0 0,0 0,-2 0,0-1</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1542 682,'-1'0,"0"0,1 1,0 0,-1-1,0 0,1 1,-1-1,1 1,-1-1,0 1,1 0,0 0,-1-1,0 0,1 1,-1-1,1 1,0 0,0 0,0 0,0 0,0 0,0 0,0 0,0 0,0 0,0 0,0 0,-1 0,1 0,0 0,0 0,0 0,0 0,0 0,-1 0,1 0,0 0,0 0,0 0,0 0,0 0,-1-1,1 1,0 0,0 0,0 0</inkml:trace>
</inkml:ink>
</file>

<file path=ppt/ink/ink17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1448 679,'1'0,"-1"1,0 0,1-1,-1 1,0 0,0 0,0 0,1-1,0 1,-1 0,0 1,1-2,-1 1</inkml:trace>
</inkml:ink>
</file>

<file path=ppt/ink/ink17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1449 709,'0'1,"0"0,0 0,0 0,0 0,0 0,0 1,0-1,1 2,-1-2,0 1,0 0,0-1,0 1,0 0,0-1,0 0,0 0,0 0,1 0,-1 0,0 0,0 1,0-1,1 1,0-1,-1 0,0 0,0 0,0 0,0 0,0 1,0-1,0 0,1 0,-1 0,0 0,0 0,1-1,-1 2,0-1,0 0,0 0,0 0,0 0,0 0,0 0,1-1,-1 1,0 0,1-1,-1 1,0 0,0 0,0-2,0 0,0-1,0 1,0 0,0-1,0 1,0-1,0 1,0-1,1 0,-1 0,1 1,-1-1,1-1,0 2,-1-2,0 1,0-1,2 1,-2 0,1-1,0 0,0 1,0 1</inkml:trace>
</inkml:ink>
</file>

<file path=ppt/ink/ink17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1489 684,'0'1,"0"0,0 0,-1 1,1-1,-1 0,1 0,0 0,-1 0,1 0,-1 0,0 0,1 1,-1-2,1 1,-1 0,0 0,1 0,-1 0,0-1,1 1,-1-1,1 1,-1-1,0 0,1 1,-1-1,0 0,0 0</inkml:trace>
</inkml:ink>
</file>

<file path=ppt/ink/ink17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1473 706,'0'-1,"1"1,0-1,1 0,-1 1,0-1,1 1,-1 0,0-1,1 1,-1-1,0 0,1 1,-1 0,-1-1,1 1,0 0,0 0,-1 1,1-1,-1 1,0 0,1-1,-1 1,1-1,-1 1,1 0,-1 0,0 0,0 0,0 1,0-1,0 1,0-1,0 1,0-1,0 0,0 1,0-1,0 1,0-1,0 0,0 0,0 0,0 0,0 0,0 0,0 0,0 0,0 0,0 0,0 0,0 0,0 0,-1 0,1 0,0 0,0 0,0 0,-1 0,0-1,0 0,0-1,-1 0,1 1,0-1,1 0,-1 0,0 1,0-1,1-1,-1 2,0-1,0 0,1 0,-1 1,1-1,-1 0,0 0,1 0,0 0,0 0,-1 1,1-1,0 0,-1 0,1 0,0 0,0 0,0 0,0 0,1 1,0 1,-1 0,1-1,0 0,0 0,0 1,-1 0,1-1,0 1,0-1,0 0,-1 1,2-1,-1 1,1 0,-1-1,-1 1,2 0,-1-1,-1 1,1-1,1 0,-2 1,1 0,0-1,0 1,-1 0,0 0,0 0,0 0,0 0,0 0,0 0,-1 0,1 0,-1 0,0 0,0-1,1 1,-1 0,0 0,0-1,1 1,-1-1,-1 1,2 0,-1 0,0-1,1 1,-2 0,2 0,-1-1,0 0,0 1,0-1,1 1,-1-1,1 1,-1-1,0 0,0 1,1 0,-1-1,0 0,2 0,0 0,0-1,1 1,-1 0,0-1,0 0,0 1,0-1,1 1,-1 0,0-2,1 1,-1 1,1-1,-1 0,1 1,-2-1,1 1,0 0,0 0,-1-1,1 1,0 0,0 0,0 0,0 0,1 0,0 0,-1 0,0 0,0 0,1-2</inkml:trace>
</inkml:ink>
</file>

<file path=ppt/ink/ink17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1539 663,'0'1,"0"0,0 0,0 0,0 0,-1 0,0 0,1 0,0 0,-1-1,1 1,0 0,-1 0,0 0,1 0,-1 0,0-1,1 1,-1-1</inkml:trace>
</inkml:ink>
</file>

<file path=ppt/ink/ink17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1530 679,'0'-1,"1"1,-1-1,1 0,0 1,-1-1,1 1,1-1,-2 0,1 1,1 0,0-1,-2 0,3 1,-2-1,1 0,0 1,1-1,-1 1,0 0,0-1,-1 1,1-1,0 1,-1 0,0 0,0 0,0 0</inkml:trace>
</inkml:ink>
</file>

<file path=ppt/ink/ink17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1541 688,'0'1,"0"0,1-1,-1 1,0 0,0 0,1-1,0 0,-1 1,1-1,-1 1,1-1,0 0,0 0,0 0,0 0,0 0,0 0,0 0,0 0,0-1,0 1,-1-1,1 1,0-1,0 0,0 0,0 1</inkml:trace>
</inkml:ink>
</file>

<file path=ppt/ink/ink17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1563 682,'0'1,"-1"0,1 0,-1-1,1 1,-1-1,1 1,-1 0,0 0,0 0,-1 0,2 0,-2 0,2 0,-1-1,0 1,1 0,-1 0,-1-1,1 1,1 0,-1-1,-1 0,2 1,-1 0,0 0,0-1,0 0,0 0,1 1,-1-1,2 0,0-1,0 1,0-1,0 0,0 1,1-1,0 0,-1 1,0 0,1-2,-1 2,1-1,3 0,-3 0,0 1,-1-1,1 1,0-1,0 0,-1 1,0 0,0 0</inkml:trace>
</inkml:ink>
</file>

<file path=ppt/ink/ink17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1553 706,'-1'1,"1"0,0 0,-1-1,1 1,0 0,0 0,0 0,0 0,0 0,-1 0,1 1,0-1,0 0,0 0,0 0,0 0,0 0,0 0,0 0,0 0,0-2,0 0,0 0,-1 1,1-1,0 0,0 0,-1 0,1 0</inkml:trace>
</inkml:ink>
</file>

<file path=ppt/ink/ink17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1557 703,'1'0,"0"0,0 0,0 0,0 0,-1 1,2-1,-1 1,0-1,0 1,0-1,-1 1,1-1,0 0,0 0,-1 1,0 0,1-1,-1 1,1 0,-1 0,0 0,0 0,0 0,-1-1,1 1,-1 0,0-1,0 0,1 1,-1 0,-1 0,1-1,0 1,0-1,0 1,0-1,0 1,0-1,0 0,0 1,0-1,0 0,1 1,0-2</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1540 706,'0'1,"0"0,0 0,0 0,0 0,0 0,0 0,0 0,0 0,0 0,1-1,0 0,0 0,0 0,0 0,0 0,0 0,0 0,0 0,0 0,0 0,0 0,0 0,0 0,0 0,0 0,0 0,0 0,0 0,0 0,0 0,0 0,0 0,0 0,0 0,0 0,-1-1,-1 1</inkml:trace>
</inkml:ink>
</file>

<file path=ppt/ink/ink17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1559 721,'0'2,"0"-1,0 0,0 0,0 0,0 0,0 0,0 0,0 0,0 0,0 0,0 1,-1-2,1 1,-1 1,1-1,-1 1,0-1,0-1,1 1,-1 1,0-2,1 1,-1-1,1 2,-1-2,0 0,0 0,1 2,-1-1,0-1,0 0,1 1,0 0,-1-1,0 0,1-1,1 0,-1 0,1 0,0 1,-1-1,1 0,0 1,-1-1,1 0,0 1,0 0,0 0,0 0,0 0,0 0,0 0,0 0,0 0,0 0,0 1,0-1,0 0,0 0,0 0,0 0,1 0,-2 1,2-1,0 0,0 1,0-1,-1 0,1 0,-1 1,0-1,1 0,-1 0,0 0,1 0,0 0,-1 0,1 0,-1 0,0 0,0 0,0 0,-1-1,0 0,0 0,-1 1,1-1,-1 1,0-1,0 0,1 0,-1 1,0 0,0-1,1 0,-1 1,0-1,0 1,0 0,0-1,1 0,-1 1,0 0,0-1,0 1,0-1,0 0,2 1,0 0,0 0,0 0,0 0,0 0,0 0,0 0,0 0,0 0,0 0,0-1,0 1,-1-1,1 0,0 1,-1-1</inkml:trace>
</inkml:ink>
</file>

<file path=ppt/ink/ink17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1629 694,'0'1,"1"-1,-1 1,0 0,1 0,-1 0,0 0,0 0,0 0,0 0,0 0,0 0,1-1,-1 1</inkml:trace>
</inkml:ink>
</file>

<file path=ppt/ink/ink17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2:0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1632 720,'0'1</inkml:trace>
</inkml:ink>
</file>

<file path=ppt/ink/ink17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406 453,'1'0,"0"0,0 0,0 0,1 0,-1 0,0 0,1 0,0 0,-1 0,0 0,1 0,-1 0,1 0,0 0,-1 0,1 0,0 0,-1 0,2 0,-1 0,6 0,-6 0,1 0,-2 0,2 0,0 0,-1 0,-1 0,2 0,-1 0,0 0,0 0,2 0,-3 0,1 0,1 0,-2 0,1 0,2 0,0 0,-3 0,1 0,0 0,1 0,-2 0,0 0,1 0,-1 0,1 0,-1 0,1 0,-1 0,1 0,-1 0,1 0,-1 0,1 0,0 0,3 0,-2 0,-2 0,0 0,1 0,-1 0,1 0,0 0,-1 0,1 0,-1-1,0 1,1 0,-1 0,2 0,-1-1,0 1,-1 0,1 0,-1 0,1 0,0-1,3 1,-4 0,2 0,-1 0,-1-1,3 1,-3 0,1 0,1 0,-1 0,0 0,-1 0,2-1,0 1,-1 0,0 0,-1-1,5 1,-4-1,0 1,0 0,0 0,0-1,1 1,-2 0,2 0,-1 0,0-1,-1 1,2 0,-1 0,1-1,-1 1,0-1,1 1,-1 0,0 0,-1-1,2 1,-1 0,4 0,-3 0,-1-1,0 1,0 0,0 0,0 0,0-1,-1 1,1 0,-1 0,0 0,2-1,-2 1,0 0,0 0,0 0,0 0,1 0,-1-1,0 1,1 0,-1 0,0 0,-1-1,1 1,0 0,0 0,0 0</inkml:trace>
</inkml:ink>
</file>

<file path=ppt/ink/ink17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679 415,'1'0,"0"0,0 0,0 0,-1 1,1-1,1 1,-1-1,0 1,1 0,-1-1,-1 1,1 0,0-1,0 0,1 2,-1-2,-1 1,1-1,0 0,-1 1,0 0,0 0,0 0,-1 0,1 0,0 0,-1 1,1-1,-1-1,0 2,1-1,-1 0,1 0,-1-1,1 1,0 0,-2 0,2 0,0 0,0 0,-2-1,1 0,1 1,0 0,-1 0,1 0,-1-1,1 1,-1 0,1 0,-1-1,1 1,-1-1,1 1,0 0,-1-1,0 0,0 1,1 0</inkml:trace>
</inkml:ink>
</file>

<file path=ppt/ink/ink17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737 401,'2'0</inkml:trace>
</inkml:ink>
</file>

<file path=ppt/ink/ink17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742 430,'0'1,"0"0,0 0,0 0,0 0,0 0,0 0,0 0,0 1,0 0,1-1,-1 0,0 0,0 0,1 0,-1 0,0 0,0 1,0-1,1 0,-1 1,1-1,-1 0,0 0,0 0,1 2,0-2,-1 1,0-1,0 1,1-2,-1 1,1 1,-1-1,0 0,0 1,1-1,-1 0,0 0,2 1,-2-1,0 0,0 0,1 0,-1 0,0 0,1-1,0 0,-1-1,0-1,1-1,-1 2,1-1,0 0,0 0,-1 1,1-1,-1 0,1 0,-1 0,1 0,0-1,2-2,-3 2,2 2,-2-1,2-1,-2 1,0 1,1-1,0 0,0-1,0 2,-1-1,1 0</inkml:trace>
</inkml:ink>
</file>

<file path=ppt/ink/ink17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782 408,'0'1,"0"0,0 0,0 0,1 0,-1 0,1 1,-1-1,1-1,-1 1</inkml:trace>
</inkml:ink>
</file>

<file path=ppt/ink/ink17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799 397,'1'0,"-1"-1,1 1,0 0,0 0,0 0,2 0,-2 0,1 0,0-1,0 1,0 0,-1 0,1 0,0 0,-1 0,0 0,0 0,0 0,0 0,0 0,0 0,0 0,0 0,0 0,-1 1,-1 0,1 0,-1 0,0 0,0-1,1 1,-3 2,2-3,-1 1</inkml:trace>
</inkml:ink>
</file>

<file path=ppt/ink/ink17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800 415,'0'1,"-1"-1,1 1,0 0,-1-1,1 1,0 0,0 0,-1 0,0 0,1 0,-1-1,1 2,0-1,-1-1,1 2,0-1,-1-1,1 1</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1559 705,'0'1,"0"0,0 0,0 1,0-1,0 0,0 0,0 0,0 0,0 0,0 0,0 1,-1-1,1 1,0-1,-1 0,1 0,-1 1,1-1,0 1,0-1,0 0,-1 0,1 0,0 0,0 0,-1-1,1-1,0 0,0 0,0 0,1 1,-1-1</inkml:trace>
</inkml:ink>
</file>

<file path=ppt/ink/ink17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832 414,'1'0,"0"0,-1 1,0 0,0 0,0 0,0 0,0 0,0 0,0 0,0 0,0 1,0-1,0 0,0 0,-1-1,1 1,0 0,-2 0,1-1,1 1,-1 0,0 0,0-1,0 0,1 1</inkml:trace>
</inkml:ink>
</file>

<file path=ppt/ink/ink17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805 441,'1'0,"0"0,0 0,1 0,0 0,0-1,-1 1,4-2,-4 2,1-1,1 0,-1 0,0 0,0 1,3-2,1 1,-5 1,0 0,0-1,0 1,0 0,-1-1,1 1,-2 0,0 0,0 0,0 0,0 0,-1 0,0 0,1 0,0 0</inkml:trace>
</inkml:ink>
</file>

<file path=ppt/ink/ink17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826 426,'0'1,"0"0,0 0,1 1,-1-1,0 0,0 0,0 0,0 0,0 1,0 3,0-3,0-1,0 1,0 0,0-1,0 1,0 0,0-1,0 1,0-1,0 1,0-1,0 2,0-1,0-1,0 0,0 1,0-1,0 0,0 2,0-2,0 1,0-1,0 0,0 0,0 0,0 0,0 0,0 0,0-2,0 0,-1 1,1-1,-1 0,1 0</inkml:trace>
</inkml:ink>
</file>

<file path=ppt/ink/ink17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819 439,'0'1,"0"0,0 1,0-1,-1 0,1 0,-1 2,1-1,-1-2,1 1,-1 1,0-1,1 0,-1 1,1-1,0 0,-1-1,1 1,0 0,0 0,0 0,-1 0,1 0</inkml:trace>
</inkml:ink>
</file>

<file path=ppt/ink/ink17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827 457,'1'0,"0"0,-1 1,1-1,-1 1,1-1,0 1,0 0,0-1,0 0,-1 1,1-1,2 1,-2-1,0 0,0 0,0 0,0 0,1 0,-1 0,1 0,-1-1,0 1,1-1,-2 0,1 0,1 0,-2-1,1 0</inkml:trace>
</inkml:ink>
</file>

<file path=ppt/ink/ink17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880 382,'0'1,"0"1,0-1,0 0,0 1,-1 0,0-1,1 0,0 0,0 0,-1 0,1 0,-1 0,1 1,-1-2,1 1,1-1,0 0,0 0,0 0,0 0,0 0,0 0,0 0,4 0,-4 0,1-1,0 1,-1 0,1-1,-1 1,1-1,-1 1,0 0,0 0,0-1,0 1,0 0,0 0,0 0,-2 0,1 2,-1 0,0-1,0 1,1-1,-2 2,0 0,1-1,0-1,0 4,-1-3,1 0,0 0,0 1,0-1,0 1,0-2,0 2,1-1,-1 1,0 0,0-2,0 2,1-1,-1 1,1-2,-1 1,0 0,1 0,-1 0,1 0,-1 2,1-2,0 0,0-1,-1 1,1 0,0-1,0 1,0 0,-1 0,1-1,0 0,0 1,0-1,0 0,0 0,0 1,0-1,0 1,0-1,0 0,0 0,0 0,0-3,0 1,0 0,0 0,0 0,0-1,1 0,-1 1</inkml:trace>
</inkml:ink>
</file>

<file path=ppt/ink/ink17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890 441,'1'-1,"0"1,0 0,0 0,0 0,0 0,2-1,-2 1,0 0,0 0,0-1,0 1,1-1,-1 1,0 0,0 0,0 0,0 0,0 0,0 0,-1-1,1 1,0 0,0 0,0 0,-1-1</inkml:trace>
</inkml:ink>
</file>

<file path=ppt/ink/ink17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897 425,'0'1,"0"0,0 0,0 0,0 0,0 0,0 0,0 0,0 0,1-1,-1 1,0 0,1 0,-1 0,0 0,0 0,1-1</inkml:trace>
</inkml:ink>
</file>

<file path=ppt/ink/ink17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909 427,'1'0,"0"0,-1 1,0 0,0 0,0 0,0 0,0 0,1 0,-1 0,0 0,0 0,0 0,0 0,0 0,0 0,0 0,0 0,0 0,0 0,0 0,0 1,0-1,-1-1,1 1,0 0,-1 0,1 0,0 1,-1-1,1 0,0 0,-1-1,1 1,0 0,-1-1,2 0,-1-1,1 1,-1-1,2 0,-1 0,0 1,0 0,-1-1,1 1,-1 1,1 0,-1 0,0 0,0 0,0 0,0 1,0-1,0 0,0 0,-1 0,1 0,0 0,-1-1,1 1,-1 0,0-1,1 1,-2 1,1-2,1 1,-1-1,0 0,0 1,0-1,0 0,0 0,1-1,-1 1,1-1,0 0,0 0,0 0,0 0,1 1,0 0,0 0,0 0,0 0,0 0,0 0,-1 1,2-1,-1 0,-1 1,1-1,0 1,-1 0,1-1,1 1,-1 0,0-1,-1 1,1-1,0 1,-1 0,1-1,-1 1,1-1,0 1,0 0,-1 0,1-1,0 1,0 0,-1 0,3 1,-2-2,-1 1,1 0,0 0,0-1,-1 1,1-1,-1 1,0 0,1-1,0 0,0 0,-1-1,0 0,0 0,1 0,-1 0,1 0,0 0</inkml:trace>
</inkml:ink>
</file>

<file path=ppt/ink/ink17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961 413,'1'0,"0"1,-1 0,1-1,3 2,-3-2,0 0,0 1,0-1,0 0,0 0,0 0,1 0,-1 0,0 0,0 0,1 0,-1 0,0 0,0-1</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1575 690,'1'0,"0"0,-1 1,1-1,-1 1,0 0,1-1,0 2,-1-1,0 0,0 0,0 0,1-1,-1 1,1 0,-1 0,0 0,0 0,0 0,0 0,1 0,-1 0,0 0,0 0,0 0,0 0,0 0,0 0,0 0,0 0,0 0,0 0,0 0,0 0,0 0,0 0,0 0,0 0,0 0,0 0,-1 0,1 0,-1-1,1 1,0 0,-1 0,0-1,1 1,-1 0,0 0,0 0,1 0,-1-1,0 1,0-1,1 1,0 0,-1-1,0 0,1-1,0 0,0 0,0 0,0 0</inkml:trace>
</inkml:ink>
</file>

<file path=ppt/ink/ink17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1001 395,'0'1,"1"-1,0 0,-1 1,0 0,0 0,1-1,-1 1,0 0,0 0,0 0,0 0,-1-1,0 1,1 0,-1 0,0-1,0 2,0-1,-1 0,2 0,-2-1,1 2,-4 1,4-2,0-1,-1 1,2 0,-1 0,0 0,0-1,0 0,0 2,-1-1,2 0,-1-1,0 0,0 1,1 0,0 0,0 0,1 0,-1 0,0 0,0 0,1 0,-1 0,1 0,0 0,-1 0,0 0,0 0,0 0,0 0,1-1,-1 1,0 0,1-1,-1 1,0 0,0-2</inkml:trace>
</inkml:ink>
</file>

<file path=ppt/ink/ink17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995 427,'1'0,"0"0,1 0,-1 0,0 0,0 0,0 0,0 0,0 0,-1 1,2 0,-1-1,-1 1,0 0,0 0,0 0,0 0,0 0,0 0,0 0,0 0,0 0,-1-1,0 1,1 0,0 0,-1-1,0 0,1 1,0 1,0-1,0 1,0-1,0 0,0 0,0 0,0 0,0 2,0-2,0 0,1 0,-1 0,0 0,1 1,-1 1,0-1,0-1,1 0,-1 0,1 1,-1 0,1-1,-1 0,0 1,1-1,-1 0,1 0,-1 0,0 0,0 0,1 0,-1 0,0 0,0 0,1 0,-1 0,-2-1,1-1,0 0,0 0,0 1,1-1,-2 0,1-1,-1 1,0 0,1 0,0 0,0 0,0 1,0-1,1-1,-2 2,1 0,0-2,0 1,-1-1,1 1,-1 0,2 0,-1 0,1 0,-1 1,1-1,1 1,0 0,0 0,0 0,0 0,0 0,0 0,0 0,-1-1,1 1,0 0,0 0,1 0,-1 0,0-1,0 1,0 0,1-1,0 1,2 0,-3 0,1 0,-1-1,0 1,0 0,1-1,-1 1,0 0,0-1,0 1,-1-1</inkml:trace>
</inkml:ink>
</file>

<file path=ppt/ink/ink17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1040 410,'1'0,"0"0,0 0,0 0,0 0,0 0,0 0,-1 1,1-1,0 1,0-1,-1 1,1-1,0 0,0 1,-1 0,1-1,-1 1,1-1,-1 1,1 0,-1 1,0-1,0 0,1 0,-1 0,1 1,-1-1,0 0,1 1,-1-1,1 1,-1-1,0 1,0-1,0 1,0 4,1-4,-1-1,0 1,0-1,1 1,-1 0,0 0,0-1,0 1,1 0,-1-1,0 1,0-1,0 1,1 0,-1-1,0 0,0 1,0-1,0 0,0 1,0 2,0-3,1 0,-1 0,0 0,0 1,0 0,0-1,0 0,0 0,0 0,0 0,0-2,-1-1,0 2,1-1,-1-1,0 0,0 2,0-2,1 0,-2 0,1 0,1 0,-2 0,1 1,-1-1,2-1,-2 1,1-1,1 1</inkml:trace>
</inkml:ink>
</file>

<file path=ppt/ink/ink17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1039 442,'1'0,"0"0,0 0,0 0,0 0,-1 1,1-1,0 0,-1 1,1 0,1 0,-2 0,1-1,-1 1,1-1,-1 1,1 0,0 0,-1 0,1 0,-1 0,0 0,1 0,-1 2,0-2,0 1,0-1,0 1,0-1,0 0,0 0,0 0,0 0,0 0,0 0,0 1,-1-2,1 1,-1 1,1-1,-1-1,0 1,1 0,-1-1,1-1,1 1,-1-1,1-1,-1 1,1 1,-1-1,1-1,1 2,0-5,-1 5,0-2,1 0,-2 1,3-1,-2 0,0 1,-1 0,2-1,-1 1,0-1,0 1,0 0,-1 0,1-1,0 2,0-1</inkml:trace>
</inkml:ink>
</file>

<file path=ppt/ink/ink17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1103 427,'0'-1,"0"0,0-1,1 2</inkml:trace>
</inkml:ink>
</file>

<file path=ppt/ink/ink17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1104 400,'1'0,"-1"1,1-1,-1 1,1-1,-1 1,1 1,0-2,-1 1,1-1,-1 1,1 0,0-1,-1 1,0 0,1 0,0-1,0 1,-1 0,1 0,0-1</inkml:trace>
</inkml:ink>
</file>

<file path=ppt/ink/ink17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1081 439,'1'0,"0"0,-1 1,1-1,0 0,-1 1,0 0,1-1,0 0,0 0,-1 1,0 0,1 0,0-1,0 1,-1 0,0 0,1-1,-1 1,1 0,-1 0,0 0,0 0,2 3,-2-3,1 0,0 0,-1 0,0 1,0-1,0 0,0 0,1 0,-1 0,0 1,0 0,1-1,0 2,-1-1,0 0,1 2,-1-3,0 0,1-1,-1 1,0 0,1 0,-1 0,0 0,1-1,0 0,-1-1,0 0,0 0,1 0,-1 0,0 0,1-1,0 1,0 0,0 0,-1-1,0 1,2-1,-1 0,-1 1,1-1,1 0,-2 1,0-1,2-1,-1 2,1-4,-1 4,0-1,0 0,0 0,0 0,0 0,-1 1,1 0,-1-1,1 1,-1 0,1 0,0-1,-1 1,0 0,2-2,-1 2,-1 0,1 0,-1 0,0 0,1 1,-1-1,1 0,0 0,0 1,-1-1,1 0,0 1,0 0,0-1,0 1,0 0,0 0,0 0,-1-1,1 1,0 0,0 0,0 0,0 0,0-1,0 1,0 0,0 0,0 0,0 0,0 0,0 0,0 0,0 0,-2-1,1 0,-1 0,0 1</inkml:trace>
</inkml:ink>
</file>

<file path=ppt/ink/ink17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1144 397,'0'1,"0"0,0 0,0 0,0 0,0 0,0 1,0-1,0 0,0 3,0-3,0 0,0 0,0 0,0 0,0 0,0 0,0 0,0 0,0 0,0 0,-1 0,1 0,0 1,-1-2,1 1,0 0,0 0,-1 2,1-2,0 0,0 0,0 0,-1 0,1 0,0 0,1 0,0-1,0 0,0 0,0 0,0 1,0 0,0-1,-1 1,1-1,0 0,0 0,0 0,0 1,0-1,1 1,-1-1,0 1,0-1,-1 1,0 0,0 0,0 0,0 0,0 1,0-1,-1-1,1 1,0 0,0 0,-1-1,1 2,-1-1,0 0,1 1,-1-1,1 0,-1 0,0 0,1 0,0 0,-1-1,1 1,0 0,0 0,1-1,0 0,0 0,-1-1,2 0,-1 1,0-1,0 1,3-2,-3 1,1 0,0 0,0 0,-2 0,1 0,0 1,1-2,-2 1,1 1,0-2,-1 1,1 1,0-2,-1 1,1 1,-1 1,0 0,0 0,0 0,1 0,0 0,-1 0,0 1,0-1</inkml:trace>
</inkml:ink>
</file>

<file path=ppt/ink/ink17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730 519,'1'0,"1"0,-1 0,0 0,0 0,0 0,0 0,2 0,-2 0,0 0,1 0,-1 0,0 0,1 0,0 0,0 0,0 0,1 0,-1 0,0 0,1 0,0 0,-1 0,2 0,-1 0,0 0,0 0,1 0,7 1,-6-1,-1 0,1 0,-1 0,5 0,-4 1,0-1,1 0,0 0,0 0,-1 0,2 0,0 0,-2 0,2 1,0-1,0 0,0 0,0 0,14 2,-16-2,2 0,0 0,2 0,-2 0,0 0,1 0,-1 0,2 0,-2 0,2 0,-2 0,1 0,8 0,-8 0,1 0,-2 0,0 0,2-1,-2 1,14-1,-14 1,0 0,-2-1,0 1,1 0,4-1,-4 1,-1 0,-1 0,0-1,0 1,-1 0,1 0,-1 0,1-1,0 1,-1 0,-1 0,6 0,-5 0,-1 0,1-1,-2 1,2 0,1 0,-1 0,-1 0,-1 0,1 0,1 0,-2 0,1 0,0-1,1 1,-1 0,-1 0,1 0,0 0,-1 0,0 0,0 0,1 0,-1 0,0 0</inkml:trace>
</inkml:ink>
</file>

<file path=ppt/ink/ink17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1217 422,'0'1,"0"0,0 0,0 0,0 0,0 0,0 0,0 0,0 0,0 0,0 0,0 0,0 0,0 0,0 0,0 0,0 0,0 0,0 0,0 0</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1611 646,'1'0,"0"0,-1 1,1-1,0 1,1 0,-2 0,1-1,-1 1,0 0,1-1,0 2,0-2,-1 1,0 0,1 0,0-1,-1 1,0 0,1 0,-1 0,1 0,0-1,-1 1,0 0,0 0,1-1,-1 2,1-2,-1 1,1-1,-1 1,0 0,0 0,1-1,-1 2,1-1,-1 0,0 0,1 0,-1 0,1 0,-1 0,1 0,-1 0,0 0,0 0,0 1,0-1,1 0,-1 0,0 1,0-1,0 0,0 0,0 0,0 0,0 0,0 0,0 1,0-1,0 0,0 0,0 0,0 0,0 0,0 0,0 0,0 0,0 0,0 0,0 0,0 0,0 0,0 0,0 0,0 0,0 0,0 0,-1 0,1 0,0 0,0 0,-1-1,1 1,0 0,-1-1,1 1,0 0,0 0,-1 0,0 0,1 0,0 0,-1-1,1 1,-1-1,1 1,-1 0,1 0,-1 0,0 1,0-2,1 2,-1-1,-1 1</inkml:trace>
</inkml:ink>
</file>

<file path=ppt/ink/ink17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1220 418,'1'0,"0"0,0 0,0 0,0 0,0 0,0 0,0 0,0 0,0 0,0 0,0 0,0 0,1 0,-1 0,4 1,-3-1,-1 0,1 1,-1-1,0 0,1 0,-1 0,0 0,0 0,0 0,1 0,-1 0,0 1,0-1,0 0,0 0,1 1,-2 0,0 0,0 0,0 0,-1 0,1 0,-1 0,0 0,0 0,1 0,-2 0,1 0,0 0,1 0,-2 0,0 0,1-1,-2 2,2-2,-1 1,0 0,0 0,1-1,-1 0,-1 1,1 0,1-1,-2 1,1 0,1-1,-2 1,1-1,0 1,1-1,-2 0,2 1,0-1,-1 1,0-1,1 0,-1 0,1 0,1 1,-1-1,0 0,0 0,2 0,0 0,0 0,0 0,0 0,0 0,0 0,0-1,0 1,0 0,1-1,-1 1,1 0,-1 0,1 0,3-2,-3 2,2-1,0 0,-2 1,0 0,0 0,-1 0,2 0,-1 0,0-1,-1 1,1 0,0 0,-2-1,2 1,1-1,-2 1,0-1,-2 1,0 0</inkml:trace>
</inkml:ink>
</file>

<file path=ppt/ink/ink17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1237 402,'0'1,"1"-1,0 1,-1 0,0 0,0 0,0 1,1-1,0-1,-1 2,0-1,1 1,-1 0,1 0,-1-1,0 1,1 4,-1-3,1-1,-1 0,0 1,0-1,0 0,1 1,-1-2,0 1,0 1,0 0,0 0,0-2,0 2,1 0,-1-2,0 2,0-1,0 0,0 0,0 6,0-5,0-2,0 1,0-1,0 3,0-3,0 0,0 1,0-1,0 1,0-1,0 0,0 0,0 0,0 0,0 0,0 0,0 0,0 0,0 0,0 0,0 0,0 0,1 0,-1 0,0-2,0 0,0 0,0 0,1 0</inkml:trace>
</inkml:ink>
</file>

<file path=ppt/ink/ink17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1289 440,'0'1,"0"0,0 0,0 1,0 0,1-1,-1 0,0 1,0-1,0 1,0-1,0 0,0 1,0 4,0-4,0-1,0 1,0 0,0-1,0 1,0-1,0 1,0-1,1 1,-1-1,0 0,0 0,0 0,0 0,0 0,0 0,0 0,0 0,0 0,0 0,0 0,0-2,0 0,0-1,0 1,0 0,-1-1,1 1,0-1</inkml:trace>
</inkml:ink>
</file>

<file path=ppt/ink/ink17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1290 422,'1'0,"0"-1,0 1,0 0,0-1,1 1,-1 0,0 0,1 0,-1-1,1 1,-1-1,0 1,1-1,0 1,1-1,-2 1,1 0,0 0,0 0,-1 0,0 0,1-1,-1 1,0 0,0 0,0 0,0 0,0 0,0 0,0 0,0 0,0 0,-1 1,1 0,0-1,0 0,-1 1,1-1,-1 1,1-1,-1 1,1-1,-1 1,0 0,1-1,-1 1,1-1,-1 1,0 0,0 0,1 0,-1 0,1 1,-1-1,1 2,-1-1,0-1,0 0,1 0,-1 0,0 0,1 0,-1 0,0 0,0 0,0 0,0 0,0 0,0 0,0 0,1 2,-1-2,0 0,0 1,0 0,0 0,0-1,0 1,0-1,0 1,0-1,0 0,0 1,0-1,0 0,0 0,0 1,0-1,0 0,0 0,0 0,-1-1,0 0,0 0,0-1,1 0,-1 1,-1-1,1 0,0 0,-1 0,2 0,-1 0,-1 0,1-1,0 2,-3-4,2 2,1 1,0 0,-1 0,1-1,-1 1,0-1,2 1,-2 0,1 0</inkml:trace>
</inkml:ink>
</file>

<file path=ppt/ink/ink17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1300 430,'1'0,"0"0,0 0,0 0,0 0,0 0,-1 1,1-1,0 0,0 0,0 0,0 1,0 0,-1 0,1-1,0 0,-1 1,0 0,0 0,0 0,-1 0,1 0,-1 0,0 0,1 0,-1 0,0 0,0-1,0 1,1 0,-1 0,0 0,0 0,1 0,-1-1,-1 2,2-1,-1-1,0 1,0 0,1 0,-1-1,1 1,1-1,0 0,-1-1,1 1,0 0,1 0,-1-1,0 1,0-1,0 0,0 1,0 0,0-1,0 1,0 0,0-1,0 1,0 0,0 0,-1-1,0 0,0 0</inkml:trace>
</inkml:ink>
</file>

<file path=ppt/ink/ink17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1302 421,'0'1,"1"-1,-1 1,1 0,0 0,-1 0,0 1,1-2,-1 1,1 1,0-2,-1 1,0 1,1-1,-1 1,0 0,1-1,-1 1,0-1,0 0,1 1,-1 0,0-1,0 1,0-1,0 1,0-1,0 1,0-1,0 0,1 0,-1 1,0 0,0-1,0 0,1 0,-1 0,0 0,0 2,0-2,0 1,0-1,0 1,0-1,0 0,0 0,0 0,0 0,0 0,0 0,0 0,0 0,0 0,0 0,0 0,0 0,0 1,0-1,0 0,0 0,1-1,-1 1,0 0,0 0,0 0,0 0,1 0,-1 0,0-2,1 1,-1-1,0 0,3-2</inkml:trace>
</inkml:ink>
</file>

<file path=ppt/ink/ink17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1370 416,'1'0,"0"0,0 0,0 0,1 0,-1 0,0 0,0 0,0 0,0 0,0 0,1 0,-1 0,0 0,0 0,0 0,0 0,0 0,0 0,0 0,0 0,0 0,0 0,0 0,-1 1,0 0,-1-1,1 1,0 0,-1-1,1 1,-1-1,1 1,-1-1,1 1,-1 0,1 0,-1 0,0-1,1 1,-1 0,1 0,1-1,0 0,0 0,0 0,0 0,0 0,0 0,0 0,0 0,1 0,-1 0,2 0,-2 0,0 0,0 0,0-1,0 1,-1-1,0 2,-1-1,1 1,-1 0,-1 0,1 0,0 0,0 0,0 0,0-1,0 0,0 1,1 0,-2 0,0 0,1-1,0 1,0 0,0 0,-2 0,3 0,-1-1,0 0,2 0,0 0</inkml:trace>
</inkml:ink>
</file>

<file path=ppt/ink/ink17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1388 447,'0'1,"0"0,0 0,0 0,-1 0,1 0,-1-1,1 2,0-1,-1-1,1 2,-1-1,0-1,1 2,0-1,-2 0,1 1,1-1,-1 0,1 0,0 0,-1-1,0 0,1 1,0 0,0 0,-1-1,0 1,2-1,0 0,0-1,0 0,1 0,-1 1,-1-1,2 0,-1 0,0 1,1-1,0-1,2-1,-2 2,-1 0,0 0,0 1,1-2,-1 2,0-1,-1 0,1 1,0 0,0 0,0 0,0 0,0 0,0 0,0 0,1 0,-1 0,0-1,0 1,-1-1,2 0,-2-1,1 2,0-2,0 0,0 2,-1-2</inkml:trace>
</inkml:ink>
</file>

<file path=ppt/ink/ink17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1439 408,'0'1,"0"0,0 0,1 0,-1 0,1-1</inkml:trace>
</inkml:ink>
</file>

<file path=ppt/ink/ink17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1445 389,'1'0,"0"0,-1 1,0 0,0 0,1 0,0 0,-1 0,0 0,1 1,0 0,-1 1,0-2,0 1,0 0,1 1,-1-2,1 2,-1 3,1-5,-1 2,0 0,0-2,1 2,-1 0,0 0,1 2,-1-2,0 0,1-2,-1 3,0-1,0-1,0 0,0 1,0 0,1-1,-1 0,0 1,0-1,1 0,-1 0,0 1,0 3,0-5,0 1,0 0,0 0,0 0,0-1,0 1,0-1,0 0,0 1,0 0,0-1,0 1,0-1,0 0,0 0,0 1,0-1,0 0,0 0,0-2,-1 1,1-1,0 0,0 0,-1 1,0-1,1-1,-1-3,1 3,-1 0,1 1,-2-3,1 1,1 1,0 0,-1 0,1-1,-1 2,1-1,0 0,-1 1</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1162 813,'1'0,"0"0,0 0,0 0,0 0,0 0,1 0,-1 0,1 0,0 0,-1 0,0 0,0 0,0 0,0 0,1 0,0 0,-1 0,0 0,0 0,0 0,0 0,-1-1,1 1,0 0,0 0,0 0,0 0,0-1,0 1,0 0,0 0,0 0,0 0,0 0,0 0,0 0,0 0,0 0,0 0,0 0,0 0,0 0,0 0,0 0,0 0,0 0</inkml:trace>
</inkml:ink>
</file>

<file path=ppt/ink/ink17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21:41:2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1439 410,'0'1,"0"0,0 1,0-1,0 0,0 0,0 0,1 0,-1 0,0 1,0-1,0 1,0-1,0 0,0 0,0 0,0 0,0 1,0-1,0 0,0 1,0-1,0 0,0 0,0 0,0 0,0 0,0 0,0 0,0 0,0 0,0 0,0 0,0 1,0-1</inkml:trace>
</inkml:ink>
</file>

<file path=ppt/ink/ink17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953 561,'0'1,"0"0,0 0,0 0,0 0,0 0,0 0,0 0,0 0,0 0,-1 0,1 0,0 1,-1-2,1 1,0 1,0-1,0 1,0-1,0 0,-1 0,1 0,0 1,0-1,0 0,-1 0,1 0,0 0,0 0,0 0,0 0,0 0,0 0,1-1,-1 1,0 0,1 0,-1 0,1 0,0 0,-1 0,0 0,0 0,0 0,1-1,-1 2,0-1,1 0,-1 1,0-1,1-1,-1 2,0-1,0 0,0 1,0-1,1 0,-1 0,0 0,0 0,1 1,-1-1,0 1,1-2,-1 2,0-1,0 0,1 0,0 0,-1 0,0 0,1-1,-1 1,0-2,0 0,1 1,-1-2,0 1,1 1,-1-2,0 1,1 0,-1 0,0-1,0 0,1 0,0 0,-1 0,1 2,0-3,-1 2,0 0,0 0,0 0,0-1,0 1,0 0,0 0,0 0,0 0,0 0</inkml:trace>
</inkml:ink>
</file>

<file path=ppt/ink/ink17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969 590,'1'0,"0"0,0 0,-1-1,2 1,-1 0,-1-1,1 1,0 0,0 0,0 0,1-1,0 1,-1 0,0 0,0 0,0 0,0-1,0 1,0 0,0 0,1-1,-1 1,0-1,0 1,0 0,0 0,0 0,0-1,0 1,0 0,-1-1,0 0,0 0,0 0,0 0,-1 1</inkml:trace>
</inkml:ink>
</file>

<file path=ppt/ink/ink17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998 575,'0'1,"0"0,-1 0,1 0,0 0,0 0,0 0,0 0,-1-1,0 1,1 0,0 0,0 0,0 0,0 0,-1 0,1 0,-1 0,1 0,1-1,0 0,0 0,-1 1,0 0,0 0,0 0,0 0,0 0,0 0,0 0,1 0,-1 0,0 0,0 0,0 1,0-1,0 0,0 0,0 1,0 0,0-1,0 0,0 0,0 0,0 1,0-1,0 0,0 0,0 0,0 0,0 0,0 0,0-2,0 0,0 0,0 0,0 0,0 0,0 0,0 0,0 0,0 0,1 1,0 0,-1-1,1 0,0 1,0 0,-1 1,1-1,-1 1,0 0,1-1,-1 2,0-1,1-1,-1 1,0 0,0 0,0 0,0 0,0 0,0-2,1 0,0 0,-1 0,1 0,-1 0,1 1,0-1,-1 0,1 1,1-1,-2 0,1 1,0-1,0 1,0-1,0 0,0 1,0-1,1 0,0 0</inkml:trace>
</inkml:ink>
</file>

<file path=ppt/ink/ink17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1048 554,'0'1,"0"0,0 0,-1-1,1 1,0 0,-1 0,1 0,-1 0,1 0,0 0,-1 0,0 0,1 0,-1 0,0 1,0-1,0 0,1 0,0 0,-1-1,0 1,0 0,1 0,-1 0,0 0,0-1,1 1,0 0,-1 0,0-1,1 1,-1 0,0 0,0-1</inkml:trace>
</inkml:ink>
</file>

<file path=ppt/ink/ink17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1052 572,'1'0,"0"0,-1 1,1-1,0 0,-1 1,1-1,-1 1,1-1,-1 1,1-1,-1 1,1-1,-1 1,1 0,-1 0,1-1,-1 1,1-1,-1 1,0 0,1-1,0 1,-1 0,0 0,1 0,0-1,-1 1,1-1,-1 1,0 0,1 0</inkml:trace>
</inkml:ink>
</file>

<file path=ppt/ink/ink17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1045 589,'1'0,"0"0,0 0,0 0,0 0,0 0,0 0,0 0,0 0,0 0,0 0,0 0</inkml:trace>
</inkml:ink>
</file>

<file path=ppt/ink/ink17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1050 597,'-1'2,"1"-1,0 0,-1 0,1 0,0 0,0 0,0 0,0 0,0 0,0 0,-1-1,1 1,0 0,0 0,0 0,0 0,0 0,0 0,-1-1,1-1,0 0</inkml:trace>
</inkml:ink>
</file>

<file path=ppt/ink/ink17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1047 601,'1'0,"0"1,0-1,0 0,-1 1,0 0,1 0,0-1,-1 1,1 0,-1 0,1-1,0 1,-1 0,1-1,0 1,-1 0,1 0,0-1,-1 1,0 0,1 0,-1 0,0 0,0-2,0 0</inkml:trace>
</inkml:ink>
</file>

<file path=ppt/ink/ink17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1101 558,'0'1,"0"0,0 0,0 0,0 1,0-1,0 0,0 0,0 0,0 0,0 0,0 1,0-1,0 0,0 1,0-1,0 0,0 0,1 0,-1 0,0 0,0 0,0 0,0 0,0 0,0 0,1 0,-1 0,0 0,0-2,0 0</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1174 839,'1'0,"0"0,0 0,0 0,0 0,0 0,1 0,0 0,-1 0,0 0,0 0,0 0,1 0,-1 0,0 0,0 0,0 0,0 0,0 0,0 0,0 0,0 0,0 0,0 0,0 1,0-1,0 0,1 0,-2 1,1-1,0 0,-1 1,1-1,0 0,0 0,0 0,0 0</inkml:trace>
</inkml:ink>
</file>

<file path=ppt/ink/ink17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1119 557,'0'1,"0"0,0 0,0 0,-1-1,1 1,0 0,-1 0,0-1,1 1,-1-1,1 1,-1 0,0 0,1-2,1 1,0 0,0-1,0 1,0-1,0 1,0-1,0 1,1 0,0 0,-1-1,2 0,0 1,-1-1,-1 1,1 0,1-1,-2 1,2-1,-1 1,1-1,-2 1,2-1,0 1,-1 0,-1 0,2 0,-1 0,-1 0,1-1,-1 1,0 0,1 0,-1 0,-1 1,0 0,-1 0,0 0,1 0,-1-1,0 1,-1 0,2 1,-1-2,-1 1,2 0,-1 1,0-2,-1 1,2 0,-1 0,0-1,0 1,1 0,-1 0,0-1,0 1,1 0,-1-1,0 0,0 1,-1 0,1 0,0-1,0 0,-1 1,0-1,1 1,-1-1,1 0,0 0,0 0,0 0,0 0,-1 0,0 0,1 0,0-1,0 1</inkml:trace>
</inkml:ink>
</file>

<file path=ppt/ink/ink17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1123 578,'1'0,"-1"1,0 0,0 0,0 0,0 0,1-1,-1 1,0 0,-1-1,1 1,0 0,-1 0,0-1,0 2,0-2,1 1,-1-1,-1 1,1 1,0-1,0-1,0 0,1 1,-1 0,1 0,-2-1,2 1,1-2,0 1,-1-1,1 1,0-1,0 1,0-1,1 0,-1 0,0 1,1-1,0 0,-1 1,1-1,0 1,-1-1,0 0,1 0,-1 1,0 0,1 0,-1-1,0 0,1 1,-2-1,1 1,0 0,-2 0,0 0</inkml:trace>
</inkml:ink>
</file>

<file path=ppt/ink/ink17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1139 579,'0'1,"0"0,0 1,-1-2,1 1,0 0,-1 1,0-1,1 0,0 0,-1 0,1 0,0 0,-1-1,1 1,-1 0,1 0,0 0,0 0,-1-1,0 1,0 0,1 0,-1 0,1 0,-1 0,0-1,1 2,-1-1,0-1,0 1,1 0,0 0,-1-1,1 1,0 0,0 0,1-1</inkml:trace>
</inkml:ink>
</file>

<file path=ppt/ink/ink17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1140 606,'1'0,"-1"1,1-1,0 0,0 1,0 0,0 0,-1 0,1-1,-1 1,1-1,-1 1,1-1,-1 1,0 0,1 0,-1 0,-1-1,0 0,0 0,-1 0</inkml:trace>
</inkml:ink>
</file>

<file path=ppt/ink/ink17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1045 623,'1'0,"0"0,0 0,0 0,0 0,0 0,1 0,-1 0,0 0,0 0,0 0,0 0,0 0,0-1,0 1,-1-1,1 1,0 0,0-1,0 1,-1-1</inkml:trace>
</inkml:ink>
</file>

<file path=ppt/ink/ink17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1224 557,'-1'0,"0"0,1 1,-1-1,0 0,0 1,1 0,-1 0,-1-1,1 2,-1-1,0-1,1 1,1 1,-2-2,1 1,-1-1,1 1,0 0,0 1,0-2,0 0,0 1,-1 0,2 0,-1-1,0 1,0 0,0 0,0-1,0 0,1 1,-1 0,0 0,1 0,0 0,1-1,0 0,0 0,0 0</inkml:trace>
</inkml:ink>
</file>

<file path=ppt/ink/ink17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1206 579,'1'1,"-1"0,0 0,1-1,-1 1,0 0,0 0,1 0,-1 0,0 1,0-1,0 1,0-1,-1 0,1 0,0 0,0 1,-1-1,1 1,-1-1,1 0,0 0,-1 0,1 0,0 0,0 0,-1 1,1-1,-1 0,1 0,-1 0,1 0,0 0,0 0,0 0,0 0,0 0,0 0,-1-1,1-1,0 0,0-1,0 0,0 1,1-1,-1 0,1 1</inkml:trace>
</inkml:ink>
</file>

<file path=ppt/ink/ink17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1214 578,'1'-1,"0"1,0 0,0-1,0 1,1-1,-1 1,-1-1,2 1,1-1,-2 1,1 0,0 0,0-1,-1 1,1 0,1-1,-2 1,1-1,1 0,-2 1,1-1,0 1,-1 0,1-1,-1 1,1-1,-1 1,1 0,-1 0,0 0,-2 0</inkml:trace>
</inkml:ink>
</file>

<file path=ppt/ink/ink17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1243 557,'0'1,"1"-1,-1 2,0 1,1-2,-1 0,0 1,1-2,-1 2,0 0,1-2,-1 2,0-1,0 1,0-1,0 0,0 1,1 0,-1-1,0 1,0 0,0-1,0 1,0 0,0-1,0 1,0-1,0 1,0-1,0 0,0 1,0 0,0-1,0 0,0 1,0 0,0-1,0 1,0-1,0 1,0-1,0 0,0 0,0 0,0 0,0 0,-1-1,0-1,1 0,0 0,-1 0,0 1,1-1,0-1,-1 1,1 0,-1 0,1 0,0-1,-1 0,0 0,1 1</inkml:trace>
</inkml:ink>
</file>

<file path=ppt/ink/ink17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1239 583,'-1'0,"0"0,0 0,1 1,-2 0,1 0,0-1,1 1,-2 0,1 0,0-1,1 1,-1 0,0 0,0-1,0 1,1 0,-1-1,0 1,1 0,-1-1,1 1,1-1,0 0,0 0,0 0,0 0,0 0</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1263 798,'0'2,"0"-1,0 1,0-1,0 0,0 0,0 0,0 0,-1 1,1-1,0 1,0-1,0 0,-1 0,1 0,0 0,-1 1,1-1,0 0,0 0,0 0,0 1,-1-1,1 0,0 1,0 0,-1 0,1-1,0 0,0 0,0 1,0-1,-1 0,1 0,-1 1,1-1,-1 3,1-2,0 0,0-1,-1 0,1 0,0 0,0 1,0-1,0 0,0 0,0 0,0 0,0 0,0 0,0 0,-1 0,1 0,0 0,0 0,0 0,0 0,0 0,-1-1,1-2,0 1,0 0,0 0,0 0,0 0,0 0,0 0,0 0,2-1,-1 0,-1 0,0 1,0 0,1 0,-1 0,0 0,1 0</inkml:trace>
</inkml:ink>
</file>

<file path=ppt/ink/ink17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1252 584,'1'0,"0"0,0 0,0 1,0-1,-1 1,0 0,1-1,0 1,-1 0,0 0,1-1,-1 1,1-1,-1 1,0 0,1-1,-1 1,0 0</inkml:trace>
</inkml:ink>
</file>

<file path=ppt/ink/ink17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1232 595,'1'0,"0"0,0 0,0 0,0 0,0 0,0 0,0-1,0 1,0 0,0 0,0-1,1 1,-1 0,0 0,0 0,0-1,0 1,0 0,0-1,0 1,0 0,0 0,0 0,0 0,0 0,0 0,0-1,0 1</inkml:trace>
</inkml:ink>
</file>

<file path=ppt/ink/ink17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1280 562,'0'1,"0"0,0 0,0 0,-1-1,1 2,0-1,0 0,-1 0,1 0,0 0,0 0,0 0,0 0,0 0,-1 0,1-2,0 0,0 0,0 0,1 1,-1-1,1 1,-1-1,1 0,0 1,0 0,0-1,0 0,0 1,-1-1,1 1,0 0,-1-1,1 1,0-1,-1 2,0 0,0 0,0 0,0 0,0 1,0-1,0 0,0 1,0-1,0 0,0 0,0 1,0 0,0 0,0 0,0-1,0 0,0 0,0 0,0 0,0 1,0-1,0 1,0-1,0 0,0 0,0 1,0-1,1-1,-1-1,1 1,0 0,-1-1,1 0,0 0,0 0,0 0,0 0,0 0,0 0,-1 0,1 0,0 0,1-2,-2 0,1 3,-1-1,0-1,1 2,-1-1</inkml:trace>
</inkml:ink>
</file>

<file path=ppt/ink/ink17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1305 573,'0'1,"0"0,0 0,0 0,0 0,0 0,0 0,0 0,0 0,0 0,0 0,0 0,0 0,0 0,0 0,1-1,0 0,-1-1,1 0,-1 0</inkml:trace>
</inkml:ink>
</file>

<file path=ppt/ink/ink17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1311 569,'1'0,"0"0,0 0,0 0,-1 1,1-1,0 0,0 0,0 0,-1 1,1 0,0-1,-1 1,1-1,-1 1,0 0,0 0,-1-1,0 1,1 0,-1-1,0 0,0 0,0 1,0-1,1 1,-1-1,1 1,-1-1,0 0,0 0,1 1,-1-1,0 1,2-1</inkml:trace>
</inkml:ink>
</file>

<file path=ppt/ink/ink17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1306 594,'0'1,"-2"0,1 1,0-1,0 0,0 0,1 0,-1-1,1 1,-1 0,0-1,1 1,0 0,-1-1,0 1,1 0</inkml:trace>
</inkml:ink>
</file>

<file path=ppt/ink/ink17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1312 598,'1'0,"0"0,-1 1,0 0,1 0,-1 0,1 0,-1 0,1-1,0 1,0-1,-1 1,1-1,0 0,0 1,0-1,1 0,0 0,-1 0,0 0,1 0,-1 0,1 0,-1-1,1 1,-1-1</inkml:trace>
</inkml:ink>
</file>

<file path=ppt/ink/ink17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1339 576,'0'1,"0"0,0 0,0 0,0 0,0 0,0 0,0 0,0 0,1-1,-1 1,0 0,0 0,1-1,-1 1,1-1,-1 1,1-1,0 0,-1-2</inkml:trace>
</inkml:ink>
</file>

<file path=ppt/ink/ink17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1350 569,'1'0,"0"0,0 0,0 0,0 0,1 0,-1 0,0 0,0 0,0 0,0 0,-1 1,1-1,0 0,0 0,0 0,-1 1,1-1,1 0,-1 0,-1 1,1-1,0 0,-1 1,0 0,-1-1,-1 1,1-1,-1 1,0-1,2 1,-2-1,0 1,1-1,-1 1,0 0,0 0,2 0,-2-1,0 1,1 0,0-1,-1 1,1 0,0-1,0 1,-1-1,1 1,0-1,1 1,-1-1,0 0,2 0,0 0,0 0,0 0,0 0,0 0,0 0,1 0,-1 0,1 0,-1 0,1 0,-1 0,0-1,0 1,0 0,0 0,0 0,0 0,-1 1,0 0,0 0,0 0,0 0,-1 0,1 0,-1 0,0-1,0 1,0 0,1 0,-1-1,1 1,-1-1,2 0,0 0,0 0,0 0,0 0,0 0,0 0,0 0,0 0,0 0,0 0,1 0,-1 0,0 0,0 0,0 0,0 0,0 0,0 1,0-1,0 1,0 0,1 0,0-1,-2 1,1 0,0 0,0-1,1 1,-2 0,1 0,0-1,0 1,-1 0,1 0,-1 0,0 0,0 0,0 0,0 0,0 0,0 0,0 0,-1-1,0 1,0-1,0 1,0-1,0 0,0 0,0 0,0 0,0 0,0 0,0 0,0 0,0 0,0 0,1-1,-1 1,0 0,0-1,0 0,0 0,0 1,1-1,-1-1,0 2,1-1,-1 0,1 0,-1 0,1 0,0 0,-1 1,1-2,0 1,-1 0,1 0,0 0</inkml:trace>
</inkml:ink>
</file>

<file path=ppt/ink/ink17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1360 595,'1'0,"0"0,-1 1,0 0,0 0,0 0,0 0,0 0,0 0,0 0,0 0,0 0,0 0,0 0,-1 0,1 0,-1 0,1 1,0-1,-1 0,1 0,0 0,-1-1,1 1,0 0,0 0,-1 0,1 0,0 0,-1-1,0 1,1 0,0 0,0 0,0 0,1-1,0-1,1 0,0 0,1-1,-1 1,0 0,0-1,1 0,0 0</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1278 791,'1'0,"0"0,-1 1,1 0,0-1,-1 1,0 0,1-1,0 1,-1 0,1-1,-1 1,1 0,-1 0,1-1,-1 1,0 0,1-1,-1 1,0 0,0 0,0 0,0 0,0 0,0 0,0 0,0 0,0 0,-1-1,1 1,-1-1,0 0,1 1,-1-1,0 1,0 0,0-1,0 0,1 1,-1-1,0 1,0-1,1 1,-1-1,0 0,0 0,1 1,-1-1,0 0,1 1,-1-1,0 0,0 1,1 0,-1-1,0 0,0 0,1 1,-1-1,0 0,0 0,0 0,0 0</inkml:trace>
</inkml:ink>
</file>

<file path=ppt/ink/ink17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1401 586,'0'1,"-1"0,1 0,0 0,-1 0,1 1,0-1,0 0,0 0,0 0,0 0,0 0,0 0,1-1,0 0,0 0,0 0,0-1,0 0,0 0,-1 0,1-1,0 1,0 0,-1-1,0 1,1 0,0-2,0 0</inkml:trace>
</inkml:ink>
</file>

<file path=ppt/ink/ink17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1414 553,'0'1,"0"0,0 0,0 0,0 0,0 0,0 1,0-1,0 1,1-2,-1 1,0 1,0-1,0 0,0 0,0 0,0 1,0-1,0 1,0 0,1 1,-1-2,0 0,0 1,0-1,0 1,0-1,0 0,0 2,0-1,0-1,0 0,0 1,0 1,0-1,0 0,0-1,0 0,0 1,0-1,0 0,0 1,0 0,0-1,0 0,0 0,0 0,0 0,0 0,0 0,0 0,-1-1,1 1,0 0,-1-1,0 0,0 0,1 1,-1-1,0 0,0 0,0 0,0 0</inkml:trace>
</inkml:ink>
</file>

<file path=ppt/ink/ink17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971 679,'-1'0,"0"0,0 0,0 0,0 0,0 0,0 0,0 0,0 0,0 0,0 0,0 0,2 0,0 0,1 0,1 0,-1 0,0 0,1 0,0 0,0 0,4 0,-3 0,1 0,0 0,1-1,-1 1,1-1,1 1,7-3,-5 2,-4 1,4-1,-2-1,2 1,0 0,-2 1,3-1,-3-1,2 1,1 1,-2-1,0 0,1 1,0-2,0 1,-2 1,1-1,-1 1,1-1,-2 1,1 0,1-1,-1 1,-1 0,2-2,-3 2,0 0,1-1,-1 1,2 0,-2 0,1 0,-1 0,0-1,1 1,-3 0,3 0,-1 0,0 0,-1 0,1-1,-1 1,1 0,-1 0,0 0,1 0,-2 0,1 0,-1 0,1 0,-1 0,1 0,-2 0,1 0,0 0,0 0,-1 0,1 0,0 0,0 0,-1 0,1 0,0 0,0-1,-1 1,1 0,0 0,0 0,-1 0,1 0,-1-1,0 1,0 0,0 0,-1 0,1 0,0-1,-1 1,1 0,-1 0,0 0,0 0,0 0,0 0,0 0,0 0,0 0</inkml:trace>
</inkml:ink>
</file>

<file path=ppt/ink/ink17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1458 586,'1'0,"0"0,0 0,0 0,0 0,0 0,0 0,0-1,0 1,0 0,0 0,0 0,1 0,-1 0,0-1,0 1,0 0,0 0,0 0,-1 1,0 0,0 1,0-1,0 0,0 1,0 0,0 0,0-1,0 1,0 0,0-1,-1 1,1 0,0-1,0 1,-1 0,1-1,-1 1,1-1,-1 1,1-1,0 0,0 1,0-1,0 0,0 0,0 0,0 0,0-2,0 0,1 1,0-1,-1-1,1 2,0-1,-1 0,1 0,0 0,0-1</inkml:trace>
</inkml:ink>
</file>

<file path=ppt/ink/ink17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1492 575,'1'0,"0"0,0 0,0 0,0 0,0 0,0 0,0 0,0 0,0 0,-1 1,1-1,0 0,-1 1,1-1,-1 1,0 0,1-1,-1 1,0 0,0 0,0 0,0 0,0 0,0 0,0 0,0 0,-2 0,1 0,1 0,-1 0,0-1,0 0,1 1,0 0,-1-1,0 0,1 1,-1-1,1 1,0 0,0 0,0 0,0 0,1 0,-1 0,0 0,0 0,0 0,0 1,0 0,0-1,0 0,0 0,0 0,0 0,0 0,1 0,-1 0,0 0,0 0,0 0,0 0,0 0,-1-1,1-1,0 0,0 0,0 0,0 0,0 0,0 0</inkml:trace>
</inkml:ink>
</file>

<file path=ppt/ink/ink17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1511 602,'1'0,"0"-1,0 1,0 0,0 0,0-1,0 1,0 0,1 0,-1 0,0 0,0 0,1 0,0 0,-1 0,0 0,-1 1,0 0,1-1,-1 1,0 0,1-1,-1 1,1 0,-1 0,0 0,0 0,0 0,0 0,-1 0,1 0,-1-1,1 1,0 0,-1-1,0 1,0-1,1 1,-1-1,0 0,1 1,-1-1,-1 0,1 0,0 0,0 0,0 0,1-1,-1 1,1-1,-1 1</inkml:trace>
</inkml:ink>
</file>

<file path=ppt/ink/ink17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1517 615,'0'1,"0"0,0 0,-1-1,0 1,1 0,0 0,-1 0,1 0,-1-1,1 1,-1 0,1 0,-1 0,0 0,0-1,1 1,-1 0,0 0,1 0,-1-1,1 1,-1 0,0-1,1 1,-1 0,0-1,1 1,-1 0,1-2,1 1,-1-1,1 0</inkml:trace>
</inkml:ink>
</file>

<file path=ppt/ink/ink17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1510 632,'1'0,"0"0,0 0,0 0,0 0,0 0,0 0,0 0,0 0,0 0,-1 1,1-1,0 0,0 0,0 1,0-1,0 0,0 0,0 0,0 0,1 0,-1 0,1 0,-1 0,0 0,0 0,-1-1,1 1,0-1,0 1,0-2,1 0,-1 1,0 0,-1-1,1 0,0 0</inkml:trace>
</inkml:ink>
</file>

<file path=ppt/ink/ink17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1549 595,'1'0,"-1"1,1-1,0 0,-1 1,0 0,0 0,0 0,0 0,0 0,0 0,1-1,-1 2,0-1,0 1,0 0,1-1,-1 1,0-1,0 1,0-1,0 0,0 0,0 0,0 0,0 1,0-1,0 0,0 0,0 0,0 0,0 0,0 0,0-2,0 0,0-1,-1 1,1 0,0 0,0 0,0-2,0 2,0 0,0-1</inkml:trace>
</inkml:ink>
</file>

<file path=ppt/ink/ink17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1559 582,'1'0,"0"0,0 0,0 0,0-1,1 1,-1 0,0-1,0 1,0 0,0 0,0 0,0 0,-1-1,1 1,0 0,0 0,0 0,0 0,0 0,0 0,-1 1,1 0,0 0,-1 0,1 0,-1 1,1-1,0 1,-1-1,1 0,-1 1,1-1,-1 0,0 1,0-1,0 1,0-1,1 0,-1 0,0 1,1-1,-1 1,0-1,0 0,0 1,0-1,0 0,0 1,1-1,-1 0,0 0,0 0,0 2,0-2,0 0,0 0,0 0,0 0,0 0,0 0,1-1,-1 1,0 0,0 0,0 0,0 0,-1-1,0 0,0 0,0 0,0 0,1-1,-1 0,0 1,0-1,1 0,-2 0,1 0,0 0,-1 0,2 0,-1-1,-1 2,1-1,1-1,-1 2,0-1,0-1,0 1,0 1,0-2,1 1</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1144 221,'0'1,"0"0,0 0,0 0,0 0,-1 0,1 0,0 0,-1 0,1 0,0 0,0 0,0 0,0 0,0 0,0 0,-1 0,1 0,0 0,0 0,0 0,0 0,0-2,0 0</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1266 796,'0'-1,"1"1,0-1,0 1,0 0,0 0,-1-1,1 1,0 0,-1-1,1 1,0 0,0 0</inkml:trace>
</inkml:ink>
</file>

<file path=ppt/ink/ink18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1561 600,'1'0,"0"0,0 0,0 0,0 0,0 0,0 0,-1 1,1 0,0-1,0 1,-1 0,0 0,0 0,0 0,-1 0,0-1,1 1,-1 0,0-1,0 0,1 1,-1 0,0-1,1 1,-1-1,0 1,0 0,0-1,1 1,1-1,0 0,0 0,0 0,0 0,-1 1,1-1,0 0,-1 1,1-1,0 0,-1 1,0 0,1-1,-1 1,0 0,0 0,-1-1,1 1,0 0,-1-1,-1 1,1 0,0 0,0-1,1 1,-1-1,0 0,0 1,1 0,-1 0,0-1,0 0,0 0,0 1,1 0,-1-1,2 0,0 0,0-1,0 1,1-1,0 0,0 0,0 0,0 0,0 0,-1 1,1 0,0 0,-1-1,1 0,-1 1,0-1,0 1,0 0,0-1,0 1,0 0,-2 0</inkml:trace>
</inkml:ink>
</file>

<file path=ppt/ink/ink18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1430 651,'1'0,"0"0,0 0,0 0,0 0,1 0,-1 0,0 0,2 0,-2 0,2 0,0 0,-1 0,0 0,1 0,1 1,0-1,-1 0,-1 0,2 0,0 0,0 0,1 0,3 0,-3 0,-2 0,1 0,0 1,1-1,-1 0,1 0,-1 0,2 1,-3-1,2 0,-1 0,1 0,-1 0,0 0,1 0,-1 1,0-1,0 0,0 0,-1 0,1 0,-1 0,0 0,1 0,-2 0,1 0,0 0,-1 0,1 0,-1 0,0 0,-1 0,1 0,0 0,-1 0,0 0,0 0,1 0,0 0,-1 0,0 0,0 0</inkml:trace>
</inkml:ink>
</file>

<file path=ppt/ink/ink18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1286 390,'1'0,"0"0,0 0,0 0,0 0,1 0,-1 0,1 0,0 0,-1 0,2 0,-1 0,-1 0,2 0,3 0,-5 0,3 0,-1-1,-1 1,1 0,0 0,0 0,-2 0,2 0,0-1,0 1,-2 0,2 0,-1 0,0 0,0 0,0 0,-1 0,1 0,0 0,-1 0,1 0,-1 0,0 0,0 0,1 0,-1 0,1 0,-1 0,1 0,-1 0,1 0,-1 0,1 0,-1 0,1 0,-1 0,1 0,-1 0,1 0,-1 0,0 0,0 0,1 0,-1 0,2 0,-1 0,-1 0,0 0,1 0,0 0,-1 0,0 0,1 0,-1 0,0 0,0 0,0 0,0 0,0 0,0 0,0 0,0 0,0 0,0 0,0 0,0 0,0 0,0 0,0 0,0 0,0 0,1 0,-1 0,1 0,-1 0,1 0,-1-1,0 1,0 0,1 0,-1 0,1 0,-1 0,0 0,0 0,0 0,0 0,1 0,1 0,-2 0,0 0,0 0,1 0,0 0,-1 0,0 0,0 0,0 0,0 0,0 0,0 0,0 0,0 0,0 0,0 0,0 0,0 0,1 0,0 0,-1 0,2 0,-1 0,0-1,0 1,-1 0,0 0,0 0,1 0,-1 0,0 0,1-1,0 1,0 0,-1 0,1 0,-1 0,0 0,0 0,0 0,0 0,1 0,-1 0,0 0,0 0,0 0,0 0,0 0,0 0,0 0,0 0,0 0,0 0,0-1,0 1,1 0,0 0,0 0,-1 0,0 0,1 0,-1 0,0 0,0 0,0 0,1 0,-1 0,1 0,-1-1,0 1,1 0,-1 0,0 0,1 0,-1 0,1 0,-1 0,0 0,0 0,0 0,0 0,0 0,-1-1,1 1,0 0,1 0,-1 0,0 0,0 0,0 0,0 0,0 0,0 0,0 0,0 0,0 0,0 0,0 0,0 0,0 0,-1-1</inkml:trace>
</inkml:ink>
</file>

<file path=ppt/ink/ink18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1392 399,'0'1,"0"0,0 1,0-1,0 1,0-1,0 0,0 1,0-1,0 0,-1 1,1-1,0 1,0 0,0 0,0 0,0-1,0 0,0 0,0 0,0 1,0-1,0 0,0 0,0 0,0 0,0 1,0-1,0 0,0 0,1-1,-1 1,0 0,1 0,0 0,-1 0,1 0,-1 0,1 0,-1 0,0 0,1 0,-1 0,0 0,1 0,-1 0,0 1,0-1,0 0,0 1,1-1,-1 1,1-1,-1 0,0 1,1 0,-1-1,1 1,-1-1,0 0,1 0,-1 1,0-1,1 0,-1 0,0 0,1 0,-1 0,0 0,0 0,1-1,-1 1,1-1,-1 1,1-1,-1-1,0-1,0 1,1 1,-1-1,1-1,-1 1,1-1,-1 1,0 0,1-1,0 1,-1-1,1 1,-1 0,1-1,0 0,-1 1,0-1,1 0,0 0,-1 1,1-1,0 0,0 0,0 1,-1-2,1 1,-1 0,1 2</inkml:trace>
</inkml:ink>
</file>

<file path=ppt/ink/ink18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1434 425,'1'0,"0"0,0 0,0 0,0 0,0 0,0 0,0-1,0 1,1 0,-1 0,0-1,0 1,1 0,0-1,0 1,0 0,-1-1,0 1,0 0,0 0,-1-1,1 1,0 0,0 0,0 0,-1-1,1 1,0 0,-1-1,1 1,0 0,-1-1,1 1,0 0,-1-1,0 0,0 0,0 0</inkml:trace>
</inkml:ink>
</file>

<file path=ppt/ink/ink18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1469 411,'0'2,"0"-1,-1-1,1 1,-1 1,1-1,-1 1,1-1,-1-1,1 2,0-1,0 1,-1-1,0 1,1 0,0-1,0 1,-1-2,1 1,0 0,-1 0,1 0,0 0,-1 0,1 0,0 0,0 0,0 0,-1-1,1 1,1-1,0 0,0 0,0 0,0 0,-1 1,0 0,1 0,-1 0,0 1,1 0,-1 0,1-2,-1 2,0 0,0 0,0-1,0 1,0 0,0-1,0 0,0 1,0 0,0 0,0-1,0 1,0-1,0 0,0 0,0 0,0 0,0 0,0 0,0 0,0-2,0 0,0 0,0 0,0 0,0 0,0 0,0-1,0 1,0 0,0 0,0 0,1 1,-1-1,0 0,0 0,1 1,0 0,0 0,0 0,-1 1,1 0,0 0,-1 0,1 0,-1 0,1 0,-1 0,1-1,-1 1,1-1,-1 1,0 0,0 0,0 0,1 0,-1 0,0 0,0 0,0 0,0-2,1 1,-1-1,1-1,-1 1,1 0,0-1,0 2,-1-2,2 1,-1-1,0 1,1-1,0 0</inkml:trace>
</inkml:ink>
</file>

<file path=ppt/ink/ink18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1513 423,'-1'0,"1"1,-1 0,-1 0,2 0,-1-1,1 1,-1 0,-1-1,1 2,1-1,-1-1,0 1,0 0,1 0,-1-1,0 1,1 0,-1 0,0 0,1 0,-1-1</inkml:trace>
</inkml:ink>
</file>

<file path=ppt/ink/ink18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1513 428,'1'0,"0"0,0 0,0 0,0 1,-1 0,1-1,-1 1,1-1,0 0,-1 1,0 0,1-1,-1 1,1-1,-1 1,1 0,-1 0,0 0,1-1,-1 1</inkml:trace>
</inkml:ink>
</file>

<file path=ppt/ink/ink18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1511 443,'1'0,"1"0,-1 0,0 0,0 0,0 0,0 0,0 0,0 0,0 0</inkml:trace>
</inkml:ink>
</file>

<file path=ppt/ink/ink18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1511 453,'0'1,"-1"0,1 0,0 0,0 0,0 0,0 0,1-1,-1 1,0 0,0 0,0 0,0 0,0 0</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1327 794,'0'1,"0"0,0 0,0 0,0 0,-1 0,1 0,0 0,-1-1,1 2,0-1,0 0,0 0,-1 0,1 1,0 0,0 0,0 0,0-1,-1 1,1 0,0-1,0 0,0 1,-1-1,1 0,0 1,0-1,0 0,0 1,0 0,0 0,0-1,0 1,0 0,0-1,0 0,0 1,0-1,0 0,0 0,2-1,-2 1,0 0,1 0,-1 0,1-1,-1 1,1-1,0 0,0 0,0 0,0 0,0 0,0 0,0 0,0 0,1 0,-1 0,0 0,0 0,0 0,0 0,0 0,0 0,0 0,1-2,-1 2,0 0</inkml:trace>
</inkml:ink>
</file>

<file path=ppt/ink/ink18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1511 459,'1'0,"0"0,0 0,0 0,0 0,0 0,0 0,0 0,0 0,-1 1,1-1,0 0,-1 1,1 0,0-1,-1 1,0 0,0 0,1-1,-1 1,0 0,0 0,0 0,0 0,0 0,-1 0,0-1,0 0,0 1,1 0,-1-1,1 1,-1-1,0 0,0 0,0 1,0-1,1 1,-1-1,0 0,0 0,2-1,0 1,1-1,-1 1,-1-1,2 1,-1-1,0 1,1-1,-1 0,0 1,0-2,1 1,0 0,0 0,0 0,-2 0,2 0,-1 1,0-1,0 0,0 0,0 1,0-1,0 0</inkml:trace>
</inkml:ink>
</file>

<file path=ppt/ink/ink18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1547 427,'0'1,"0"0,0 0,0 0,0 0,1-1,-1 1,0 0,0 0,0 0,1 0,-1 0,0 0,0 0,0 1,0-1,0 0,0 0,1 0,-1 0,0 0,0 0,1-1,-1 1,0 0,1 0,0-1,0 0,0 0,1 0,-1 0,0-1,0 0,0 1</inkml:trace>
</inkml:ink>
</file>

<file path=ppt/ink/ink18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1575 425,'-1'0,"1"1,-1-1,1 1,-1-1,0 1,1 0,-2 0,1-1,1 1,-1 0,0 0,0-1,0 1,1 0,-1-1,2 0,0 0,0 0,0-1,0 1,0 0,0-1,0 1,0 0,0 0,0 0,0 0,0 0,0 0,0 0,0 0,1-1,0 1,0 0,-1-1,1 1,0 0,-1 0,1 0,0-1,0 1,0 0,-1 0,0 0,0-1,0 1,0 0,0 0,0 0,-2 1,1 0,-1-1,0 1,0 0,1 0,-2-1,0 0,2 1,-2 0,1 0,0-1,-2 1,2 0,-1-1,1 1,0 0,0-1,-1 0,0 1,1-1,0 1,-1-1,1 0,0 0,0 0</inkml:trace>
</inkml:ink>
</file>

<file path=ppt/ink/ink18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1573 443,'1'0,"0"0,-1 1,1-1,-1 1,1-1,-1 1,0 0,1-1,-1 1,0 0,0 0,0 0,0 0,0 0,0 0,0 0,0 0,0 0,-1 0,1 0,0 0,-1-1,0 1,0-1,1 1,-1 0,0-1,0 0,0 1,0-1,0 1,0-1,0 0,0 1,0-1,1 1,-1-1,0 0,0 0,2 0,0 0,0 0,0 0,-1-1,1 0,1 0,-1 1,0 0,1-1,-2 0,2 0,0 1,0-1,-1 1,1-2,-1 2,-1-1,1 1,0 0,0 0,0 0,-1-1,0 0,0 0</inkml:trace>
</inkml:ink>
</file>

<file path=ppt/ink/ink18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1586 451,'0'2,"0"-1,0 0,0 1,-1 0,1-1,-1 0,0 0,1 0,-1 1,0-1,1 0,-1 1,0-1,0 1,1-1,-1 0,0 0,0 0,1 0,-1 1,0-1,0 1,0-2,0 1,0 0,1 0,-1-1,1 1,0 0,-1-1,1 1,-1-1,2 0,0 0,0 0,0-1,0 0,0 1</inkml:trace>
</inkml:ink>
</file>

<file path=ppt/ink/ink18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1582 483,'1'0,"0"0,0 1,-1 0,1-1,0 0,0 1,0-1,-1 1,1-1,-1 1,1-1,-1 1,0 0,1-1,0 0,-1 1,1-1,0 0,0 0,0 0,0 0,1 0,-1 0,-1-1,1 0,1 0,0 0,-2 0,2-1,1-1,-3 1,2 0</inkml:trace>
</inkml:ink>
</file>

<file path=ppt/ink/ink18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1635 429,'0'1,"-1"-1,1 1,-1-1,0 1,1 0,-1-1,1 1,-1 0,0 0,0-1,0 1,0 0,1 0,-1-1,0 1,0 0,-1 0,1 0,1 0,-1-1,0 1,1 0,-1-1,1 1,0 0,0 0,0 0,1-1,0 0,0 0,0 0,0 0,0 0</inkml:trace>
</inkml:ink>
</file>

<file path=ppt/ink/ink18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1634 446,'1'2,"-1"-1,0 0,0 0,0 0,0 1,0-1,0 0,0 0,0 0,0 0,0 0,0 0,-1 0,1 0,0 0,0 0,-1 0,1 0,0 1,0-1,-1 1,1-1,0 0,-1 0,1 0,0 0,0 0,0 0,0 0,0 0,0 0,1-3,0 1,-1 0,1 0,0-1,-1 1,1-1,0 1,-1 0,2-2</inkml:trace>
</inkml:ink>
</file>

<file path=ppt/ink/ink18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1649 436,'0'-1,"1"1,-1-1,1 1,0-1,0 1,0 0,0 0,0-1,0 1,0 0,0-1,0 1,1-1,0 1,1 0,-2 0,2-1,-1 1,-1 0,3-1,-1 1,-1-1,1 1,-1-1,3 0,-2 1,-2 0,1-1,0 1,-1 0,0 0,0-1,0 1,0 0,-2 0,0 0,0 0,0 0,0 0</inkml:trace>
</inkml:ink>
</file>

<file path=ppt/ink/ink18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1685 416,'0'1,"0"1,0-1,0 0,0 1,0-1,0 1,0-1,0 0,0 0,0 1,0 0,0-1,0 0,0 0,0 0,0 2,0-1,0-1,0 1,0 0,0-1,-1 2,1-2,0 1,0 0,0 0,0-1,0 1,-1 1,1-2,0 1,0-1,0 1,0 0,0-1,0 1,0-1,0 0,0 1,0-1,0 0,0 0,0 1,0-1,0 0,-1 0,1 0,0 0,0 0,0 0,-1-1,1-1,-1 1,1-2,0 1,0 0,0-1,0 1,0-1,0 1,0 0,0-1,0 1,0 0,0 0,0-1</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1354 798,'1'0,"0"0,-1 2,1-2,-1 1,1-1,-1 1,1 0,0 0,0-1,-1 1,1-1,-1 1,1-1,-1 1,1-1,-1 1,1-1,0 0,0 0,0 0,0 0,1 0,-1 0,0 0,0 0,0 0,0 0,1 0</inkml:trace>
</inkml:ink>
</file>

<file path=ppt/ink/ink18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1681 439,'-1'0,"0"1,0 1,0-2,1 1,-1 0,0 0,0 0,-1 0,2 0,0 0,-2 0,1 0,0-1,1 1,0 0,-2 0,1 0,1 0,0 0,-1-1,0 0,0 1,1 0,-1 0,0 0,1 0,0 0,1-1,0 0,0 0,0 0,-1-1</inkml:trace>
</inkml:ink>
</file>

<file path=ppt/ink/ink18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1687 446,'1'0,"0"0,0 0,-1 1,0 0,1-1,0 1,-1 0,1-1,-1 1,1 0,0 0,0-1,-1 1,0 0,1 0,0-1,-1 1,0 0,1-1,0 1,0 0,-1 0,1-1,-1 1,1-1,-1 1,1-1,-1 1,-1-1,0 0,0 0,0 0,0 0</inkml:trace>
</inkml:ink>
</file>

<file path=ppt/ink/ink18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1675 462,'1'0,"0"0,0 0,0 0,0 0,0 0,0 0,0 0,1 0,-1 0,1 0,0 0,0 0,-1 0,0 0,0 0,0 0,0 0,-1-1,0 0,0 0</inkml:trace>
</inkml:ink>
</file>

<file path=ppt/ink/ink18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1505 516,'0'1,"0"0,1-1,-1 1,0 0,0 0,1 0,-1 0,0 0,0 0,0 0,0 0,0 0,0 0,1 0,-1 0,1 0,-1 0,0 0,0 0,1 1,-1-1,0 0,0 0,0 0,0 1,0-1,0 0,0 0,0 0</inkml:trace>
</inkml:ink>
</file>

<file path=ppt/ink/ink18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1497 551,'1'0,"0"0,-1-1,0 0,1 0,0 1,-1-1,1 0,0 1,0-1,0 0,1 1,-1 0,0-1,1-1,0 2,-1-1,0 0,1 0,0 0,-1 1,0-1,1 0,-1 0,0 1,-1 2,0 0,0-1,0 1,0-1,0 0,0 1,0 0,0-1,0 1,0-1,0 0,0 1,0 0,0 0,-1-1,1 0,0 0,0 0,0 0,0 0,0 0,0 0,0 0,-1-1,1-1,0 0,0-1,1 1,0-1,-1 1,1 0,-1-1,2 1,-1-1,-1 1,1 0,-1 0,1 0,-1 0,1 1,-1-1,0 0,0 0,0 0,1 0,0 1,-1 1,1-1,-1 1,0 0,0 0,0 0,1-1,-1-1,1 1</inkml:trace>
</inkml:ink>
</file>

<file path=ppt/ink/ink18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1544 532,'1'0,"0"0,0 0,0 0,0 0,0 0,0 0,0 0,0 1,0 0,-1 0,0 0,1-1,-1 1,0 0,0 0,0 0,0 0,0 0,0 0,0 0,-1 0,0-1,0 1,1 0,-1-1,0 0,0 0,1 1,-1-1,0 0</inkml:trace>
</inkml:ink>
</file>

<file path=ppt/ink/ink18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1547 562,'0'1,"0"0,0 0,-1 0,0-1,1 1,-1-1,1 1,0 0,-1-1,1 1,-1-1,1 1,-1-1,1 1,-1-1,1 1,-1-1,1 1,2-1</inkml:trace>
</inkml:ink>
</file>

<file path=ppt/ink/ink18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1556 568,'1'0,"0"0,-1 1,0 0,1 0,0 0,0-1,-1 1,1-1,0 0,0 0,0 0,0 0,0 0,0 0,0 0,-1-1,1 1</inkml:trace>
</inkml:ink>
</file>

<file path=ppt/ink/ink18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1582 537,'0'1,"1"0,-1 0,0 0,0 0,1-1</inkml:trace>
</inkml:ink>
</file>

<file path=ppt/ink/ink18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1587 527,'1'-1,"0"1,0 0,0 0,0 0,0 0,0 0,0 0,0 0,0 0,0 0,-1 1,1-1,0 0,0 0,0 0,-1 1,1-1,0 1,0-1,0 1,0-1,0 0,-1 1,0 0,0 0,0 1,-1-2,0 1,0 0,0-1,1 1,-1-1,0 0,0 1,0 0,0 0,0-1,0 0,0 1,0 0,0-1,0 0,1 1,-1-1,0 0,1 1,-1-1,1 1,-1-1,0 0,0 0,0 0,0 1,1 0,-1-1,0 0,1 1,-1-1,0 0,0 1,1 0,-1-1,2 0,0 0,0 0,0 0,0 0,-1-1,2 1,-1 0,0 0,1-1,0 1,-1-1,1 0,0 1,-1-1,1 1,0-1,1 1,-1-1,0 1,-1-1,0 1,0 0,0 0,0 0,0 0,0 0,-1 1,1 0,-1 0,0 0,1-1,-1 1,0 0,0 0,0 0,0 0,0 0,-1 0,1 0,-1 0,1 1,-1-2,0 1,0 0,1 0,-1 0,0-1,1 1,0 0,-1-1,1 1,-1-1,0 0,0 1,1 0,-1-1,0 0,0 0,0 0,1 1,-1-1,0 0,0 0,0 0,0 0,0 0,0 0,0-1,1 0,-1 1,0-1,0 1,1-1,0 0,-1-1,0 1,0 0,1 0,0 0,0 0,0-1,0 1,0-1,0 1,0 0,0 0,1-1,-1 1,1 1,-1-1</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1387 800,'-1'0,"0"0,0 0,0 0,0 0,0 0,0 0,0 0,0 0,0 0,1 1,-1-1,1 1,0 0,-1-1,0 0,1 1,-1-1,1 1,0 0,-1-1,0 0,1 1,-1-1,1 1,0 0,-1-1,0 0,1 1</inkml:trace>
</inkml:ink>
</file>

<file path=ppt/ink/ink18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1593 542,'1'0,"-1"1,0 0,0 0,0 0,0 0,0 0,0 0,-1 0,1 0,-1 0,1 0,0 0,0 0,0 0,0 0,-1-1,1 1,0 0,0 0,0 0,1-1,0 0,1 0,0-1,1 0,-2 0,1 0,0-1,1 1,0-1,-2 0</inkml:trace>
</inkml:ink>
</file>

<file path=ppt/ink/ink18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1637 525,'0'1,"0"0,1-1,-1 1,0 0,0 0,1-1,0 0,0 0,-1-1,1 0,0-1,0 1,0 0,-1-1,1 0,0 1,-1 0,1 0,-1-1</inkml:trace>
</inkml:ink>
</file>

<file path=ppt/ink/ink18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1649 500,'1'0,"0"0,-1 1,0 0,0 0,0 1,1-1,-1 0,0 0,0 1,0-1,0 1,0-1,0 0,0 1,0-1,0 1,0 0,0 0,0 0,0 0,0 0,0 0,0 1,0-2,0 2,0-1,0-1,0 2,0-1,0 0,0 0,0 0,0-1,0 2,1-1,-1 0,0-1,0 0,0 0,1 1,-1-1,0 0,0 0,1 1,-1-1,0 0,0 1,0-1,0 0,0 0,0 0,0 0,0 0,-1-1,1-1,0 0,0-2,0 2,0 0,0-1,1 0,0-1,-1 0,1 2</inkml:trace>
</inkml:ink>
</file>

<file path=ppt/ink/ink18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1784 507,'1'0,"0"0,0 0,0 0,-1-1,1 1,0-1,0 1,0 0,-1-1,1 1,-1 2,0-1,0 1,0-1,0 0,-1 1,0-1,1 0,0 0,0 0,0 0,0 0,-1-1,1 2,-1-2,1 1,0 0,-1-1,1 1,0 0,0 0,0 0,0 0</inkml:trace>
</inkml:ink>
</file>

<file path=ppt/ink/ink18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1771 548,'0'-1,"0"0,1 1,-1-1,1 0,-1 0,1 0,0 1,-1-1,1 1,-1-1,1 0,0 0,0 0,0 0,1 0,0 1,-1-1,-1 0,2 0,0 1,-2-1,1 0,0 0,0 1,1 0,-1-1,-1 0,1 1,0-1,0 1,0-1,0 1,-1-1,1 0,0 1,-1-1,1 1,-1-1,0 0,0 0,1 0,-1 0,0 0,0 0,1 1,-1-1,1 0</inkml:trace>
</inkml:ink>
</file>

<file path=ppt/ink/ink18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1809 500,'1'0,"-1"-1,1 1,0-1,-1 0,2 1,-1 0,0-1,0 1,1 0,-1 0,0-1,0 1,0 0,0 0,0 0,0 0,0 0,0 0,-1 1,1-1,-1 1,0 0,0 0,0 0,0 0,0 0,0 0,0 0,-1-1,0 1,0 0,0 0,0 0,0 0,0-1,0 1,0-1,1 1,0 0,0 0,0 0,-1-1,1 1,0 1,0-1,-1-1,1 1,0 0,-1 0,1 0,-1-1,1 1,0 0,0 0,0 0,0 0,0 0,0-2,0 0,1 0,-1 0,1 0,-1 0,2 0,-2 0,1 1,-1-1,0 0,1 1,0 0,0 0,-1-1,0 0,0 0,1 1,0 0,-1-1,1 1,0-1,0 1,-1 1,1-1,0 0,-1 1,1 0,-1 0,1-1,-1 1,1 0,-1 0,1-1,-1 1,0 0,1-1,-1 1,0 0,1-1,-1 1,0 0,0 0,0 0,-1-1,0 0,0 0</inkml:trace>
</inkml:ink>
</file>

<file path=ppt/ink/ink18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1830 526,'-1'0,"0"0,0 1,1 0,-2-1,2 1,-1-1,0 1,-1 0,2 0,-1 0,0-1,0 0,1 1,-1 0,0 0,0-1,0 2,0-2,1 1,-1-1,1 1,-1 0,1 0,-1-1,1 1,-1 0,1 0,-1-1,1 1,0 0,0 0,0 0,0 0,1 0,0-1,0 0,0 0,0 0,0 0,0-1,-1 0,2 0,-1 1,0-1,0 0,-1 0,1 1,-1-1,1 1,0-1,-1 0,1 1,-1-1,1 1,0 0,-1-1,1 1,0 0,0 0,-1 1,0 0,1-1,-1 1,1 0,-1 0,0 0,0 0,1-1,-1 1,0 0,1-1,-1 1,0 0,0 0,0 0,0 0,-1-1,0 1,-1-1,1 0,-1 1,0 0,-1-1</inkml:trace>
</inkml:ink>
</file>

<file path=ppt/ink/ink18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1621 625,'-1'0,"0"1,1 0,-1 0,1 0,0 0,-1-1,1 1,0 0,0 0,-1-1,1 1,0 0,0 0,-1-1,1 1,-1 0,1 0,-1 0,1 0,0 0,0 0,-1-1,1 1,-1-1,1 1,-1-1,1-1,0 0,0 0,0 0,0 0,0 0</inkml:trace>
</inkml:ink>
</file>

<file path=ppt/ink/ink18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1647 600,'1'0,"-1"1,0 0,1-1,-1 1,0 0,0 0,1-1,-1 1,1 1,-1-1,0 0,0 0,1 0,-1 0,0 0,0 0,0 1,0-1,0 0,0 1,0-1,0 0,0 0,0 1,0-1,0 2,-1-2,1 0,-1 1,1 0,0-1,-1 0,1 0,0 0,0 0,0 1,0-1,-1 0,1 0,0 0,-1 0,1 0,0 0,-1 0,1 0,0 1,0-1,0 0,0 0,0 0,0 0,0 0,0 0,-1-1,1 1,0 0,0 0,-1-1,0 0,0 0,0-1,1 0,0 0,-1-1,0 1,1 0,-1 0,1 0,-1-1,0 1,1 0,-1-1,0 1,0-1,1 0,0 1,-1 0,0-1,0 0,0 0,0 2,1-2,0 1,-1 0,0 0,0 1,1-1,0 0,0 0,-1 1,1-1,0 0,-1 1,1-1,-1 0,2 1,0 0,0 0,0 0,0 0,-1 1,1-1,0 0,-1 1,1-1,-1 1,0 0,1-1,0 0,-1 1,0 0,1 0,-1 0,1 0,-1 0,0 0,0 0,0 0,0 0,0 0,0 0,0 0,0 0,0 0,0 0,-1 0,1 0,0 0,-1-1,1 1,0 0,0 0,1-2,0 0,0 1,0-1,0 1,-1-1,1 0,-1 0,1 0,0 0,-1 0,0 0,0 0</inkml:trace>
</inkml:ink>
</file>

<file path=ppt/ink/ink18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1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1630 610,'1'0,"-1"1,1-1,-1 1,0 0,1-1,-1 1,1-1,-1-1,1 0,0 1,0 0,-1-1,1 1,0 0,0 0,0 1,0-1,-1 1,1 0,0-1,0 0,0 0</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1368 809,'0'2,"0"0,0-1,0 0,0 0,0 0,0 0,0 0,0 0,0 0,0 0,0 0,0 0,0 0,0 0,0 0,0 0,0 0,-1-1,1 1,0 0,0 0,0 0,-1-1,1 1,2-1,-1 0</inkml:trace>
</inkml:ink>
</file>

<file path=ppt/ink/ink18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4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1638 605,'0'1,"0"0,0 0,0 0,0 0,0 0,0 0,0 0,0 0,0 0,0 0,0 0,0 0,0 0,0 0,0 1,0-1,0 0,0 0,0 0,0 0,0 0,0 0,0 0,0 0,0 0,0 0,0 0,0 1,0-1,0 0,0 0,0 0,-1 0,1 0,0 0,0 0,0 0,0 0</inkml:trace>
</inkml:ink>
</file>

<file path=ppt/ink/ink18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4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1866 504,'0'1,"0"0,0 0,0 0,0 0,0 0,0 0,0 0,0 0,0 0,0 0,0 0,0 0,0 0,0 0,0 1,0 0,0-1,0 0,0 0,0 1,0-1,0 3,0-3,0 0,0 0,0 0,0 0,0 0,0 0,0 0,0 0,0 0,1-1,-1 1,0 0,0 0,0 0,0 0,0 0,0-2,0 0,0 0,0 0,0 0</inkml:trace>
</inkml:ink>
</file>

<file path=ppt/ink/ink18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4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1867 497,'1'0,"0"0,0 0,0 0,-1 1,1-1,0 0,0 0,-1 1,0 0,1-1,0 1,0-1,0 0,-1 1,1-1,-1 1,0 0,1-1,0 0,0 0,-1 1,0 0,1-1,0 0,-1 1,0 0,0 0,1-1,-1 1,1 0,-1 0,0 0,0 0,1-1,-1 1,0 0,0 0,0 0,0 0,0 0,0 0,0 0,0 0,1 0,-1 0,0 0,0 0,0 0,0 0,0 0,1-1,-1 1,0 0,0 0,0 0,0 0,1 0,-1 0,0 0,0 0,0 0,0 0,0 0,0 0,0-2,-1 0</inkml:trace>
</inkml:ink>
</file>

<file path=ppt/ink/ink18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4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1877 521,'1'0,"0"0,0 1,0-1,0 0,-1 1,1-1,0 0,0 1,0 0,0-1,-1 1,0 0,-1 0,0-1,0 1,0-1,1 1,-1-1,1 1,-1-1,0 0,1 1,-1 0,0 0,0-1,2 1,-1 0,0 0,0 0,-1-1,1 1,0 0,-1-1,1 1,-1-1,1 1,-1-1,2 0,0 0,0 0,0 0,0 0,0 0,0 0,0 0,0 0,0-1,0 1,0 0,0 0,0 0,0 0,0 0,0 0</inkml:trace>
</inkml:ink>
</file>

<file path=ppt/ink/ink18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4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1717 493,'-1'0,"1"1,-1 0,1 0,-1 0,1 0,-1-1,0 1,1 0,0 1,-1-2,1 1,-1 0,0-1,1 1,0 0,0 0,-1-1,0 1,1 0,0 0,-1 0,1 0,0 0,-1 0,0 0,1 0,0 0,0 0,-1 0,1 0,0 0,-1-1,1 1,0 0,-1-1,1 1,0 0,0 0,-1-1</inkml:trace>
</inkml:ink>
</file>

<file path=ppt/ink/ink18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4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1700 528,'0'1,"0"0,0 0,0 0,0 0,0 0,0 0,0 0,0 0,0 0,0 0,0 0,0 0,0 0,0 0,0 0,0 0,0 0,0 0,0 0,0 0,0 0,1-1,-1 1,0 0,0 0</inkml:trace>
</inkml:ink>
</file>

<file path=ppt/ink/ink18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10-06T22:43:4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1705 529,'1'0,"0"0,0 0,0 0,0 0,0 0,-1 1,1-1,0 0,-1 1,1 0,0-1,-1 1,1-1,-1 1,0 0,1 0,-1 0,0 0,1-1,-1 1,0 0,0 0,0 0,1 0,-1 0,0 0,0 0,0 0,0 0,0 0,0 0,0 0,-1-1,1 1,-1 0,1 0,-1-1,1 1,-1-1,1-1,0 0,-1 1,1-1,0 0,0 0,0 0,0 0,-1 0,1 0,0 0,0 0,0 0,0 0,0 0,0 0,1 0,-1 0,0 0,0 0,1 0,-1 0,1 1,-1-1,0 0,1 0,0 1,0-1,-1 0,1 1,0-1,0 1,-1-1,1 0,0 1,0 0,0 0,0-1,0 0,0 1,0-1,1 1,-1 0,-1-1,1 0,0 1,0-1,0 1,0 0,-1-1,1 1,0 0,-1-1,0 2,1 0,-1 0,0 0,0 0,1 0,-1 0,1-1,-1 1,0 0,1 0,-1 0,0 0,1-1,-1 1,1-1,-1 1,1-1,-1 1,1-1,-1 1,0 0,1-1,-1 1,0 0,1 0,0 0,-1 0,1-1,-1 1,0 0,0 0,0 0,0 0,0 0,0 0,1 0,-1 0,0 0,0 0,0 0,0 0,0 0,0 0,0 0,0 0,0 0,0 0,-1-1,0 0,1 1,-1-1,1 1,0 0,-1-1,0 0,0 0,1 1,-1 0,0-1,0 0,1-1,-1 1,0 0,1-1,0 0,0 0,-1 1,0 0,1-1,0 0,-1 1,1-1,0 0,-1 1,1-1,-1 1,1-1,0 0,0 0,-1 1,1-1,0 0,-1 1,1-1,1 1,0 0,0 0,1 0,-1 0,1-1,-1 1,0 0,0 0,0 0,0 0,0 0,0 0</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1389 831,'0'1,"0"0,0 0,0 0,0 0,0 0,0 0,0 0,0 0,0 0,0 0,0 0,0 0,-1-1,1 1,0 0,-1-1,1 1,0 0,0 0,-1-1,1-1,0 0,0 0,0 0</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1421 785,'0'2,"0"-1,0 0,0 0,0 0,0 0,0 0,0 0,0 1,1-2,-1 1,0 0,0 0,0 0,0 1,0-1,0 0,0 0,0 0,0 0,0 0,0 0,0 0,0 0,0 1,0-1,0 0,0 0,0 0,0 0,0 0,0 0,-1-1,1 1,0 0,0 0,-1-1,1 1,0 0,0 0,0 0,0 0,-1 0,1 0,0 0,0 0,0 0,0 0,0 0,-1 0,1 0,0 0,0 0,0 0,0 0,0 0,-1-1,1 1,0 0,0 0,-1-1,1 1,0 0,0 0,0 0,-1-1,1 1,0 0,0 0,0 0,0 0,0 0,-1-1,1 1,0 0,0 0,-1 0,1 0,0 0,0 0,0 0,0 0,-1-1,1-1,0 0</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1474 794,'-1'0,"1"1,0 0,-1 0,0-1,1 1,0 1,-1 0,1-1,-1-1,1 1,-1 0,1 0,0 0,-1 1,1 0,0-1,0 1,-1-2,1 1,0 0,0 0,-1 0,1 0,0 0,-1 0,1 1,0-1,0 0,0 1,0-1,0 1,0-1,0 0,0 0,0 0,0 0,0 0,0 0,0 0,0 0,0 1,0-1,0 0,0 0,1 0,-1 0,0 0,1-1,-1 1,1-1,-1 1,1-1,-1 1,1-1,0 0,0 1,0-1,0 0,-1 1,1-1,0 0,0 0,0 0,0 0,0 0</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1488 809,'2'2,"-1"-2,-1 1,1-1,0 0,-1 1,0 0,0 0,1-1,0 1,0-1,-1 1,0 0,0 0,1-1,0 1,-1 0,1-1,-1 1,1 0,0-1,-1 1,1-1,0 1,0-1,-1 1,1-1,0 0,0 0,-1 1,2-1,-1 0,0 0,0 0,0 0,0 0,0 0,-1-1,1 1,0-2</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1522 805,'-1'0,"0"0,0 0,0 0,0 0,0 2,0-1,0-1,0 0,0 1,0-1,1 2,-1-2,0 0,0 0,1 1,0 0,-1-1,1 1,-1-1,0 0,1 1,0 0,0 0,0 0,0 0,0 0,0 0,0 0,0 0,0 0,1 0,-1 0,0 0,0 0,0 0,0 0,0 0,0 0,0 0,0 0,0 0,0 0,0 0,0 0,0 0,0 0,0 0,1-1,-1 1,0 0,0 0,0 0,0 0,0 0,0 0,0 0,1-1</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1158 228,'0'2,"0"-1,0 0,0 0,0 0,0 0,0 0,0 0,0 0,0 0,0 0,0 0,0 0,0 0,0 0,0 0,0 0</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1519 828,'1'0,"0"0,0 0,0 0,0 0,0 2,0-2,0 0,0 0,-1 1,1-1,-1 1,1-1,-1 1,1-1,-1 1,0 0,1-1,-1 1,0 0,0 0,0 0,0 0,0 1,0-1,-2 0,2 0,-1-1,1 1,0 0,-1 0,1 0,-1-1,0 0,1 1,0 0,-1-1,0 1,1 0,1-1,0 0,0 0,0 0,0 0,0 0,0 0,0 0,0-2,0 2,0 0,0 0,0 0,0-1,0 1,0 0,0 0</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1553 859,'0'1,"0"0,0 0,0 0,0 0,-1-1,1 1,-1-1,0 0,1 1,-1 0,0-1,1 1,-1 0,0-1,1 1,-1-1,0 1,1 0,-1-1,0 1,0-1,1 1,0 0,-1-1,0 0,1 1,-1-1,1 1,0 0,-1-1,1-1,0 0</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1565 807,'1'0,"0"0,-1 2,1-1,-1 0,0 0,1 0,0-1,-1 1,1-1,-1 1,1 0,-1 0,1-1,-1 1,1-1,-1 1,1-1,-1 1,0 0,1-1,-1 1,1-1,0 1,0-1,0 1,0-1,-1 1,1-1,-1 1,2-1,-1 0,0 0,0 0,0 0</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1598 809,'-2'0,"1"0,0 0,0 0,0 1,0 0,0-1,1 1,-3 0,3 0,-1-1,0 1,0-1,0 1,0-1,1 1,-1 0,0-1,1 1,-1-1,1 1,-1-1,1 1,0 0,0 0,1 0,-1 0,0 0,0 0,0 0,0 0,0 1,1-1,-1 0,0 0,0 0,0 0,0 0,0 0,0 0,0 0,0 0,0 1,0-1,0 0,0 0,0 0,0 0,0 0,0 0,0 0,0 0,0 0,0 0,0 0,0 0,0-2,1 0,0 1,0-1</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1599 836,'0'2,"0"-1,0 0,0 0,0 0,0 0,0 0,-1 1,1-1,-1 0,1 0,-1 1,1-1,0 0,-1 0,1 0,2-1,-1 0,0 0,0 0,0 0,0 0,0 0,0 0,0 0,0-2,0 2,0 0,-1-1,1 1,0 0,0 0,0 0,0 0,0 0,0 0,0 0,0 0,0-1,0 1,0 0,-1-1,0 0,-1 1,0 0</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1610 841,'0'2,"0"-1,0 0,0 0,0 0,0 0,0 0,0 0,-1 0,1 0,0 0,0 0,0 0,0 0,0 0,0 0,0 0,0 0,-1-1,1 1,-1-1,1 1,0 0,0 0,-1 0,1 0,0 0,0-3,0 1,2-1,-1 2,-1-1,1-1</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1635 806,'1'0,"0"0,0 0,-1 2,0-1,1-1,-1 1,0 0,1 0,0 0,-1 0,1 0,-1 0,0 0,0 0,0 0,1 0,-1 1,0-1,0 1,0 0,0 0,0-1,0 0,0 0,0 0,0 0,0 0,0 0,0 0,0 0,0 0,0 0,0 1,0-1,0 1,-1-1,1 0,0 0,-1 0,1 1,-1-2,0 1,1 0,0 0,-1-1,0 1,0 0,1 0,-1 0,0-1,1 1,0 0,-1 0,0-1,0 0,1 1,-1-1,1 1,-1-1,0 0,0 1,0-1,0 0,1-2</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6: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1666 775,'1'0,"0"0,0 0,-1 2,1-2,-1 1,1-1,-1 1,0 0,1-1,0 1,-1 0,1 0,-1 1,1-1,-1 1,1-1,-1 0,0 1,1-1,-1 1,0-1,0 0,1 0,-1 0,0 0,0 0,0 0,0 0,0 0,0 0,0 0,0 0,0 0,0 0,0 0,0 0,0 0,0 0,0 1,0-1,0 0,0 0,0 0,0 0,0 1,0-1,0 0,0 0,0 0,0 0,0 0,0 0,0 0,-1-1,1 1,0 0,-1 0,1 1,-1-1,1 0,-1 1,1-1,0 0,-1-1,1 1,0 0,-1 1,0-1,1 0,0 0,0 0,0 0,-1-1,1 1,0 0,-1-1,1 1,0 0,-1 0,1 0,0 0,-1 0,0-1,0 1,1 0,0 0,-1-1,1 1,-1 0,1 0,-1-1,1 1,-1-1,1 1,-1-1,1 1,-1 0,0 0,0-1,0 0,0 0,1 1,-1-1,0 0,0 0,0 0,0 0,0 0,0 0,0 0</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957 552,'1'0,"0"-1,0 1,-1-1,2 1,-1 0,-1-1,1 0,0 0,0 1,0 0,1-1,-1-1,0 1,1 0,0 1,0-1,-1-1,2 1,-1-1,2 0,-2 1,2-2,-2 1,2 0,2-1,-2 0,-1 1,1 0,0 0,-1-1,1 0,1 1,-1 0,0-2,-1 1,2 1,-2-1,1 0,0 1,-1-1,0 0,2-1,-3 3,1-2,0 0,0 1,3-3,-3 3,0-1,-1 1,1 0,-1-1,2 1,-2-1,1 1,-3 1,2-1,1 0,-1 0,1 0,-1 0,-1 1,1 0,0-2,0 2,0-1,-1 0,3-1,-2 2,0-1,-1 1,0-1,1 2,0-2,0 0,0 0,0 1,-1 1,0-2,0 1,0 1,0-1,1 0,-1 0,-1 0,2 1,-1-1,0 0,-1 0,2 1,-1-1,-1 0,1 0,0 1,0-1,0 0,0 1,0-1,0 1,0-1,-1 0,1 1,0 0,0-1,-1 0,1 1,0-1,0 1,0 0,0-1,0 0,0 1,-1-1,1 1,0-1,0 1,-1-1</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1158 382,'2'0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13: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341 881,'1'0,"0"0,1 0,-1 0,0 0,0 0,0 0,0 0,0 0,1 0,-1 0,0 0,0 0,0 0,0 0,0 0,1 0,0 0,0 0,-1 0,0 0,1 0,0 0,-1 0,0 0,0 0,1 0,0 0,2 0,-3 0,1 0,-1 0,1 0,-1 0,0 0,0 0,0 0,0 0,1 0,-1 0,0 0,0 0,0 0,0 0,0 0,1 0,-1 0,0 0,0 0,0 0,0 0,1 0,-1 0,0 0,0 0,0 0,1 0,-1 0,0 0,1 0,-1 0,0 0,1 0,-1 0,1 0,1 0,-1 0,-1 0,1 0,1 0,-2-1,1 1,0 0,2 0,2 0,-4 0,0 0,0 0,0 0,-1-1,1 1,0 0,-1 0,1 0,-1-1,0 1,2 0,-1 0,-1-1,1 1,-1 0,3-1,-2 1,0 0,0 0,-1 0,0 0,1 0,-1 0,1 0,0-1,-1 1,1 0,0-1,-1 1,1 0,0 0,-1-1,1 1,0 0,0 0,-1-1,2 1,0 0,-1-1,0 1,0 0,0 0,-1 0,3 0,-2 0,0 0,-1-1,0 1,0 0,0 0,0 0,0 0,0 0,0 0,0 0,0 0,0 0,0 0,0 0,0 0,0 0,0 0,0 0,0 0,0 0,0 0,0 0,0 0,0 0,0 0,0 0,1 0,-1 0,0 0,2 0,-2 0,1 0,-1 0,1 0,1 0,3 0,-5 0,1 0,1 0,-2 0,1 0,0 0,1 1,-2-1,1 0,-1 0,1 0,0 0,-1 0,0 0,0 0,0 0,0 0,0 1,0-1,0 0,0 0,0 0,0 0,0 0,0 0,0 0,0 0,1 1,-1-1,0 0,1 0,-1 0,1 0,-1 0,0 0,0 0,0 0,0 0,1 0,0 0,-1 0,0 0,0 0,1 0,1 0,-2 0,0 0,0 0,0 0,1 0,-1 0,0 0,1 0,0 0,-1 0,0 0,0 0,0 0,0 0,0 0,0 0,0 0,0 0,0 0,1 0,-1 0,0 0,0 0,0 0,0 0,0 0,0 0,1 0,0 0,0 0,-1 0,0 0,1 0,0 0,0 0,-1 0,1 0,0 0,-1 0,1 0,1 0,-1 0,-1 0,1 0,0 0,-1 0,4 0,-2 0,-1 0,-1 0,1 0,1 0,-2 0,1 0,0 0,-1 0,1 0,1 0,-2 0,2 0,-1 0,-1 0,0 0,1 0,0 0,-1 0,0 0,1 0,-1 0,1 0,-1 0,1 0,-1 0,0 0,1 0,0 0,-1 0,1 0,0 0,0 0,-1 0,0 0,1 0,-1 0,0 0,0 0,0 0,0 0,1 0,-1 0,1 0,-1 0,0 0,3 0,-2 0,0 0,0 0,-1 0,0 0,1 0,1 0,-2 0,1 0,-1 0,0 0,0 0,0 0,0 0,0 0,0 0,0 0,1 0,-1 0,0 0,0 0,1 0,-1 0,0 0,0 0,0 0,0 0,0 0,1 0,-1 0,0 0,0 0,0 0,0 0,0 0,0 1,0-1,0 0,1 0,-1 0,1 0,0 0,-1 0,0 0,1 1,-1-1,0 0,1 0,-1 0,0 0,0 0,0 0,0 0,0 0,0 1,1-1,0 0,-1 0,1 0,0 0,-1 0,0 0,0 0,0 0,0 0,0 0,0 0,0 0,0 0,0 0,1 0,-1 0,0 0,0 0,0 0,0 0,0 0,0 0,0 0,0 0,0 0,0 1,0-1,0 0,0 0,0 0,0 0,0 0,0 0,0 0,0 0,0 0,0 0,0 0,-1 1,1-1,0 0,0 0</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1214 248,'0'2,"0"-1,0 0,0 0,0 0,0 0,0 0,1-1,-1 1,1-1,-1 1,1-1,-1 1,0 0,0 0,1-1,-1 1,1-1,-1-1,1 0,-1 0,1 1,-1-1,1 1,-1-2,2 1,-2 0,0 0,1 0,-1 0,1 1,-1-1,1 1,0 0,-1-1,0 0,0 0,1 1,0-1,0 1,-1-1,0 0,1 1,-1-1,1 1,-1-1,1 1,-1-1,1 0</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1156 388,'2'0</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1152 379,'1'0,"0"0,0 0,0 0,0 0,0 0,0 0,0 0,0 0,0 0,0 0,0 0,0 0,0 0,0 0,0 0,0 0,0 0,0 0,0 0,0 0,-1 2,1-2,0 0,0 0,0 0,0 0,0 0,0 0,0 0,0 0,0 0,1 1,-1-1,0 0,0 0,0 0,0 0,0 0,0 0,0 0,0 0,0 0,0 0,1 0,-1 0,1 0,-2 1,1-1,0 0,0 0,0 0,1 0,-1 0,1 0,-1 0,1 0,-1 0,0 0,0 0,1 0,-1 0,0 0,0 0,-1 1,0 0,-2 0,2 0,-1 0,1 1,-1-2,0 1,0 1,0-1,0 0,1 0,-1 0,0 1,0-1,1 0,-1 0,0 0,1 1,-1-1,1 0,-1-1,0 1,1 0,0 0,0 0,-1-1,1 1,-1 0,1 0,-1-1,1 1,0 0,0 0,-1 0,0-1,1 1,0 0,0 0,-1-1,1 1,0 0,-1-1</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1154 96,'0'2,"0"-1,0 0,0 0,0 0,0 0,0 0,0 0,0 0,0 1,1-1,-1 0,0 1,0-1</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1129 133,'0'1,"0"0,0 0,0 0,0 0,0 0,0 0,0 0,0 0,0 0,0 0,0 0,0 0,0 0,0 0,0 0,0 0,0 0,0 3,0-3,0 0,0 0,0 0,0 0,0 1,0-1,0 0,0 0,0 0,0 0,0 1,0-1,0 1,0-1,0 0,0 0,0 1,0-1,0 0,0 0,0 0,0 0,0-2,0 0,1 0,-1 0,1 0,-1-1,0 1,0 0,1-1,0 1,0 0,0-1,0-1,-1 2,1 0,0-1,0 0,0 1,0-1,1-1,-1 1,0 0,0 1,1-1,0-1,-1 2,0 0,0-2,1 2,0-1,-1 0,1 0,-1 2,0-3</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1173 116,'0'2,"0"-1,0 0,-2 0,1 0,-1 2,1-3,1 1,-1 0,-1 0,2 0,0 0,-1-1,0 1,0 1,0-1,0-1,1 1,-1 0,0 0,1 0,-1 0,1 0,0 0,0 0,0 1,0-1,0 0,0 1,0-1,0 0,0 1,0-1,0 1,0 0,0 0,0 0,0-1,0 0,0 0,0 0,0 1,0-1,0 1,0-1,0 0,0 0,0 0,0 0,0 0,0 0,0 0,0 0,0 0,0 0,0 0,0 0,1-1,-1-3,1 2,-1 0,1-1,0 1,0 0,0-1,-1 1,1 0,1-1,-1 0,0 0,0 0,0 1,1-1,0 0,-1 0,0 0,1 1,-2-2,2 2,-1-1,0 0</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1189 132,'0'2,"0"-1,0 1,0-1,0 0,0 1,0-1,0 0,-2 0,2 0,-1 0,1 0,-1-1,1 1,0 0,-1-1,1 1,-1-1,1 1,-1-1,1 1,-1-1,0 0,0 0,0 0,0 0,0 0,0 0,0 0,1 1,0 0,0 0,0 1,0 0,0-1,0 0,0 0,0 0,1 0,-1 0,0 0,0 0,0 1,0-1,0 1,0-1,0 0,0 1,0-1,0 1,0 2,0-3,0 1,0-1,0 0,0 0,0 0,0 0,0 0,0 0,0 0,0 0,0 0,0 0,1-1,0-1,-1 0,0 0,1 0,0-1,0 1,0 1,-1-2,1 1,0 0,0 0,0-1,-1 1,2-1,-2 1,2 0,-2 0,0-1,1 1,0 0,-1-1,1 0,0 1,-1 0,0 0,1 0,-1 0,0 0,1 0,0 0,-1-1,0 1,0 2,0 0,0 0,0 0,-2-1,1 1,1 0,-1 0,0-1,0 0,1 1,0 0,-1-1,0 0,0 0,2 0,0 0,0 1,0-1,0 0,-1 1,1-1,-1 1,1-1,-1 1,1-1,-1 1,0 0,1-1,0 0,0 1,-1 0,0 0,1-1,0 0,0 2,0-2,0 0,0 1,0 0,0-1,-1 1,1-1,0 0,0 0,0 0,0 1,0-1,0 0,0 0,1 0,-1 0,0 0,0 0,0 0,-1-1,0 0,0-1,1 0</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1235 115,'0'1,"0"0,0 0,0 0,0 0,0 0,-1 0,1 0,-1-1,1 1,-1 1,1-1,-1 0,1 0,-1 0,1 0,-1 0,1 0,-1 0,1 1,0-1,-1 0,1 0,0 0,-1 0,0-1,1 1,0 0,0 0,0 0,0 0,0 0,0 0,0 0,1-1,0 0,0 0,0 0,0 0,0 0,0 0,0 0,0 0,0 0,0 0,0 0,0 0,0 0,1 0,-1 0,0 0,0 0,0 0,0 0,0 0,0 0,0 0,0 0,0 0,-1-1,0 0</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1246 137,'0'2,"0"-1,0 0,0 0,-1 0,1 0,0 0,-1 1,1-1,0 1,0-1,0 0,0 1,0-1,0 2,-1-1,1-1,0 0,0 1,0-1,0 0,0 1,0 0,0-1,0 0,0 1,0-1,0 1,0-1,0 0,0 0,0 1,0-1,0 0,0 0,0 0,0 0,0 0,-1 0,1 0,0 0,0 0,0 0,0 0,-1-1,0 0,1-1,0 0,-1 0,0 1,0 0,1-1,-1-1,0 2,1-1,-1 0,1 0,-1 0,0 0,1 0,-1 1,1-1,0 0,1 1,0 0,0 0,1 0,-1 0,0 0,0 0,0 0,0 0,0 1,0 0,0-1,-1 1,0 0,0 0,0 0,0 0,0 0,0 0,0 0,0 0,0 0,0 0,0 0,0 0,-1-1,1 1,-1-1,0 0,0 1,0 0,0-1,0 0,1 1,-1-1,0 0,1 1,-1-1,0 1,0-1,0 0,2 0,0 0,0 0,0 0,0 0,0 0,0 0,1 0,-1 0,1 0,-1 0,1 0,0 1,-1-1,1 0,-1 0,0 0,0 0,0-2,0 0,0 2,-1-2,0 1,1 1,0-2,0-1,0 2,0 0,0 0</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1293 122,'1'1,"-1"0,0 0,0 0,0 1,1-1,-1 0,0 1,0-1,0 1,0 0,0-1,0 0,0 1,0-1,0 1,0 0,0-1,0 1,0-1,0 1,0 0,0-1,0 1,0-1,0 0,0 1,0-1,0 0,0 0,0 0,0 2,0-2,0 0,0 0,0 0,0 0,0 0,0 0,0 0,0 0,-2-1,2-1,0 0,-2-1,2 1,-1 0,0 0,1 0,0 0,-1 0,1 0,-1-1,0 1,1 0,0 0,0 0</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1280 148,'-1'0,"1"2,0-1,0 0,0 0,0 0,0 0,0 0,0 0,0 0,0 0,0 0,1 0,0-1,-1 1,1 0,0-1,0 1,0-1,0 0,0 1,1-1,-1 1,0-1,0 0,0 1,0-1,1 0,-1 0,2 0,-2 0,0 0,0 0,0 0,0 0,-1 1,1-1,-1 1,-2 0,1 0,0-1,-1 1,2 1,-1-2,-1 0,1 2,0-1,0-1,-1 1,1 0,0 0,0 0,0 0,0-1,0 1,0-1,0 1,1 0,-1 0,0-1,0 0,1 1,-1 0,0 0,2-1,0 0,0 0,0 0,0 0,0 0,0 0,0 0,0 0,0 0,0-1,0 1,0 0,0-1,0 1,0 0,0-1,0 1,0 0,0 0,1-1,-1 1,0 0,-1-1,1 1,-1-1,1 1,0 2,-1-1,1-1,-1 1,0 0,1-1,-1 1,0 0,1-1,-1 1,0 0,1 0,-1 0,0 0,0 0,0 0,1 0,-1-2,0 0,0 0,0 0,0-1,0 1,0-1,0 1,0 0,0-1,1-1,-1 1,0 1,0-1,0-1,1 2,-1-1,0-1,0 2</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1240 256,'0'1,"0"0,0 0,0 0,0 0,0 0,0 0,-1-1,1 1,0 0,0 0,0 0,0 0</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1349 150,'1'0,"0"0,-1 1,1-1,-1 1,0 0,1-1,-1 1,0 0,0 0,0 0,0 0,0 0,0 0,-2 0,2 0,-1 0,1 0,-1 0,1 0,-1 0,1 0,0 0,-1 0,1 0,-1 1,0-1,1 0,0 0,-1-1,1 1,0 0,-1 0,1 1,0-1,-1-1,1 1,0 0,0 0,-1-1,1 1,0 0,0 0,0-2,2 0,-1 0,0 1,0 0,0-1,0 1,0 1,-1 0,1 0,-1 0,1-1,-1 1,0 0,0 0,0 0,0 0,0 0,0 0,0 0,0 0,0 0,0 0,0 0,0 0,0 0,0 0,0 0,0 0,0 0,0 0,0 0,0 0,0 0,-1-1,0 1,0 0,1 0,-1-1,0 0,0 0,1-1,0 0,-1 1,1-1,0 0,-1 0,1 0,0-1,0 1,0-1,0 0,0 1,0-1,0 1,0 0</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1349 150,'1'0,"0"0,0 0,0 0,0 0,0 0,0 0,0 0,0 0,0 0,0 0,0 0,1 0,-1 0,0 0,1 0,-1 0,1 0,-1 0,0 0,0 0,0 0,0 0,0 0,0 0,0-1,0 1,0 0,0 0,0 0,0 0,-1-1,1 1,0 0,0 0,0 0,0 0,0 0,-1-1,0 0,-2 0,1 1,1-1</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1374 127,'1'0,"0"0,0 1,-1 1,1-2,-1 1,1 1,-1-1,1 1,0-1,-1 1,1 0,-1-1,0 0,0 1,1 1,0-2,-1 2,1-1,-1 1,1-3,-1 3,0-1,1 0,0 0,-1 1,0 1,0-1,1-1,-1 1,1-1,-1 0,0 0,1-1,-1 1,1 0,-1-1,0 2,1-2,0 1,-1-1,0 1,0-1,1 1,-1-1,1 0,-1 0,1 1,0 0,0 0,-1-1,0 0,1 0,0 0,-1 0,0 0,0 0,1-2,-1 0,0-1,0 1,0-1,1 1,-1-1,0 0,0 1,0-1,0 0,0 1,0-1,0 0,0 1,0-1,0 0,0 1,0 0,0 0,0 0,0 0,0 0,0 0,-1 1,1-1,-1 1,0 0,0 0,0 0,0 0,0 2,0-2,0 0,0 1,0-1,0 1,0 0,0-1,-1 1,1 0,0 0,0 1,0-2,0 0,-1 1,2 1,-2-1,1-1,0 1,0 0,0 0,0 0,0 0,0 0,0 0,0 0,1 0,0-2,0 0,0 0,2-2,-1 2,0-1,0 1,0-1,1 0,-1-1,1 1,0 0</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1415 132,'0'2,"0"-1,0 0,1 1,-1 0,0 1,0-1,0 0,0 1,0-1,1 2,0-1,-1-1,1 1,-1 1,1-2,-1 1,1 0,-1-1</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1425 154,'1'0,"0"0,0 0,0 0,0 0,0 0,0 0,1 0,-1 0,1 0,-1 0,0 0,1 0,-1 2,0-2,0 0,0 0,0 1,0-1,-1 1,0 0,0 0,0 1,0-1,0 0,0 0,0 0,0 0,0 0,-2 0,2 0,-1-1,1 1,0 0,-1 0,0-1,1 1,-1-1,1 2,-1-2,1 1,-1-1,0 1,0 0,0 0,0 0,1 0,-1-1,0 1,1 0,-1 0,0-1,0 1,1 0,-1-1,0 1,0-1,1 1,0 0,-1-1,0 0,1 1,0 0</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1425 180,'1'0,"0"0,-1 1,1 0,-1 0,1-1,-1 1,0 0,0 0,1-1,-1 1,1 0,0 0,-1 0,0 0,0 0,1 0,-1 0,1 0,0 0,-1 0,0 0,0 0,0 0,1-1,-1 1,1 0,-1 0,1 0,-1 0,0 0,1 0,-1 0,1-1,-1 1,1 0,-1 0,0 0,1-1,0 0,0-1,0 0,-1 0,1-1,0 0,-1 0,1 1,0 0,-1-1</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1456 170,'0'-1,"0"0,1 1,-1-1,1 1,-1-1,0 0,1 1,0 0,0 0,0 0,0 0,0 0,0 0,0 0,0 0,0 0,1 0,-1 0,0 0,0 0,0 0,0 0,0 0,0 0,0 0,0 0,0 0,0 0,0 0,0 0,0 0,0 0,-1-1,1 1,-2 0,0 0,1-1,-1 1,1-1</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1467 141,'0'2,"0"-1,0 1,0-1,0 0,0 0,0 0,0 1,0 0,0 0,0 0,0-1,0 1,0-1,0 0,0 1,-1 0,1-1,0 1,0 1,0-1,0-1,0 1,0 0,0-1,0 1,0 0,0 0,0-1,0 2,0-2,0 0,0 1,0 0,0 0,0 0,0 0,-1-1,1 1,0-1,0 0,0 0,0 1,0-1,0 0,-1 0,1 1,0-1,0 1,0-1,-1 0,1 0,-1-1,0 0,1-1,-1 0,1 0,0 0,-1 0,0 0,0-2,0 2,1 0</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1453 193,'1'0,"0"0,0 0,-1 1,1 0,1-1,-2 1,1-1,1 2,-1-2,1 2,0-2,0 2,0-1,-1-1,1 1,0 0,-1 0,0 1,1-2,-1 1</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1490 216,'1'0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1529 250,'1'0,"0"0,0 0,0 1,-1 0,1-1,0 0,0 0,-1 1,0 0,1-1,-1 1,1-1,0 0,-1 1,1-1,0 0,-1 1,1 0,0-1,0 0,-1 1,1-1,0 0,-1 1,1-1</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1539 139,'1'0,"-1"-1,1 1,0 0,0 0,0 0,0 0,0 0,0 0,0 0,0 0,0 0,1 0,-1 0,0 0,0 0,0 0,0 0,0 0,0 0,0 0,0 0,-1 2,0-1,0 0,0 0,0 0,0 0,0 0,0 0,0 0,-1 0,0-1,0 1,-1 0,1 0,-1 0,1-1,0 1,-1 0,1 0,0-1,-1 1,1-1,-1 1,2 0,-2 0,1-1,0 1,-1 0,1-1,0 1,0-1,0 0,0 1,1-2</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1527 156,'0'1,"0"0,0 0,0 1,0-1,-1 0,1 1,-1 0,1-1,0 1,-1 0,0-1,1 1,0 0,0-1,-1 2,0-2,1 1,-1-1,1 2,-1 0,0-1,1-1,0 1,0-1,-1 1,0 0,1-1,0 0,-1 0,1 1,-1-1,1 0,-1 1,1-1,0 0,0 0,0 0,0 0,-1 0,1 0,-1 0,1 0,0 0,-1-1,1 1,0 0,0 0,0 0,0 0,0-3,0 1,0-1,0 1,1-1,-1 1,0 0,1-1,0 0,0 1,0 0,-1 0,1-1,-1 1,2 0,-1-1</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1528 184,'1'-1,"0"1,0 0,0 0,1 0,-2-1,1 1,0 0,0 0,1 0,-1 0,0 0,0 0,0-1,0 1,0 0,0 0,0 0,0 0,0 0,0 0,0 0,0 0,-1 2,1-2,-1 1,0 0,0 0,1 0,0 0,-1 0,1 0,-1 0,0 0,0 0,0 0,0 0,1 0,-1 0,0 0,0 0,1 0,-1 0,0 1,0-1,0 0,0 0,0 0,1 0,-1 0,0 0,0 0,0 1,0-1,0 0,0 0,0 0,0 0,0 1,0-1,-2 0,2 0,-1-1,1 1,-1-1,1 1,-1 0,0-1,0 0,0 0,0 0,0 0,0 0,0 0,0 0,0 0,0 0,0 0,0 0,0 0,0 0,0-1,1 0,-1 1,0 0,1-1,-1 0,0 1,1-1,-1 1,1-1,-1-1,0 2,0 0,1-1,0 0,-1 1,1-1,0 0,0 0,0 0,0 0,0 0,0 0,0 0,1 0,-1 0,0 0,1 1,-1-1,1 1,-1-1,1 1,0 0,-1 2,1-2,-1 1,0 0,0 0,1 0,-1 0,1 0,-1 0,0 0,0 0,0 0,0 0,0 0,0 0,0 0,0 0,0 0,0-2,0 0,1 0,0 1,-1-2,2 2,-1-2,0 1,1 0,0 0,1 0,-1-1,1 0,-1 0,1 0,0-1,0 1,0 0</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1621 125,'0'1,"0"0,0 0,0 0,-1 1,1-1,-1-1,0 0,1 1,-1 1,0-1,0 1,0-2,1 1,-1 0,1 0,-1-1,0 1,1 0,-1-1,1 1,-1 0,1 0,-1-1,0 1,1 0,-1 0,2-1,0 0,0 0,1 0,-1 0,1 0,-1 0,1 0,-1 0,0 0,0 0,0 0,-2 0,0 0,0 0,1 1,0 0,-1-1,0 0,0 0,1 1,-1 0,-1 0,2 0,0 0,-1 0,0-1,1 1,-1 0,1 0,-1-1,1 1,-1 0,1 0,0 0,0 0,0 0,1-1,0 0,0 0,0 0,0 0,0 0,0 0,0 0,0 0,0 0,0 0,0 0,0 0,0-1,0 1,0 0,0-1,-1 0,1 1,-1-1,-1 1,0 0,0 0,0 0,0 1,0 0,0 0,0-1,0 1,0 0,0 0,0-1,0 1,0-1,0 1,0 0,0 0,0-1,0 0,1 1,0 0,0 0,0 0,0 0,0 0,0 0,0 0,0 0,0 0,-1 0,1 1,-1 0,1-1,-1 1,1-1,0 1,-1-2,1 1,0 1,-1-2,0 1,1 1,-1-1,1 0,0 0,0 0,0 0,0 0,-1 0,1 0,1-1,0 0,0 0,1 0,-1-2,0 2,-1-1,1 0,0 1,0 0,0-1,0 0,0 0,1 0,-1 1,0-1,0 1,0 0,-1 2,0-1,0 0,0 0,0 0,0 0,0 0,-1 0,0 0,0 0,0-1,1 1,-1-1,1 1,-1-1,1 1,-1-1,1-1,0 0,2 0,-1 1,-1-1,1-1,1 1,-1 0,1-1,-1 0,-1 0,2 1,-1 0,1-1,-1 0,1-3,-1 4,0 0,0-1</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1653 136,'1'0,"0"0,0 0,0 0,0 0,0 0,-1 1,1-1,-1 1,1-1,-1 1,1-1,-1 1,1-1,-1 1,1-1,-1 1,1-1,-1 1,1 0,-1 0,0 0,1 1,-1-1,0 0,0 0,0 0,0 0,0 0,0 0,0 0,0 0,0 0,-1-1,1 1,-1-1,0 0,1 1,-1 1,1-1,-1-1,1 1,-1-1,1 1,0 0,0 0,0 0,0 0,0 0,-1-1,0 1,1 0,0 0,-1-1,1 1,0 0,-1-1,1 1,-1-1,0 0,1 1,-1-1,0 0,0 0,0 0,0-2,0 1,0 0,0 0,1 0,-1 0,1 0,-1 0,1 0,-1 1,1-1,0 0,0 0,-1 1,1-1,0 0,0 0,-1 1,1 1,0 0,0 0,0 1,0-1,0 0,0 1,0-1,0 1,-1-1,1 1,0-1,0 0,-1 1,1-1,-1 0,1 1,0-1,0 1,-1 0,1 0,0-1,-1 1,1 0,-1-1,0 1,1-1,0 0,-1 0,1 1,0-1,-1 1,1 0,-1-1,1 0,-1 1,1-1,-1 0,1 1,0 0,-1 0,1-1,0 1,-1-2,1 1,0 0,0 0,0 0,0 0,0 0,0 0,0 0,0-2,1 0,0 1,1-1,0 0,-1 0,0 1,1-2,-1 2</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1669 213,'1'0,"-1"1,0 0,0 0,0 0,0 0,0 0,0 0,0 0,0 0,1-1,0 0,-1-1,1 1,-1-2,1 2,0-1,1 0,-2 0,1 0,1 0,0-1</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1725 143,'-1'0,"0"0,0 0,-1 0,1 2,0-2,1 1,-2-1,0 1,2 0,-2 0,0-1,2 1,-2 0,1 0,0-1,-1 1,1 0,0-1,1 1,-2 0,1-1,1 1,-1-1,0 1,0-1,1 1,-1 0,2-1,0 0,0 0,0 0,0 0,0 0,0 0,0 0,0 0,0 0,0 0,0 0,0 0,0 0,0 0,0 0,0 0,0 0,0 1,0-1,0 0,0 1,-1 0,1-1,-1 1,0 0,0 0,0 0,1-1,-1 1,0 0,0 0,0 0,-1-1,0 0,0 1,0-1,1 1,-2 0,0 1,0-2,1 1,0 1,0-2,0 1,0-1,0 1,-1 0,1 0,0-1,1 1,-1-1,0 1,1 0,-1-1,0 0,1 1,1-1,0 0,0 0,0 0,0 0,0 0,2 1,-2-1,1 0,-1 0,1 0,-1 0,1 0,-1 1,0-1,1 0,-1 0,0 0,0 1,0 0,0-1,-1 1,0 0,0 0,-1-1,0 0,1 1,-1-1,-1 1,1-1,-1 1,1-1,0 1,0-1,0 0,-1 1,1-1,0 0,0 1,0-1,-1 0,2 1,2-1,-1 0,0 0,0 0,0 0,0 0,0 0,0 0,0 0,-1-1,0 0,0 2,0 0,0 0,0 1,0-1,0 0,0 0,-1 0,0 0,0 0,1 0,0 0,0 0,-1-1,1 1,-1-1,1 1,0 0,-1 0,1 0,-1-1,0 1,1 0,0 0,-1-1,1 1,-1 0,0-1,1 1,-1 0,0-1,1 1,-1-1,0 0,0 0,2 0,0 0,0 0,0 0,0 0,0 0,0 0,0 0,0 0,0 0,0 0,0 0,0 0,0 0,0 0,0 0,0 0,0 0</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1286 400,'0'-1,"1"1,0 0,-1-1,1 1,0 0,0-1,0 1,0 0,0 0,0 0,0 0,0-1,1 1,0 0,0-1,0 1,-1 0,1 0,-1 0,0 0,1 0,-1 0,0 0,1 0,-1 0,0 0,0 0,0 0,0 0,0 0,0 2,0-2,-1 1,1-1,-1 1,1-1,0 1,-1 0,0 0,1-1,-1 1,0 0,0 0,-1-1,0 0,0 1,-1-1,1 0,1 1,-1-1,-1 0,2 1,-1 0,0-1,0 0,0 0,0 0,0 1,0-1,1 1,-1-1,2 0,0 0,0 0,0 0,-1-1,0 0,-2 1,2-1,-1 1,1-1,-1 1,0 0,0 0,0-1,0 1,1-1,-1 1,0 0,0 0,1 2,0-1,-1 0,1 0,0 0,-1 1,0 0,0-1,1 0,-1 0,1 1,0-1,-1 0,0 0,0 0,1 0,-1 1,0 0,1-1,-1 1,1-1,-1 0,1 1,-1-1,1 0,0 0,-1 0,1 0,0 0,-1 0,1 0,0 0,-1 0,1 0,0 0,-1-1,1 1,0 0,0 0,-1-1,1 1,0 0,1-1,0 0,0 0,0 0,0 0,0 0,1 0,-1-2,0 2,-1-1,1 1,0-1</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1313 429,'1'0,"0"0,0 0,-1-1,2 0,-1 1,1-1,-1 1,0 0,1 0,0 0,-1-1,1 1,0 0,0 0,0 0,1 0,-1-1,0 1,1 0,2-1,-3 1,1 0,0 0,-2-1,2 1,1 0,-2 0,0 0,1 0,0 0,-2 0,2-1,0 1,-1 0,-1 0,2 0,-1 0,-1 0,1 0,-1 0,1 0,-1 0,0 0,-1 1,0 0,0 0,0 0,0 0,0 0,0 0,0 1,0-1,0 1,0-1,0 1,-2 0,2-1,0 1,-1-1,0 0,1 0,-1 0,1 0,-1 0,1 0,-1 0,0 0,1 0,-1-1,0 1,0 0,0 0,0-1,1 1,-1-1,1 1,-1-1,0 0,0 0,1 1,-1-1,0 0,1 1,-1-1,0 0,0 0,0 0,0 0,0 0,0 0,0 0,0 0,0 0,0 0,0 0,0 0,0-1,-1 0,1 1,-1 0,1 0,0-1,0 1,0-1,0 0,0 1,0 0,0-1,1 0,-1 0,-1 1,1-1,0 1,1-1,-1 0,0 0,0 0,0 1,1-1,-1 1,1-1,1 1,1-1,-1 1,1-1,-1 0,0 1,1-1,-1 1,0-1,0 0,0 1,0 0,-1-1,1 1,0 0,-1 2,0-1,0 0,0 0,0 0,-2-1,1 0,0 0,0 0,0 0,0 0,0 0,0 0,0 0,1-1,-1 1,0 0,1-1,-1 1,0 0,0 0,0 0,0 0,0 0</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1429 377,'1'0,"0"0,-1 2,0-1,1 0,-1 0,0 0,0 0,0 0,0 0,0 0,0 0,0 0,0 0,0 0,0 0,0 0,-2-1,2 1,-1 0,0 0,0-1</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1562 235,'-2'0,"1"0,0 0,0 0,-1 2,1-2,0 1,0-1,0 0,1 1,0 0,-1-1,0 0,1 1,-1-1,0 0,1 1,-1-1,1 1,-1-1,0 1,0-1,1 1,-1-1,0 0,1 1,-1 0,0-1,0 1,0-1,1 1,0 0,0 0,0 0</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1425 390,'0'1,"0"0,0 0,0 0,0 0,0 0,0 0,0 0,0 0,0 0,0 0,0 0,0 0,0 0,0 0,1-1,-1 1,1-1,0 0,0 0,0 0,-1 1,2-1,-2 1,1-1,0 0,0 0,0 1,0-1,0 0,0 0,0 0,-1 1,0 0,1 0,0-1,-1 1,1-1,-1 1,0 0,0 0,0 0,0 0,0 0,0 0,0 0,0 0,0 0,0 1,0-1,0 0,-1 1,0-2,0 2,1-1,-1-1,1 1,0 0,0 0,-1 0,1 0,-1-1,1 1,0 0,0 0,-1-1,1 1,-1-1,1 1,-1-1,1 1,-1-1,0 0,0 0,0 1,0-1,0 0,0 1,0-1,0 0,0 0,0 0,0 0,0 0,0 0,0-2,0 2,1-1,-1 1,1-1,-1 1,1-1,-1 1,1-1,-1 0,1 0,-1 0,1 0,-1 1,1-1,0 0,1 1,0 0,1 0,-1 0,-1-1,1 1,0 0,0 0,0 0,0 0,-1-1,1 1,0 0,-1-1,1 1,-1-1,1 1,0 0,0 0</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1480 380,'-1'2,"0"-1,0 0,1 0,-1 0,0-1,1 1,-1 0,1 0,-1 0,0 0,0-1,1 1,0 0,0 0,-1-1,0 1,1 0,-1-1,0 0,1 1,2-1,-1 0,0 0,0 0,0 0,0 0,1 0,0 0,-1 0,1 0,-1 0,0 0,0 0,1 0,-1 0,0 0,0 0,1 0,-1 0,0 0,0 0,0 0,0 0,0 0,0 0,0 0,0 0,0 0,0 0,0 0,-1 1,-1 0,0-1,0 0,1 1,-1-1,0 0,0 0,1 1,0 0,0 0,0 1,0-1,0 0,0 1,0-1,0 1,0-1,0 0,0 0,0 1,0-1,0 1,0-1,0 1,0-1,0 0,0 1,0 0,0 1,0-1,0-1,0 0,0 1,0-1,-1 1,1-1,0 0,0 0,0 0,0 0,0 0,0 0,0 0,0 0,-1 0,1 0,0 0,0 0,0 0,-1-1,0 0,0-1,0 0,0 0,0 0,0 0,1 0,-1 0,0 0,0 0,1 0,-1 0,0 0,0 1,1-2,-1 1,0 0,1 0,-1 0,1 0,-1 0,1 0,-1 0,1 0</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1474 429,'0'2,"0"-1,0 0,0 0,1 0,0-1,-1 1,2-1,-2 2,2-1,0-1,-1 0,0 0,1 1,0-1,-1 0,1 0,1 0,-2 0,1 0,0 0</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1523 435,'0'-1,"1"1,-1-1,0 0,1 0,0 0,-1-1,0 1,1 0,-1 0,0 0,1 0,0-1,0 1</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1561 370,'-2'0,"1"0,0 1,1 0,-1-1,0 1,1 0,-1 0,0 0,1 0,-1 0,1 0,0 0,-1-1,0 0,1 2,0-1,0 0,0 0,0 0,0 0,0 0,0 0,0 0,1-1,0 0,-1 1,0 0,1 0,0-1,-1 1,1 0,-1 0,1 0,0-1,-1 2,0-1,1 0,0 0,-1 0,1 0,-1 1,0-1,1 0,-1 1,0-1,0 1,1-2,-1 1,0 1,0-1,0 0,0 0,1 0,-1 0,0 0,0 1,0-1,0 0,0 0,0 0,0 0,0 0,0 0,0 0,0 0,0 0,0 0,0 0,0 0,0 0,0 0,0 0,-1 0,0-1,0 1,0-1,0 0,0 0,0 0,1-1,-1 1,1-1,-1 0,-1-1,2 1,-1 0,0-1,1 1,-1 0,1 0,-1 0,1 0,-1 0,1 0,0 0</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1547 402,'1'0,"0"0,0 0,0 0,0 0,0 0,0 0,0 0,0 0,1 0,-1 0,0 0,0 0,0 0,0 0,-1 1,1 0,0-1,-1 1,0 0,1-1,-1 1,0 0,0 0,0 0,0 0,0 0,0 0,0 0,0 0,-1 0,0-1,0 1,0-1,0 1,0-1,0 1,0-1,0 1,0-1,0 0,-1 1,1-1,0 0,1 1,-1-1,2 0,0 0,0 0,0 0,0-1,0 1,0-1,1 1,0-1,-2 0,2 0,-1 0,0 1,1 0,-1-2,1 1,2-1,-3 1,0 1,1-1,-1 0,0 0,1 0,0 1,-2-1,2 0,-1 0,0 1,0-1,0 0,0 0,0 1,1-1,-2 0,0 0,0 2,0 1,-1-2,0 1,0 0,1 0,0 0,-1-1,0 1,0 0,1 0,0 0,-1-1,1 1,-1-1,1 1,0 0,0 0,0 0,0 0,-1 0,2-1,0 0,0 0,0 0,1 0,0 0,-1 0,0-1,0 1,0 0,1-1,-1 1,-1-1,1 1,0 0,0-1,0 0,0 1,0 0,0-1,0 1,-1-1,1 1,1 0,-2-1,1 1,0 0,-1-1,1 1,0 0,0 0,0 0,-1-1,-1 1,0 0,1-1,-1 1,0 0,1-1,-1 1,0 0,1-1,0 0,-1 1,1-1,-1 1,1-1,-1 1,1-1,0 0,-1 0,1 0,-1 1</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1605 387,'0'2,"0"-1,0 0,0 0,0 0,0 0,0 0,0 0,1 3,-1-3,0 0,0 0,0 1,0 0,0 0,0 0,0-1,0 0,0 0,0 1,0-1,0 0,0 1,0 0,0-1,0 0,0 1,-2-1,1 3,1-3,-1 1,1 0,0-1,0 1,-1 0,1 0,-1-1,1 0,0 0,0 0,0 0,0 0,0 0,0 0,0 0,0 0,0 0,-1-1,1 1,0 0,0-2,0 0,1 1,1-2,-1 2,1-2,-2 1,2 0,1-1,-1 0,0 2,-1-3,1 2,1-2,-1 1</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1654 392,'1'0,"0"0,0 0,0 0,0 0,0 0,0 0,0 0,0 0,0 0,0 0,0 0,0 0,0 0,0 0,0 0,0 0,-1 1,0 0,0 0,0 1,-1-1,0-1,0 1,0 0,1 0,-1-1,0 0,0 2,-1-1,1-1,1 1,-2 0,0 0,2 0,-1-1,0 0,1 1,-1 0,-1-1,1 1,1 0,-1 0,2-1,0 0,0 0,0 0,0 0,0 0,0 0,0 0,0 0,0-2,-1 1,1 1,1 0,0 0,-1-1,0 1,1 0,-1-1,1 0,-1 1,0 0,0 0,0-1,0 1,0 0,-1-1,1 1,-2 0,0-1,0 1,1-1,-1 0,0 1,0 0,1-1,0 0,-1 0,0 0,0 0,1 0,0 0,-1 0</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1668 377,'0'2,"0"-1,0 0,-1-1,1 1,0 1,-1-1,1 0,-1 1,0 2,0-2,1 0,-1 0,0 0,1-1,-1 1,0 1,0-2,1 1,0 0,-1-1,0 1,0 0,0 1,0-3,1 2,-1 0,1-1,-1 0,0 1,-1 2,2-2,-1-2,0 3,0-2,0 1,0 0,0-2,0 2,1-1,-2 1,1-1,0 0,1 1,-2-1,1-1,1 2,-1-1,0-1,0 2,1-1,-1-1,1 1,0 0,0-3,0 1,0 0,2 0,-2 0,1 0,0 0,-1 0,2 0,-1 0,-1 0,1 0,0 0,0 1,-1-2,1 2,-1-1,1 1,-1-1,0 0,1 1,0 0,0 0,0 0,0 0,0 0,0 0,0 0,-1 1,1 0,0-1,0 1,0-1,0 0,0 1,0 0,-1 0,1-1,0 0,-1 1,1-1,0 1,0-1,0 1,0-1,-1 1,2 0,-1-1,0 0,0 0,-1 1,1-1,0 0,0 0,0 0,0 0,0 0,0 0,0 0,0 0,0 0,0 0,1-1,-1 0,0 0,0 0,0 1,0-1,-1 0,1 1,0-1,-1 0,1 0,0 0,-1 0,0 0,1 0,0 0,-1 0,0 0,1 1,-1-1,0 0,0 0,0 0,0 0,0 0,0 0,0 0,0 0,1 1,-1-1,0 0,0 0,1 0,0 0,-1 0,0 0,1 0,-1 0,0 0,1 1,-1-1,1 1,0-1,0 1,-1-1,1 1,0 0,0 0,0-1,0 1</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1715 401,'0'1,"0"0,0 0,0 0,0 0,0 0,0 0,0 0,0 0,0 1,0-1,0 1,0-1,0 0,0 1,-2 0,2-1,-1 0,1 0,-1 0,1 0,0 0,0 1,0-1,0 0,0 0,-1 0,0 0,1 0,0 0,0 0,0 0,0 0,-1 0,1 0,0 0,0-2,0 0,0 0,0 0,0 0,0 0,0 0,1 0,0 0,-1 0,1 0,-1 0,1 1,-1-1,1 1,-1-1,1 1,-1-1,1 1,0 0,0 0,-1-1,1 1,0 0,0 0,0 0,0 0,0 0,0 0,1 0,-1 0,0 0,0 0,0 0,0 0,0 0,0 0,1 0,-1 0,0 0,1 0,-1 0,0 0,0 0,0 0,-1-1,0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1405 246,'1'0,"0"0,0 0,0 0,-1 1,1-1,0 0,0 0,0 0,0 0,0 0,0 0,0 0,0 0,0 0,0 0,0 0,0 0,0 0,-1-2,1 2,0 0,0 0,0 0,0 0,-1-1,0 0,1 1,0 0,0 0,-1-1,1 0,0 1,-1-1,1 1,-1-1,0 0,0 0,0 0,0 0,0 0,0 0,0 0,0 0,-1 1,0 0,1-1,-1 1,0 0,1-1,-1 1,0 0,0 0,0 0,0 0,1 1,0 0,-1-1,0 1,1 0,0 0,-1 0,0 0,1 0,-1 0,1 0,0 0,0 0,0 0,0 0,0 0,0 0,0 0,0 0,0 0,0 0,0 0,1-1,0 0,-1 1,1-1,0 0,-1 1,1-1,0 0,-1 1,1-1,0 0,0 0,0 0,0 1,0-1,0 0,1 0,-1 0,0 0,0 1,0-1,0 0,0 0,0 0,1 0</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29:2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1747 396,'0'2,"0"-1,0 1,0-1,-2-1,1 2,1-1,0 0,-1 0,0 0,0 0,1 0,-1 0,1 0,-1 0,1 0,-1-1,1 1,0 0,-1-1,1 1,0 0,0 0,2-1,-1 0,0 0,0 0,1 0,-1 0,1 0,-1 0,4-2,-3 1,-1 1,1-1,0 1,0-1,0 0,-1 1,0 0,1 0,-1-1,1 1,-1-1,1 1,-1 0,0-1,1 1,-1 0,0 0,0 0,0 0,0 0,0 0,0 0,-2 0,0 0,0 0,0 0,1-1,-1 1,-1-1,1 0,0 1,0-1,0 0,0 1,1-1,-1 0,0 1,1-1,0 2,0 0,0 0,0 0,0 0,-1 0,1 0,0 0,0 0,0 0,-1 1,0-1,1 1,-1 0,1 1,-1-2,1 1,-1-2,1 2,0 0,-1 0,1 0,0-1,0 1,-1-1,1 1,0-1,0 1,-1-2,1 1,0 0,-1 1,1-1,-1 0,1 0,0 0,0 0,0 0,0 0,0 0,-1-1,1 1,0 0,-1-1,1 1,0 0,-1-1,0 0,0 0,1-2,0 1,-1 1,1-1,0-1,0 1,-1 0,1 0,0 0,0 0,0 0,0 0,0 0,0 0,0 0,0 0,0 0,0 0,0 0,0 0,0 0,1 0,-1 0,1 1,0 0,0-1,0 0,0 1,0-1,0 1,0 0,0 0,0 0,0 0,1 0,-1 0,0 0,0 0,0 0,0 2,0-1,0-1,1 1,-1-1,0 0,-1 1,1 0,0-1,-1 1,1-1,0 1,0 0,0 0,0 0,0 0,-1 0,1 0,0 0,-1 0,0 0,1-1,-1 1,0 0,0 0,0 0,0 0,0 0,0 0,-1 0,0-1,0 0,0 1,-1-1,1 1,0-1,-1 1,1 0,-1-1,1 0,-1 0,0 1,-1-1,0 1,1 0,-1-1,1 1,0-1,0 0,0 0,1 1,-2-1,2 0,0 0,-1 0,1 0,0 0,0 0,0 0,0 0,0 0,0 1,-1-1,1 0,0 0,2 0,0 0,0 0,0 0,1 0,-1 0,1 0,0 0,0 0,0-2,-1 2,0 0,0 0,1 0,0-1,-1 1,0 0,1 0,-1 0,0 0,1 0,-1 0,1 0,-1 0,0 0,0 0,0 0,0 0,0 0,0 0,0 0,0 0,0 0,0 0,0 0,0 0,0 0,0 0,0 0,0 0,0 0,0 0,1 0,0 0,0 0,0 0,-1 0,0 0,1 0,-1 0,0 0,0 0,-1-1,0 0,1 0</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546 518,'-1'1,"0"-1,1 1,-1-1,0 0,1 1,-1-1,0 1,1 0,-1-1,1 1,-1-1,0 1,0-1,1 1,0 0,-1 0,1 0,0 0,0 0,0 0,0 0,0 0,0 0,0 0,0 0,0 0,0 0,0 0,1 0,-1 0,0 0,1-1,-1 1,1-1,-1 1,1 0,0-1,0 0,-1 1,1-1,0 0,0 0,-1-1,1 1,0 0,-1-1,1 0,0 1,0-1,-1 0,1 1,-1-1,1 1,-1-1,0 0,1 0,0 1,-1-1,0 0,1 1,-1-1,0 0,0 0,1 1,0-1,-1 0,1 0,-1 0,0 0,1 1,-1-1,0 0,0 0,0 0,0 0,0 0,0 0,0 0,0 0,0 0,0 0,-1 1,0 0,0 0,0 0,-1 0,1 0,0 0,0 0,0 0,0 0,0 0</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947 524,'-1'0,"0"0,0 0,0 0,0 0,0 0,0 0,1 1,-1 0,0-1,0 1,1 0,0 0,-1-1,1 1,0 0,0 0,0 0,0 0,0 0,1-1,-1 1,0 0,1-1,-1 1,0 0,1-1,0 0,-1 1,1-1,-1 1,1-1,0 0,-1 1,1-1,0 0,0 0,0 0,0 0,0 0,0 0,0 0,-1-1,1 0,-1 0,0 0,1 1,0-1,-1 0,0 0,0 0,0 0,0 0,0 0,0 0,0 0,0 0,0 0,-1 1,1-1,0 0,-1 1,0 0,0 0,0 0,1-1,-1 1,0 0,0 0,0 0,0 0,0-1</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533 815,'-1'0,"0"0,0 0,0 0,0 0,1 1,0 0,0 0,0 0,0 0,0 0,0 0,1-1,-1 1,0 0,0 0,1-1,-1 1,0 0,1-1,-1 1,1-1,-1 1,0 0,1-1,-1 1,1-1,0 0,-1 1,0 0,1-1,-1 1,1-1,0 0,0 1,0-1,0 0,-1 1,1-1,0 0,0 0,0 0,0 0,0 0,0 0,1 0,-1 0,0 0,0 0,1 0,-1-1,1 1,-1 0,2 0,-2-1,1 1,-1 0,-1-2,1 2,0 0,0-1,0 1,0 0,0-1,-1 0,1 1,-1-1,1 1,-1-1,1 1,-1-1,0 0,0 0,0 0,0 0,0 0,0 0,0 0,-1 1,1-1,-1 1,1-1,0 0,-1 1,1-1,-1 1,0-1,0 0,0 1,1-1,-1 1,1-1,-1 1,1-1,-1 1,1-1,-1 1,1-1,-1 1,0-1,0 1,0 0,0 0,1-1,0 0,-1 1,0 0,0 0,1-1,-1 1,0 0,0 0,0 0,0 0,0 0,0 0,0 0,0 0,0 0,0 0,0 0,0 0,0 0,0 0,0 0,0 0,0 0,0 0,0 0,1 1,-1 0,0-1,1 1,-1-1,1 1,0 0,0 0,0 0,0 0,0 0,1-1,-1 1</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939 798,'0'1,"-1"-1,1 1,0 0,0 0,-1-1,1 1,-1 0,1 0,0 0,0 0,0 0,0 0,-1 0,1 0,0 0,0 0,0 0,0 0,0 0,0 0,0 0,0 0,0 0,0 0,0 0,1 0,-1 0,1-1,0 0,0 0,0 0,0 0,0 0,0 0,0 0,-1-1,1 1,-1-1,0 0,1 1,-1-1,0 0,1 1,-1-1,1 1,-1-1,1 1,-1-1,1 1,0 0,-1-1,0 0,0 0,1 1,0 0,0 0,-1-1,0 0,0 0,1 1,0 0,0 0,-1-1,1 1,-1-1,0 0,0 0,-1 1,1-1,-1 1,0 0,1-1,-1 1,0 0,1-1,-1 0,0 1,0 0,1-1,-1 1,0 0,0 0,0 0,0-1,0 1,0 0,0 0,0-1,0 1,0 0,0 0,0 0,0 0,0 0,0 0,0 0,0 0,0 0</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550 532,'0'1,"0"0,1-1,0 0,0 0,0 0,0 0,2 0,-2 0,0 1,1-1,-1 0,0 0,0 0,0 0,0 0,0 0,0 0,0 0,0 0,1 0,-2 1,2-1,-1 0,1 0,-1 0,2 0,-1 0,-1 0,1 1,-1-1,1 0,-1 0,0 0,0 0,1 0,-1 0,0 0,1 0,0 0,0 0,0 0,0 0,-1 0,0 0,0 0,1 1,-1-1,0 0,0 0,0 0,0 0,0 0,0 0,0 0,0 0,0 0,0 0,0 0,0 0,0 0,0 0,1 0,-1 0,1 0,-1 0,1 0,0 0,0 0,-1 0,0 0,1 0,-1 0,0 0,1 0,0 0,0 0,-1 0,1 0,0 1,0-1,-1 0,1 0,0 0,-1 0,1 0,-1 0,1 0,0 0,0 0,-1 0,0 0,1 0,0 0,0 0,-1 0,0 0,0 0,0 0,0 0,1 0,0 0,0 0,0 0,-1 0,0 0,0 0,0 1,0-1,1 0,0 0,0 0,-1 0,1 0,0 0,-1 0,0 0,0 0,0 0,0 0,1 0,-1 0,0 0,1 0,-1 0,0 0,1 0,-1 0,1 0,0 0,1 0,-1 0,0 0,-1 0,1 0,0 0,0 0,-1 0,0 0,1 0,0 0,-1 0,0 0,0 0,0 0,0 0,0 0,0 0,1 0,0 0,-1 0,1 0,-1 0,0 0,0 0,0 0,0 0,0 0,0 0,0 0,0 0,0 0,0 0,0 0,0 0,0 0,0 0,1 0,-1 0,0 0,0 0,0 0,0 0,0 0,0 0,0 0,0 0,0 0,0 0,0 0,0 0,0 0,0 0,0 0,0 0,0 0,0 0,1 0,-1 0,0 0,0 0,0 0,1 0,-1 0,0 0,0 0,0 0,0 0,0 0,1 0,-1 0,0 0,0 0,1 0,-1 0,0 0,0 0,0 0,1 0,-1 0,0 0,0 0,0 0,0 0,0 0,0 0,0 0,0 0,0 0,0 0,0 0,1 0,-1 0,0 0,0 0,-1-1,1 1,0 0,0 0,0 0,0 0,0 0,0 0,0 0,1 0,-1 0,0 0,0 0,0 0,0-1,0 1,0 0,0 0,0 0,0 0,0 0,0-1,0 1,0 0,0 0,0 0,0 0,0 0,0 0,0 0,0 0,0 0,0 0,0-1,0 1,0 0,0 0,0 0,0 0,0 0,0 0,0 0,0 0,0 0,0 0,0 0,0 0,1 0,-1 0,0-1,0 1,0 0,0 0,0 0,0 0,0 0,0 0,1 0,-1 0,0 0,0 0,0 0,0 0,0 0,0 0,0 0,0 0,0 0,0 0,0 0,0 0,0 0,0 0,0 0,0 0,0 0,0-1,0 1,0 0,1 0,-1 0,0 0,0 0,0 0,0 0,0 0,0 0,0 0,0 0,0 0,0 0,0 0,0 0,0 0,0 0,0 0,0 0</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940 535,'0'1,"-1"-1,0 0,0 1,1 0,-2 0,1-1,0 1,0-1,0 0,1 1,-1-1,0 0,1 1,-1 0,0-1,0 1,0-1,0 1,0-1,1 1,0 0</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574 812,'0'1,"0"0,-1-1,1 1,0 0,0 0,-1-1,1 1,-1-1,1 1,0 0,1-1,0 0,-1-1,0 0,1 1,-1-1,0 0,1 1,-1-1,0 0,0 0,1 1,-1-1,1 1,-1-1,1 0,0 0,0 0,0 1,-1-1,1 0,0 0,0 0,0 0,0 0,0 1,1-2,-2 1,1 1,0 0,0-1,-1 0,1 1,0-1,0 0,0 1,0-2,0 2,0 0,1-1,-1 0,-1 0,2 0,0 1,-1 0,0-1,0 0,0 0,-1 0,4 0,-3 0,-1 0,2 1,0-1,-1 1,0-2,0 1,1 1,-1 0,1-1,-2 0,1 0,1 0,-1 1,1-1,-1 0,0 1,0-2,0 2,1-1,-1 0,2 0,-2 0,0 0,0 1,1-2,0 1,-1 0,0 1,0-1,0 0,0 0,0 1,0-1,0 0,1 0,-1 1,0-1,0 0,0 0,0 0,2 0,-3 0,2 0,0 0,-1-1,1 2,0-2,0 2,-1-2,1 1,-2 0,2 0,-1 0,1 0,-1-1,0 1,-1 0,2 1,-1-1,0 0,0 0,1-1,-1 1,0 1,-1-1,2 0,-2 0,2 0,-1 0,0 1,0-1,0 0,1 0,-1 0,-1 0,2 0,0 0,-1 0,-1 0,1 1,1-1,0 0,-1 0,0 0,0 1,0 0,0-2,0 2,0-1,1 0,-1 0,1 0,-1 0,0 1,0-1,-1 0,1 1,1-2,-1 2,0-1,1-1,0 1,-1 0,0 0,0 1,1-1,-1 0,0 0,1 0,-1 1,-1-1,2 0,-1 0,0 1,1-1,-2 0,2 0,-1 0,0 1,0-1,0 1,-1-1,1 1,0-1,0 1,-1-1,2 1,-1 0,-1-1,1 1,0-1,0 0,0 1,0-1,0 1,0 0,-1-1,1 1,-1-1,1 1,0 0,0 0,-1-1,1 1,0-1,0 1,0-1,0 1,0 0,-1-1,0 0,3 1,-2 0,-1-1,1 0,0 1,0-1,1 1,-1 0,0-1,-1 0,1 1,-1-1,1 1,0 0,0-1,0 0,1 1,-2-1,1 1,0-1,0 1,-1-1,1 1,0 0,-1-1,1 0,0 1,0-1,0 1,0-1,0 0,0 1,0-1,-1 0,1 1,-1-1,1 1,0 0,-1-1,1 0,0 1,0-1,0 1,-1-1,1 0,0 1,0 0,-1-1,1 0,-1 0,2 1,-1 0,-1-1,0 0,1 1,0 0,-1-1,1 1,0-1,0 1,0-1,-1 0,1 1,0-1,0 0,0 1,0 0,-1-1,1 1,-1-1,1 1,-1-1,1 1,0-1,0 1,0-2,1 2,-2-1,1 0,0 1,0-1,0 0,0 0,0 1,0-1,0 1,0-1,-1 0,1 1,0 0,-1-1,1 1,0-1,-1 0,1 1,0 0,-1-1,1 1,-1-1,1 1,-1-1,1 1,-1-1,1 1,0-1,0 1,0-1,-1 0,1 1,0-1,0 1,-1-1,1 0,0 1,0-1,-1 0,1 1,0-1,0 0,0 0,0 1,-1-1,1 0,-1 0,1 1,0 0,-1-1,1 0,0 0,0 0,-1 0,1 1,-1-1,1 1,-1-1,1 1,0-1,0 0,1 0,-2 0,1 1,0-1,0 0,-1 0,1 1,0-1,-1 0,1 0,0 0,0 1,-1-1,0 0,1 1,0 0,-1-1,0 0,1 1,0-1,-1 0,1 1,0-1,0 0,-1 0,0 0,1 1,0-1,-1 0,1 1,-1-1,0 0,1 0,0 1,-1-1,1 1,-1-1,0 0,0 0,2 1,-2-1,0 0,1 0,-1-1,0 1,1 1,0-1,0 1,-1-1,0 0,0 0,1 1,0 0,-1-1,0 0,0 0,1 1,-1-1,0 0,1 1,0 0,-1-1,0 0,1 1,-1-1,1 1,0 0</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938 531,'-1'0,"0"0,1 1</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540 547,'0'1,"0"0,0 0,0 0,0 0,0 0,0 1,0-1,0 0,0 0,0 0,0 1,0-1,0 0,1 0,-1 0,0 0,0 0,0 0,0 0,0 0,0 0,0 0,0 0,1 1,-1-1,0 0,0 0,0 1,0-1,0 0,0 1,0-1,0 0,0 0,0 0,0 1,0-1,0 0,0 0,0 0,0 0,0 1,0-1,0 1,0-1,0 0,0 0,0 0,0 0,0 0,0 0,0 0,0 2,0-2,0 0,0 0,0 0,0 0,0 1,0-1,0 0,0 0,0 0,0 0,0 0,0 0,0 0,0 0,0 0,0 1,0-1,0 0,0 0,0 0,0 0,0 1,0-1,0 0,0 0,0 0,0 0,0 0,0 0,0 0,0 0,0 0,0 0,0 0,0 1,0-1,0 0,0 0,0 0,0 0,0 0,0 0,0 0,0 0,0 0,0 0,0 0,0 0,0 0,0 0,0 0,0 0,0 0,0 0,0 0,0 0,0 0,0 0,0 0,1-1,-1 1,0 0,0 0,0 1,0-1,0 0,0 0,0 0,0 0,0 0,0 0,0 0,0 0,0 0,0 0,0 1,0-1,0 0,0 0,0 0,0 0,0 0,0 0,0 0,0 0,0 0,0 0,0 0,0 0,0 0,0 0,0 0,0 0,0 0,1 0,-1 0,0 0,0 0,0 0,0 0,0 0,1-1,-1 1,0 0,0 0,0 0,0 0,0 0,0 0,0 0,0 0,0 0,0 0,0 0,0 0,0 0,0 0,0 0,1 0,-1 0,0 0,0 0,0 0,0 0,0 0,0 0,0 0,0 0,1-1,-1 1,0 0,0 0,0 0,0 0,0 0,0 0,0 0,0 0,0 0,1 0,-1 0,0 0,0 0,0 0,0 0,0 0,0 0,0 0,0 0,0 0,0 0,0 0,0 0,0 0,0 0,0 0,1-1,-1 1,0 0,0 0,0 0,0 0,0 0,1-1,-1 1,0 0,0 0,0 0,0 0,0 0,0 0,0 0,1-1,-1 1,0 0,0 0,0 0,0 0,0 0,0 0,0 0,0 0,0 0,0 0,0 0,1-1,-1 1,0 0,0 0,0 0,1-1,-1 1,0 0,0 0,0-2,1 0,0 1,0-1</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1450 248,'0'1,"0"0,0 0,0 0,0 0,0 0,0 0,0 0,0 0,0 0,0 0,0 0,0 0,0 0</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575 821,'1'0,"0"0,-1 1,1-1,0 0,0 0,0 0,0 0,0 1,0-1,0 0,1 0,-1 0,1 1,-1-1,0 0,1 1,-1-1,0 0,1 0,-1 0,1 0,0 1,1-1,0 0,-2 0,1 0,1 0,-2 0,1 0,1 0,-2 0,2 0,-1 0,1 0,-2 0,1 0,-1 0,1 0,0 0,-1 0,1 0,0 0,0 0,0 0,-1 0,1 0,-1 0,1 0,-1 0,0 0,0 0,1 0,-1 0,1 0,-1 0,1-1,-1 1,0 0,0 0,0 0,0 0,2 0,-1 0,0 0,0 0,0 0,-1 0,1 0,-1 0,1 0,0 0,-1 0,1 0,0 0,-1 0,0 0,1 0,-1 0,1 0,0 0,-1 0,1 0,-1 0,4 1,-4-1,0 0,1 0,-1 0,0 0,1 0,-1 0,1 0,-1 0,0 0,0 0,0 0,0 0,-1 1,1-1,0 0,0 0,0 0,0 0,0 0,0 0,0 0,0 0,0 0,0 0,0 0,0 0,0 0,0 0,0 0,1 0,-1 0,1 0,0 0,-1 0,0 0,0 0,1 0,-1 0,0 0,0 0,0 0,0 0,0 0,0 0,0 0,0 0,0 0,0 0,0 0,0 0,0 0,0 0,0 0,0 0,0 0,0 0,0 0,1 0,-1 0,0 0,0 0,0 0,1 0,-1 0,0 0,1 0,-1 0,1 0,-1 0,1 0,-1 0,1 0,-1 0,1 0,-1 0,0 0,0 0,0 0,0 0,0 0,1 0,-1 0,0 0,0 0,0 0,0 0,0 0,0 0,0 0,1 0,-1 0,0 0,1 0,0 0,-1 0,0 0,1 0,-1 0,0 0,1 0,-1 0,0 0,1 0,-1 0,1 0,-1 0,0 0,0 0,0 0,1 0,-1 0,0 0,0 0,0 0,0 0,0 0,1 0,-1 0,0 0,0 0,0 0,0 0,0 0,0 0,0 0,0 0,0 0,0 0,1 0,-1 0,0 0,0 0,0 0,0 0,0 0,0 0,0 0,0 0,0 0,0 0,0 0,0 0,0 0,0 0,0 0,0 0,0 0,1 0,-1 0,1 0,-1 0,0 0,0 0,0 0,0 0,0 0,0 0,0 0,1 0,-1 0,0 0,0 0,0 0,0 0,0 0,0 0,0 0,0 0,0 0,0 0,0 0,0 0,0 0,0 0,-1-1,1 1,0 0,-1-1,1 1,0 0,0 0,0 0,0 0,-1-1,1 1,0 0,0 0,-1-1,1 1,0 0,-1-1,1 1,0 0,0 0,0 0,0 0,0 0,0 0,0 0,-1-1,1 1,-1-1,1 1,-1-1,1 1</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947 535,'0'1,"0"0,-1-1,1 1,0 0,0 0,0 0,0 0,0 0,0 0,0 0,0 0,0 0,0 1,0-1,0 0,0 0,0 0,0 0,0 0,0 0,0 0,-1-1,1 1,0 0,0 0,0 0,0 0,0 0,0 0,0 0,0 0,0 0,0 0,0 0,0 0,0 0,0 0,0 0,0 0,0 0,0 0,0 0,0 0,0 0,0 0,0 0,0 0,0 0,0 0,0 0,0 0,0 0,0 1,0-1,0 0,0 0,0 0,0 0,0 1,0-1,0 0,0 0,0 1,0-1,0 0,0 0,0 0,0 1,0 0,0-1,0 0,0 0,0 0,0 0,0 0,0 0,0 0,0 0,0 0,0 0,0 0,0 0,0 0,0 0,0 0,0 0,0 2,0-2,0 0,0 0,0 0,0 0,0 0,0 0,0 1,0-1,0 0,0 0,0 0,0 0,0 0,0 0,0 0,0 0,0 0,0 0,0 0,0 0,0 0,0 0,0 0,0 0,0 0,-1 0,1 0,0 0,0 0,0 0,0 0,0 1,0-1,0 0,0 1,0-1,0 0,0 0,0 0,0 0,0 0,0 0,0 0,0 0,0 0,-1 0,1 0,0 0,0 0,0 0,0 0,0 0,0 0,0 0,0 0,0 0,0 0,0 0,0 0,0 0,0 0,0 0,0 0,0 0,0 0,-1 0,1 0,0 0,0 0,0 0,0 0,0 0,0 0,-1-1,1 1,0 0,0 0,0 0,0 1,0 0,0-1,0 0,0 0,0 0,0 0,0 0,0 0,0 0,-1-1,1 1,0 0,0 0,0 0,0 0,0 0,0 0,-1 0,1 0,0 0,0 0,0 0,0 0,0 0,-1-1,1 1,0 0,0 0,0 0,0 0,0 0,0 0,0 0,0 0,0 0,0 0,0 0,0 0,0 0,0 0,0 0,0 0,0 0,0 0,0 0,0 0,0 0,0 0,0 0,0 0,0 0,0 0,0 0,0 0,0 0,0 0,0 0,0 0,0 0,0 0,0 0,0 0,0 0,0 0,0 0,0 0,0 0,0 0,0 0,0 0,0 0,0 0,0 0,0 0,0 0,0 0,0 0,0 0,0 0,0 0,0 0,0 0,0 0,0 0,0 0,0 0,0 0,0 0,0 0,0 0,0 0,0 0,0 0,0 0,0 0,0 0,0-2,0-1</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392 456,'0'1,"0"0,1 0,-1 0,0 0,1-1,-1 1,0 0,1 0,-1 0,1 0,0-1,-1 1,0 0,0 0,1-1,-1 1,1 0,-1 1,0-1,2 0,-2 0,1 0,-1 0,0 0,1 0,0-1,0 2,-1-1,0 0,1-1,-1 1,0 0,1-1,-1 1,0 0,0 0,1 0,0-1,0 1,-1 0,0 0,1 0,-1 0,1-1,0 2,-1-1,0 0,1-1,-1 1,1-1,0 0,0 0,0 0,0 0</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436 481,'-1'0,"0"0,0 0,0 0,0 0,0 1,0-1,0 0,1 1,-1-1,0 1,0-1,1 1,-1-1,1 1,-1 0,1 0,-1-1,0 1,0-1,1 1,0 0,0 0,-1 0,1 0,0 0,-1 0,1 0,0 0,0 0,0 0,0 0,0 0,0 0,0 0,0 0,0 0,0 0,0 0,0 0,0 0,0 0,0 0,0 0,0 0,0 0,0 0,0 0,0 0,0 0,0 0,0 0,0 0,0 0,0 0,1-1,-1 1,0 0</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437 524,'0'1,"0"0,0 0,1-1,-1 1,0 0,0 0,0 0,0 0,0 0,0 0,0 0,0 0,0 0,0 0,0 0,0 0,0 0,0 0,0 0,0 0,1-1,-1 1,0 0,0 0,0 0,0 0,0 0,0 0,0 0,0 0,0 0,1-1,-1 1,0 0,1-1,-1 1,0 0,0 0,1 0,-1 0,0 0,1 0,-1 0</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434 814,'0'-1,"1"1,0 1,0-1,-1 1,1 0,0 1,-1-1,1-1,-1 1,1 0,-1 0,1 0,0-1,-1 1,0 0,1 0,0-1,-1 1,1 0,0 0,0-1,-1-1,0 0,0 0,0 0,1 1,0-2,-1 1,1 1</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457 804,'0'1,"0"0,0 0,0 0,0 0,-1 0,1 0,0 0,-1-1,1 1,-1-1,1 1,-1-1,1 1,-1 0,1 0,-1-1,0 0,1 1,0 0,0 0,-1-1,0 1,0-1,1 1,0 0,-1-1,0 0,1 1,0 0,0 0,0 1,0-1,0 0,1 0,-1 0,0 0,0 0,0 0,0 0,0 0,0 0,0 0,0 0,0 1,0-1,0 0,0 0,1-1,-1 1,0 0,0 0,0 0,1 0,-1 0,0 0,0 0,0 0,0 0,0 0,0 0,0 0,-1-1</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460 840,'1'0,"0"0,0 0,0 1,0-1,-1 1,1-1,0 1,-1 0,1-1,-1 1,1-1,0 0,0 1,-1 0,1-1,0 0,-1 1,0 0,1 0,0-1,-1 1,1 0,-1 0,1 0,-1 0,1 0,-1 0,0 0,1-1,-1 1,0 0,0 0,0 0,0 0,0 0,0 0,0 0,0 0,1-1,0 0,0-1,0 1,0-1,0 1,0 0,0 0,0 0,0 0,0-1,0 1,0 0,0-1,0 1,0 0,-1-1,1 1,0 0,0 0,0 0,0 0,0 0,0 0,0 0,0 0,1 0,-1 0,3 0,-2 0,1 0,0 0,0 0,0 0,0 0,1 0,0 0,1 0,0 0,1 0,-1 0</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943 840,'1'0,"0"0,0 0,-1 1,0 0,1-1,-1 1,0 0,1 0,0-1,0 1,-1 0,0 0,1 0,0-1,-1 1,1 1,0-1,0-1,-1 1,1-1,-1 1,1-1,0 1,0-1,-1 1,2-1,-2 1,0 0,1-1,0 0,0 0,0 1,0-1,0 0,0 0,0 0,0 0,0 0,0 0,0 0,0-1,-1 0,0 0,1 1,0-1,-1 0,1 1,-1-1,0 0</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982 838,'-1'0,"0"0,1 1,-2 0,2 0,-1-1,0 1,1 0,-1 0,0-1,0 1,1 0,-1 0,0-1,0 0,1 1,-1 0,0-1,1 1,-1 0,1 0,-1-1,0 0,1 1,0 0,0 0,0 0,0 0,0 0,0 0,0 0,0 0,0 0,0 0,0 0,0 0,0 0,0 0,0 0,0 0,0 0,0 0,0 0,0 0,0 0,0 0,0 0,0 0,0 0,0 0,0 0,0 0,0 0,0 0,0 0,0 0,1-1,-1 1,0 0,0 0,0 0,0 0,0 0,0 0,1-1,-2 0,2 0,-1-1</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1227 217,'1'0,"0"0,0 0,0 0,0 0,1-2,-1 2,0-1,0 1,0-1,0 1,1-1,-1 1,0-1,1 1,-2-1,2 1,0-1,0 0,-1 1,-1-1,2 1,-1-1,0 1,2-1,-3 0,2 1,-1-1,0 1,0 0,0-1,0 0,1 1,-1-1,0 0,1 1,-1-1,0 1,1-1,0 0,-1 1,0-1,1 1,-1-1,0 1,0-1,2 0,-2 1,0 0,0-1,0 0,0 1,0-1,0 1,0 0,-1-1,1 1,0 0,0 0,-1-1,1 1,0 0,-1-1,1 1,0-1,0 1,0-1,0 1,0 0,-1-1,1 0,0 1,0-1,0 0,0 1,0 0,0-1,0 1,-1-1,1 1,0 0,-1-1,1 1,0 0,0 0,0-1,-1 0,1 1,0 0,0-1,0 1,0 0,0-2,0 2,-1-1,1 1,0 0,0-1,0 1,0 0,0-2,0 2,0 0,-1-1,1 1,-1-1,1 1,0-1,0 1,0 0,0 0,-1-1,1 1,0-1,0 1,0 0,0 0,0-2,0 1,0 1,0-1,0 1,0 0,0-1,0 0,0 1,0 0,-1-1,1 0,0 1,0 0,0-1,0 1,0 0,0 0,-1-1,0 0,1 1,0 0,0 0,0-1,0 1,0 0,-1-1,1 1,0-1,0 1,0 0,0 0,0-1,0 1,0-1,0 0,0 1,0 0,0 0,0 0,-1-1,1 0,0 1,0 0,0 0,-1-1,1 1,-1-1,1 1,0 0,-1-1,1 1,-1-1,1 1,0 0,0 0,-1-1,0 0,1 1,0 0,-1-1,1 1,0-1,0 1,-1-1,1 1,0 0,0-1,0 0,0 1,-1-1,1 1,0 0,-1-1,1 1,-1-1,1 1,0 0,0-1,-1 0,1 0,0 1,0 0,-1-1,2 0,-2 0,1 1,0 0,0-1,-1 0,1 1,0 0,-1-1,1 0,-1 0,1 1,0 0,0-1,-1 0,1 1,0-1,0 1,0-1,-1 0,1 1,0-1,0 1,-1-1,1 0,0 1,0-1,-1 0,1 1,0 0,-1-1,1 1,-1-1,1 0,0 1,-1-1,1 0,0 1,-1-1,1 1,0 0,-1-1,0 0,1 0,0 1,0 0,-1-1,1 0,0 1,-1-1,1 1,0 0,-1-1,0 0,1 1,-1-1,1 1,0 0,-1-1,0 0,1 1,0-1,0 1,-1-1,1 1,0 0,-1-1,1 1,-1-1,2 0,-2 0,1 1,0 0,-1-1,0 0,1 1,0 0,0-1,0 0,0 1,0 0,-1-1,0 0,1 1,-1-1,1 1,0 0,0 0,-1-1,1 1,-1-1,0 0,1 1,0 0,0-1,0 0,0 1,0 0,-1-1,1 1,-1-1,1 1,0 0,-1-1,1 1,0 0,0-1,0 1,-1-1,0 0,1 1,0 0,0 0,-1-1,1 1,-1-1,1 1,0 0,-1-1,1 1,-1-1,1 1,-1-1,1 1,-1-1,1 1,-1-1,1 1,-1-1,1 0,0 1,-1-1,1 1,-1-1,0 0,1 0,0 1,0-1,-1 0,0 0,1 1,0 0,-1-1,0 0,0 0</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983 857,'1'0,"0"0,0 0,0 0,0 0,0 0,0 0,0 0,0 0,0 0,0 0,0 0,0 0,0 0,0 0,0 0,0 0,0 0,0 0,-1 1,1-1,-1 1,0 0,1-1,-1 1,0 0,0 0,0 0,-1 0,1 0,-1-1,0 1,0-1,0 0,1 1,0 0,-1-1,0 0,1 1,0 0,1-1,-1 1,0 0,0 0,1-1,-1 1,1 0,-1 0,1-1,-1 1,0 0,0 0,1-1,-1 1,1 0,-1 0,0 0,1 0,-1 0,0 0,0 0,0 0,0 0,0 0,0 0,-1 0,0-1,1 1,-1-1,0 0,0 1,0-1,0 0,0-1,-1 1,2-1,0 0,-1 1,0-1,1 0</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951 478,'0'1,"1"-1,-1 1,1-1,-1 1,0 0,1 0,0 0,0 0,-1 0,0 0,1 0,0 0,-1 0,0 0,1-1,-1 1,1 0,0-1,-1 1,0 0,1 1,0-1,0 0,-1 0,1 0,0 0,0 1,0-1,0-1,-1 1,0 0,1-1,0 0,-1 1,1-1,-1 1</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991 486,'0'1,"0"0,0 0,-1-1,1 1,-1-1,1 1,0 0,0 0,-1-1,1 1,-1-1,1 1,0 0,0 0,-1-1,1 1,0 0,-1-1,1 1,-1 0,1 0,0 0,0 0,0 0,0 0,0 0,-1-1,1 1,0 0,0 0,0 0,0 0,0 0,-1-1,1 1,0 0,0 0,0 0,0 0,-1 0,1 0,0 0,0 0,0 0,0 0,0 0,0 0,0 0,0 0,0 0,0 0,0 0,0 0,0 0,0 0,0 0,0 0,0 0,0 0,0 0,0 0,1-1,-1 1,0 0,0 0,0 0,1-1,-1 1,0 0,0 0</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979 504,'0'1,"0"0,0 0,0 0,0 0,1 0,-1 0,0 0,0 1,0-1,1-1,-1 1,0 0,1-1,-1 1,0 0,1-1,-1 1,0 0,0 0,0 0</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995 520,'0'1,"0"0,0 0,0 0,0 0,0 0,0 0,0 0,0 0,0 0,0 0,0 0,0 0,0 0,0 0,0 0,0 0,0 0,1-1,0 0,0 0,0 0,0 0,0 0,0 0,0 0,0 0,0 0,0 0,0 0,0 0,0 0,0 0,0 0,0 0,0 0,0 0,0 0,0 0,0 0,0 0,0 0,0 0,0 0,0 0,0 0,0 0,0 0</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1019 524,'0'1,"0"0,0 0,0 0,0 0,0 0,0 0,0 0,0 0,0 0,0 1,0-1,0 0,0 0,0 0,0 0,0 0,0 0,0 0,0 0,0 0,0 0,0 0,0 0,0 0,0 0,0 0,0 0,0 0,0 0,0 0,0 0,0 0,0 0,0 0,0 0,0 0,1-1,-1 1,1-1,0 0,0 0</inkml:trace>
</inkml:ink>
</file>

<file path=ppt/ink/ink2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1167 471,'0'1,"0"0,0 0,0 0,0 0,0 0,1-1,-1 1,0 0,1 0,-1 0,0 0,0 0,0 0,0 0,1-1,-1 1,0 0,0 0,0 0,1 0,-1 0,0 0,0 0,0 0,0 0,0 0,1-1,-1 1,0 0,0 0,0-2,0 0,0 0,0 0</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1172 465,'1'0,"0"0,1 0,-1 0,1 0,-1 0,0 0,1 0,-1 0,0-1,0 1,0 0,1 0,-1 0,0 0,0 0,0 0,0 0,0 0,0 0,0 0,0 0,0 0,0 0,0 0,-1 1,0 0,1-1,-1 1,0 0,0 0,0 0,0 0,0 0,0 0,0 0,0 0,0 0,0 0,0 0,0 0,0 0,0 0,0 0,0 0,0 0,0 0,0 0,0 0,0 0,0 0,0 0,-1-1,0 0,0-1,1 0,-1 1,1-1,-1 0,0 1,0-1,1 0,0 0,-1 1,0-1,1 0,-1 1,1-1,0 0,0 0,-1 1,2 0,0 0,0 0,0 0,0 1,-1 0,0 0,1-1,-1 1,0 0,0 0,0 0,0 0,0 0,-1 0,1 0,-1-1,1 1,-1-1,-1 1,2 0,-1 0,-1-1,1 1,0-1,0 1,0-1,0 0,0 0,0 1,0 0,0-1,0 0,-2 1,2-1,0 0,0 1,0 0,0-1,1 1,1-1,0 0,0 0,0 0,3 0,-3 0,0 0,0 0,1 0,0 0,0 0,0 0,-1-1,1 1,0 0,0 0,-1-1,1 1,0 0,-1 0,1-1,0 1,0 0,-1 0,0 0,2 0,-2 0,0 0,0 0,-1-1,-1 1,0 0,0 0,0 0,0 0,0 0,0 0,0 0,0 0,0 0,-1 1,1 0,-1-1,2 1,-1-1,0 0,0 0,0 0,0 0,1 1,-1-1,0 1,0 0,0-1,1 1,0 0,-1-1,1 1,0 0,0 0,0 0,0 1,0-1,0 0,0 0,0 0,-1-1,1 1,0 0,0 0,0 0,0 0,0 0,0 0,1-1,0 0,0 0,0 0,0 0,0 0,0-1,0 1,-1-1,1 1,0-1,-1-1,1 2</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1203 515,'1'0,"-1"1,0 0,1 0,-1 0,0 0,1 1,-1-1,1 0,-1 0,0 1,0-1,0 0,0 0,0 1,0-1,0 0,0 0,0 1,0-1,0 1,0-1,0 0,0 0,0 0,0 0,0 0,1-1,-1 1,0 0,0 0,0 0,0 0,0 0,0 1,0-1,0 0,0 0,0 0,0 0,0 0,0 0,0 0,-1-2,0 0,1 0,-1 0,1-1,0 1,-1 1,1-2,-1 1,1 0,0 0,0 0,0 0,0 0,0 0,-1 0,1-1,-1 1,1-1,0 1,0-1</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1199 523,'0'1,"0"0,0 0,0 0,0 0,0 0,0 0,0 0,0 0,0 0,0 0,0 0,0 0,0 0,-1-1,1 1,-1-1,1 1,0 0,0 0,-1-1,1-1,1 0,0 1,0-1,0 0,0 0,0 0,0 0,1 0,-1 1,0-1,1-1,0 1,0 1,0-1,-2 0,2 0,0 0,-1 0,0 1,1 0,-2-1,2 0,0 0,2 0,-2 0,-1 1,0-1,0 1,1-1,-1 1,1 0,-1 0,0 0,0 0,-1 1,0 0,0 0,0 0,0 0,-1 0,1 0,0 0,0 0,0 1,-1 0,0-2,1 1,0 0,-1 0,1 0,0 0,0 0,-1-1,1 1,-1-1,1 1,-1-1,1 1,0 0,0-2,0 0,0 0,0 0,0 0,0 0,0 0,0 0,0 0,0 0,0 0,1 1,-1 1,1-1,-1 1,1-1,-1 1,1 0,0-1,-1 1,0 0,1-1,0 1,-1 0,1 0,0-1,-1 1,1 0,-1 0,1-1,0 0,-1 1,1 0,0-1,0 0,0 0,0 0,0 0,-1-1,1 0,0 0,-1 0,1 1,-1-2,1 1,-1 0,1 0,2-5</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1159 133,'1'0,"0"0,0 0,-1-1,1 1,0 0,0 0,-1-1,1 1,-1-1,1 1,0 0,0 0,0-1,0 1,1-1,-1 0,0 1,0 0,-1-1,0 0,0 0,0 0,0 0,0 0,0 0,0 0,0 0,0 0,0 0,-1 1,1-1,-1 1,1-1,0 0,-1 1,1-1,-1 1,0 0,0 0,1 1,0 0,-1-1,0 1,1 0,0 0,-1-1,1 1,-1-1,1 1,0 0,-1-1,1 1,0 0,0 0,0 0,0 0,-1-1,1 1,0 0,0 0,-1-1,1 1,0 0,0 0,0 0,0 0,0 0,0 0,0 0,1-1,-1 1,0 0,1-1,-1 1,0 0,0 0,1-1,0 0,-1 1,0 0,0 0,1-1,0 0,0 0,-1 1,1 0,0-1,0 0,0 0,0 0,0 0,0 0,0 0,0 0,0 0,0 0,0 0,-1-2,1 2</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1272 512,'1'0,"-1"-1,1 1,0-1,0 1,0 0,0-1,0 1,1 0,-1-1,1 1,1-1,-1 0,-1 1,4-1,-4 1,1 0,2-1,-2 1,-1-1,1 1,0-1,-1 1,1 0,-1 0,0 0,1-1,-1 1,0 0,0 0,0-1,0 1,0 0,-1-1</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1304 488,'0'1,"0"0,0 1,0-1,0 1,-1-1,1 0,0 0,0 0,0 0,0 0,0 0,0 0,0 0,0 1,-1-1,0 0,1 0,-1 0,1 0,0 0,0 1,-1-1,-1 1,2-1,0 1,-1-1,0-1,1 1,-1 0,1 0,-1 0,1 0,-1-1,0 1,1 0,0 0,-1-1,0 1,1 0,0 0,-1-1,1 1,-1 0,0-1,2 0,0 0,0 0,0-1,0 1,0 0,0 0,-1-1,1 1,0 0,0 0,0 1,0 0,0 0,0 0,0 0,0-1,0 0,0 1,0-1,0 1,-1 0,2-1,-1 0,0 0,1 0,-1 0,0 0,0 0,0 0,0 0,0 0,1 0,-1-1,0 1,0-1,-1 0,0 0,1 0,0 1,0-1,-1 0,0 0,1-1,-1 1,1 1,0-2,-1 1,0 0,1 0</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1341 503,'0'1,"1"-1,-1 1,0 0,0 0,0 0,0 0,0 0,0 0,0 1,0-1,0 1,0-1,1 2,0-2,-1 0,0 1,1 0,-1-1,0 1,0-1,0 1,0-1,0 0,0 1,0-1,0 0,1 1,-1-1,0 0,1 0,-1 1,0 0,0-1,0 2,0-2,1 1,-1-1,0 0,1 0,-1 0,0 0,0 0,0 0,0-2,0 0,0 0,0 0,0 0,0-3,0 3,-1-1,1 0,0 0,0 0,0-1,0 2</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1350 485,'1'-1,"0"1,0 0,-1-1,2 1,-1 0,-1-1,2 1,-1 0,0 0,1 0,0-1,-1 1,1 0,1-1,0 0,-1 1,0-1,-1 1,2 0,-2 0,2 0,-2-1,0 1,1 0,0 0,-1-1,0 1,1 0,-1 0,0 0,0 0,0 0,0 0,0 0,0 0,0 0,-1 1,0 0,0 0,0 0,0 0,1-1,-1 1,0 1,1-2,0 2,-1-1,0 0,0 0,0 0,0 1,1 0,-1-1,1 0,-1 1,1-1,0 1,-1 2,1-3,0 1,-1 0,0-1,0 1,0 1,1-1,0 1,-1-2,1 1,-1-1,1 0,-1 1,0 0,1-1,-1 1,0-1,0 0,0 1,1 0,-1-1,1 1,-1-1,1 0,-1 1,0-1,0 0,1 0,-1 0,0 1,0-1,0 1,0-1,0 0,0 0,0 0,0 0,0 0,0 0,0 0,0-2,0 0,-1 1,0-1,1 0,-1 1,0-1,1 0,-1 0,0 1,0-1,0 0,1 0,-2 0,1 0,0-1,-1 1,1 1,0-2,-1 0,0 1,0 0,2 0</inkml:trace>
</inkml:ink>
</file>

<file path=ppt/ink/ink2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1361 512,'1'0,"0"0,0 0,0 0,-1-1,1 1,1 0,-1 0,0 0,0 0,1 0,-1 0,0 0,0 0,1 0,-1 0,0-1,1 1,-1 0,1 0,-1-1,0 1,0 0,0 0,0 0,0 0,0-1,0 1,0 0,0 0,0 0,0-1,-2 1,1-1,-1 1,1-1,-1 1,0-1,0 1,0-1</inkml:trace>
</inkml:ink>
</file>

<file path=ppt/ink/ink2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1380 493,'0'1,"0"1,0 0,0-1,0 0,0 2,0-1,0 0,0 0,0-1,0 1,0-1,0 0,0 1,0 0,0 0,0 0,0 0,0-1,0 0,0 0,0 0,0 0,0 0,0 0,0 1,0 0,0-1,0 0,1-1,-1 1,0 0,0 0,0-2,0 0,0 0,0 0,0 0,-1 1,1-1,0-1,0 1,0 0,0-1</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1379 513,'0'1,"0"0,-1 0,1 0,-1 0,1 0,0 0,0 0,-1 0,1 0,-1 0,0 1,0 0,0-1,0 0,1 0,-1 1,0-2,0 1,0 1,0-2,0 1,0 1,-1-1,1-1,0 2,0-1,-1 0,1-1,0 1,-1 0,0 1,0-2,1 2,0-2,-1 0,0 1,2 0,-2 0,0 0,0 0,0-1,1 2,0-2,-1 0,2 1,-1-1,0 0,0 0,0 0,1 1,-1-1,0 0,2 0,0 0,0 0,0 1,0-1,0 0,0 0,1 0,0 0,0 0,0 0,0 0,-1 0,2 0,0 0,-1 0,1 0,0-1,0 1,-1 0,2-1,-1 1,0 0,-1 0,1-1,0 1,0 0,-2 0,1-1,1 1,-1 0,-1 0,1 0,0 0,-1-1,0 1,0 0,0 0,0 0,0 0,0 0,-1-1,1 1,0 0,0 0,0 0,0 0,0 0,0 0,0 0,0 0,0 0,0 0,0 1,1-1,-1 0,0 0,0 0,1 0,-1 0,1 0,-1 0,0 0,0 0,0 0,0 0</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1461 540,'1'0,"-1"1,0 0,1 0,-1 0,0 0,1 0,-1 0,0 0,0 0,1 0,-1 0,0 0,0 0,1-1,-1 1</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1466 558,'1'0,"-1"1,1-1,0 1,-1 0</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1178 606,'1'1,"-1"0,0 0,1-1,0 0,-1 1,1 0,-1 0,0 0,1 0,0 1,0-2,-1 1,1 1,0 0,0-1,-1 0,1-1,-1 1,1 1,-1-1,1-1,-1 1,1 0,0 0,-1 0,1 0,0 0,0 0,-1 0,1-1,-1 1,1-1,-1 1,1-1,0 1,0-1,0 0,0 0,0 0,0 0,0 0,0-1,-1 0,1 0,0 0,-1 0,1 1,-1-1,0 0,0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1188 137,'0'2,"0"-1,0 0,0 0,0 0,0 0,0 0,0 0,0 0,0 0,0 0,1-1,-1 1,0 0,0 0,0 0,0 0</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1214 614,'-1'0,"1"1,-1-1,0 1,0 0,0 0,0-1,1 1,-1-1,0 1,0 0,0 0,0 0,1 0,-1-1,0 1,-1 0,1 0,0 0,0-1,1 1,-1 0,0-1,1 1,-1 0,1 0,-1-1,1 1,0 0,0 0,0 0,0 0,1-1,-1 1,1 0,-1 0,1-1,-1 1,0 0,0 0,0 0,1 0,-1 0,0 0,1 0,-1 0,0 0,1-1,-1 1,0 0,1-1,-1 1,1 0,-1 0,0 0,0 0,0 0,0 0,0 0,1 0,-1 0,0 0,0 0,1 0,-1 0,0 0,0 0,0 0,0 0,0 0,1-1,-1 1,0 0,0 0,0 0,0-2,0 0,0 0,1 0,0 1,0-1</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1241 659,'1'0,"-1"1,0 0,0 0,0 0,0 0,0 0,0 0,1-1,-1 1,0 0,0 0,0 1,0-1,0 0,0 0,0 0,0 0,0 0,0 0,0 0,0 0,0 0,0 0,1 0</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1294 682,'0'1,"0"0,0 0,0 0,0 0,0 0,0 0,0 0,-1-1,1 1,0 0,0 0,-1-1,0 0,1 1,0 0,-1-1,1 1,-1-1,0 0,1 1,-1-1,0 1,0-1,1 1,-1-1,1 1,-1-1,0 0,0 0,0-1,1 0,0-1,0 1,0 0,0 0,0 0,0-1,1 1,0-1</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1332 619,'1'0,"-1"1,0 0,0 0,1-1,-1 1,1 0,-1 0,0 0,1-1,-1 1,0 0,1 0,0 0,0-1,-1 1,0 0,1-1,0 0,-1 1,1 0,-1 0,1-1,0 0,-1 1,1-1,0 1,0 0,0-1,0 0,0 0,0 0,0 0,0 0,0 0,0 0,0-2,-1 1,0-1,1 1,0 0,-1 0</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1362 618,'-1'0,"0"0,0 1,1 0,-1-1,0 1,1 0,-1-1,0 0,1 1,-1 0,1 0,-1-1,0 1,1 0,0 0,0 0,0 0,0 0,-1 0,1 0,0 0,0 0,0 0,0 0,0 1,0 0,0-1,0 0,-1 0,1 0,0 1,0-1,-1 0,1 0,0 1,0 0,0-1,0 0,0 1,0-1,0 1,0-1,0 0,0 0,0 0,0 0,0 0,0 0,0 0,0 0,0 0,0 0,-1-1,1-1</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1368 660,'1'0,"0"0,0 0,0 0,0 0,0 0,0 0,0 1,-1 0,2-1,-1 0,-1 1,2-1,-1 1,-1 0,1-1,0 0,0 1,-1 0,0 0,1-1,-1 1,1-1,-1 1,0 0,0 0,0 0,0 0,0 0,0 0,0 0,0 0,0 0,0 0,0 0,-1-1,1 1,0 0,1-1,4-2,-3 2,0 0,-2-1,3 0,-1 0,0 0,1 1,0-1,0 1,-2-1,2 0,0 1,-1 0,2-1,-3 1,1 0,0-1,0 0,-1 1,1-1,0 0,-1 1</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1456 667,'-1'0,"1"2,0-1,-1-1,-1 3,1-2,0 1,0-2,1 1,-1-1,0 2,0-1,1 0,-1 0,0 0,1 0,-1-1,1 1,-1 0,1 0,-1 0,0-1,1 1,0 0,-1-1,0 0,1 1,-1 0,1 0,-1-1,0 0,1-1,0 0,0-1,0 1,0 0,0-1,0 0,0 0,0-1,0 1,0 0,1 0,0-1,-1 0,2 1,-1 0,0-2,1 2,0-1</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1471 604,'1'0,"-1"1,0 0,1-1,-1 1,1 0,-1 0,1 0,-1 0,1-1,-1 1,1-1,-1 1,1 0,0 0,0-1,0 0,0 0,-1 1,1-1,0 0,0 0,0 0,0 0,0 0,0 0,0 0,0 0,0 0,0 0,1 0,-1-1,0 1,0-1,-1 0,1 1,0-1,0 0,-1-1,1 1,0 0,-1 0,1 0,-1 0,0 0,1 1,-1-1,0 0,0 0,-1 1,0 0,0 1,0 0,0-1,0 1,1 0,-1 0,0-1,0 0,0 2,0-1,0-1,0 1,0 0,0 0,0-1,0 1,1 0,-1-1,1 1,-1 0,1 0,0 0,0 0,1-1,-1 1,0 0,0 0,0 0,0 0,0 0,0 0,0 1,0-1,0 1,0-1,0 0,0 1,0-1,0 0,0 0,0 0,0 1,0-1,0 0,0 0,0 0,0 0,0 0,0 0,0 0,0 0,0-2,1 0,-1 0,1 0</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1497 635,'0'1,"0"0,0 0,0 0,0 0,0 0,0 0,0 0,0 0,0 0,0 0,-1 1,1-1,0 0,0 0,0 0,0 0,0 0,1-1,0 0,0 0,0 0,0 0,1 0,0 0,-1 0,1 0,0 0,-1 0,1 0,0 0,-1 0,0 0,1 0,2 0,-3 0,2-1,-1 1,-1-1,0 1,1-1,0 1,-1 0,0-1,0 1,0 0,-1-1,0 0,-1 0,1 0,0 0,-1 1,1-1,-1 1,1-1,-1-1,0 1,0 1</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1530 634,'0'1,"0"0,0 0,0 1,0-1,0 1,0 0,-1 0,1-1,0 1,-1-1,1 0,0 1,0-1,0 0,0 1,0-1,0 1,-1-1,1 2,0-2,0 0,0 1,0 0,0-1,0 0,0 0,0 0,0 0,0 1,-1-2,1 1,0 0,0 0,-1 0,1 0,0 0,0 0,-1-1,1 1,0 1,-1-1,0-1,0 0,1 1,0 0,-1-1,0 0,-1 0,1 0,0 0,-1 0,1 0,0 0,0 0,-1 0,0 0,0 0,1 0,-1 0,0 0,1 0,-2 0,1 0</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1449 247,'-1'-1,"0"1,0 0,0 0,0 0,1-1,-1 1,1-1,-1 1,0 0,-1 0,1 0,0 0,2 0,0 0,0 0,0 0,0 0,0 0,0 0,0 0,0 0,0 0,0 0,0 0,0 0,0 0,-1 2,0-1,0 0,0 0,0 0,0 0,0 0,0 0,0 0,0 0,0 0,0 0,0 0,0 0,0 0,0 0,0 0,0 0,0 0,0 0,0 0,0 0,0 0,1-1,0 0,0 0,0 0,0 0,-1-1,1 1,0-1,0 1,0 0,0 0,-1-1,1 1,0 0,-1-1,1 1,-1-1</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1394 681,'1'0,"0"0,0 0,0 0,0 0,0 0,0 0,0 0,0 0,0 0,0 0,0-1,0 1,1 0,-1 0,0 0,0 0,0-1,0 1</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1106 612,'-1'0,"1"1,-1-1,1 1,0 0,-1 0,0-1,1 1,-1 0,1 0,-1 0,1 0,-1-1,1 1,-1 0,0 0,1 0,0 0,-1 0,0-1,1 1,0 0,-1-1,1 1,0 0,0 0,-1-1,1 1,0 0,-1 0,1 0,0 0,0 0,-1 0,1 0,0 0,0 0,0 0,0 0,0 0,0 0,0 0,0 0,0 0,1-1,0 0,0 0,1 0,-1 0,0 0,0 0,-1-1,1 0,0 0,-1 0,1 0,0 1,-1-1,1 0,-1-1,1 2,-1-1,1 0,0 1,-1-1,0 0,0 0,1 0,0 0,-1 0,1 1,-1-1,0 0,0 0,0 0,0 0,0 0,0 0,0 0,0 0,0 0,0 0,0 0,0 0,0 0,0 0,0 0,-1 1,1-1,0 0,-1 1,1-1,0 2,0 0,0 0,0 0,0 1,0-1,0 0,-1 0,1 0,0 0,0 1,0-1,0 0,0 0,0 0,0 0,-1 1,1 0,0-1,0 0,0 0,0 0,0 0,0 0,0 0,0 0,0 0,0 0,0 0,0 0,0 1,1-2,-1 1,0 0,0 0,0 0,0 0,0 0,1-1,-1 1,1 0,-1 0,1-1,0 0,0 0,0 0,0 0,0 0,0 0,0 0,0-1,0 1,0 0,-1-1,1 1</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1145 654,'1'0,"0"0,-1-1,0 0</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1147 677,'0'1,"1"-1,0 0,0 1</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1134 800,'0'1,"0"0,0 1,-1-1,1 1,-1 0,1-1,0 0,0 0,0 1,0-1,-1 0,1 0,0 1,0-1,0 0,0 0,-1 0,1 0,0 0,0 0,-1 0,1 0,0 0,0 0,0 0,0 0,0 0,0 0,0 0,0 0,0 0,0 0,0 0,0 0,0 0,0 0,-1-1,0 0,2 0,0-2,0 2,1-1,-2 0,1 1,1-1,-2 0,2 0,-1 1,0 0,1-1,-2 0,2 0,-1 1,0 0,0 0,0-1,0 1,0 0,0 0,0 0,0 0,0 0,-1 1,0 0,0 0,1-1,0 0,-1 1,0 0,0 0,1 0,-1 0,0 0,0 0,1 0,-1 0,0 0,0 0,0 0,0 0,0 0,0 0,0 0,-1-1,1 1,-1 0,0-1,0 1,0-1,0 0,0 0,0 0,0 0,0 0,0 0,0 0,0 0,-1-1,1 1,0 0,1-1,-1 1,0 0,0 0,0 0,0-1,0 1,1-1,-1 0,0 0,1 0,0 0,0 0,0 0,0 0,0 0,1 1,-1-1</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1197 820,'1'0,"0"0,-1 1,0 0,1 0,-1 0,0 0,0 0,0 0,0 0</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1197 841,'2'0</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1256 774,'1'0,"-1"1,1 0,0-1,-1 1,1 0,-1 0,1 0,-1 0,1 0,0 1,-1-1,1-1,-1 1,1 0,-1 0,0 0,1 0,0 0,-1 0,1-1,-1 1,0 0,1 0,-1 0,1-1,0 2,-1-1,1-1,-1 1,1-1,-1 1,1 0,-1 0,1-1,-1 1,1 0,0-1,-1 1,1-1,-1 1,0 0,1-1,-1 1,0 0,1-1,-1 1</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1301 785,'-1'0,"0"0,0 0,0 0,1 1,-1 0,0-1,-1 1,1-1,0 1,0 0,1 0,-2-1,1 0,1 1,-1-1,0 1,-3 0,4 0,-1-1,0 1,0-1,1 1,-1-1,0 1,0-1,1 1,-1-1,0 1,1 0,0 0,0 0,0 0,1 0,0 1,-1-1,0 0,0 0,0 0,0 1,1-1,-1 1,0-1,1 0,-1 0,0 0,0 0,0 0,0 0,0 2,0-2,0 0,0 0,0 0,0 0,0 1,0-1,0 0,0 0,0 0,0 0,0 0,0 1,-1-2,1 1,0 0,0 0,0 0,0 0,0 0,0 0,0 0,0 0,0 0,1-1</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1303 834,'1'-1,"0"1,0 0,1 0,-1 0,0 0,0 0,0 0,0 0,0 0,0 0,0 0,0 0,0 0,0 0,1 0,-2 1,1-1,0 1,0-1,0 0,0 1,0-1,0 1,0-1,0 1,-1 0,1-1,0 0,-1 1,0 0,0 0,1 0,-1 0,0 0,0 0,0 0,0 0,0 0,0 0,-1 0,1 0,0 0,-1 1,0-1,0 0,0-1,1 1,0 0,-1-1,1 1,-1-1,2 0,3 0,-2 0,0 0,-1 0,1 0,0-1,-1 1,2-1,0 1,0-1,-2 1,1-1,0 0,-1 1,0 0,1 0,-2-1,2 1,-1-1,0 0,0 1,0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13: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1049 879,'1'0,"0"0,0 0,0 0,0 0,0 0,0 0,0 1,1-1,0 0,-1 0,2 1,-1-1,-1 0,5 0,2 0,-5 0,-1 0,1 0,0 1,0-1,1 0,-2 0,2 0,-1 0,0 0,0 0,1 0,-1 0,1 0,0 0,-2 0,4 0,-5 0,3 0,-1 0,1-1,0 1,-2 0,2 0,-1 0,0 0,-1 0,2 0,-1-1,0 1,-1 0,1 0,0 0,0 0,-1-1,1 1,-1 0,2 0,-3 0,2 0,0-1,2 1,-3 0,1 0,-1 0,1 0,0 0,4 0,-4-1,0 1,-2 0,2 0,0 0,-1 0,0 0,0 0,0-1,0 1,1 0,-2 0,2 0,-1 0,1 0,-2 0,1 0,0 0,0 0,0 0,1 0,-3-1,3 1,-2 0,1 0,0 0,-1 0,1 0,0 0,-1 0,1 0,0 0,1 0,-1 0,0 0,0 0,0-1,-1 1,1 0,0 0,-1 0,1 0,0 0,-1 0,1 0,-1 0,1 0,0 0,0 0,0 0,1 0,-1 0,0 0,-1 0,1 0,1 0,-1 0,-1 0,0 0,1 0,-1 0,1 0,-1 0,0 0,0 0,1 0,-1 0,0 0,0 0,0 0,0 0,0 0,1 0,-1 0,0 0,0 0,0 0,0 0,1 0,-1 0,0 0,1 0,0 0,-1 0,0 0,0 0,0 0,1 0,-1 0,0 0,0 0,1 0,-1 0,0 0,1 0,-1 0,0 0,1 0,-1 0,4 0,-4 0,1 0,-1 0,1 0,-1 0,2 0,-1 0,-1 0,1 0,1 0,0 0,-2 0,2 0,-1 0,-1 0,2 0,-1 0,0 0,1 0,-1 0,0 0,1 0,0 0,-1 0,0 0,0 0,1 0,0 0,-1 0,-1 0,2 0,-1 0,0 0,1 0,-1 0,0 0,0 0,1 0,-2 0,2 0,0 0,-2 0,2 0,2 1,-4-1,2 0,-1 0,0 0,0 0,1 0,3 0,-5 0,2 0,-1 0,-1 0,1 0,0 0,-1 0,2 0,-1 0,-1 0,1 1,0-1,-1 0,1 0,1 0,-1 0,0 0,0 0,-1 0,2 0,-2 1,1-1,0 0,1 0,-2 0,0 0,1 0,-1 0,0 0,1 0,-1 0,1 1,-1-1,0 0,3 0,-3 0,0 0,0 0,1 0,-1 0,0 0,1 1,-1-1,0 0,0 0,1 0,-1 0,0 0,2 0,-2 0,0 0,0 0,0 0,0 0,0 0,0 0,0 0,0 0,0 0,0 0,0 0,0 1,0-1,0 0,0 0,0 0,1 0,-1 0,0 0,0 0,0 0,0 0,0 0,0 1,0-1,0 0,0 0,0 0,0 0,0 0,0 0,0 0,0 1,1-1,-1 0,1 0,1 0,-2 0,0 0,1 0,0 0,-1 0,1 0,0 0,-1 0,0 0,1 0,-1 0,0 0,1 0,-1 0,1 0,0 0,0 0,-1 0,1 0,-1 0,1 0,-1 0,1 0,-1 0,1 0,0 0,-1 0,0 0,0 0,1 0,0 0,-1 1,1-1,0 0,-1 0,1 0,-1 0,0 0,1 0,-1 0,0 0,1 0,-1 1,0-1,0 0,0 0,0 0,0 0,0 0,0 0,0 0,0 0,0 0,0 0,0 0,0 0,0 0,0 0,0 0,0 0,-1 1,1-1,0 0,0 0,0 0,0 0,0 0,0 0,0 0,0 0,0 0,0 0,0 0,0 0,0 0,0 0,0 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1531 138,'1'0,"0"0,0 0,0 0,-1-1,0 0,0 0,0 0,0 0,0 0,0 0,-2 1,2-1,0 0,-1 1,0 0,0 0,1-1,-1 0,0 1,0 0,1-1,-1 1,1-1,-1 1,0 0,0 0,0-1,0 1,0 0,0 0,0 0,0 0,1 1,0 0,-1-1,1 1,-1 0,1 0,0 0,-1-1,1 1,0 0,0 0,0 0,0 0,0 0,-1-1,1 1,0 0,0 0,0 0,0 0,0 0,0 0,0 0,0 0,0 0,0 0,0 0,0 0,0 0,0 0,1 0,0-1,-1 1,0 0,1-1,-1 1,1-1,0 0,0 0,0 0,0 0,0 0,0 0,0 0,0 0,0 0,0 0,0 0,0-1,0 1,-1-1,1 1,0 0,-1-1,1 1,0 0,0 0,0 0,0 0,0 0</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1401 860,'0'1,"0"0,0 0,0 0,-1-1,1 1,-1 1,0-2,1 1,-1 0,1 0,-1-1,1 1,0 0,-1-1,0 0,1 1,-1 0,1 0,-1 0,0 0,0-1,1 1,-1-1,0 1,1 0,-1-1,0 0,1-1,0-1,0 1,1 0,-1-1,0 1,2-1,-2 1,2 0,-1-2,0 1</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1441 784,'1'0,"-1"1,0 0,1-1,-1 1,1 0,0 0,-1 0,0 0,1-1,0 1,-1 0,0 0,1 0,0-1,0 1,-1 0,0 0,1-1,-1 1,1-1,-1 1,1-1,-1 1,1 0,0-1,-1 1,1-1,0 1,0 0,0-1,0 0,0 0,0 0,0 0,0 0,0 0,0 0,0 0,1 0,-1 0,0-1,0 1,0-1,-1-1,1 1,0 1,0-2,-1 1,0 0,1 1,-1-1,1 0,0 0,-1 0,0 0,0 0,1 1,-1-1,0 0,-1 1,0 0,1 1,-1-1,0 0,0 1,0 0,1 0,-2-1,1 0,1 1,-2 1,1-2,1 1,-1-1,0 1,0 0,0-1,-1 2,1-2,1 1,-1 0,0-1,1 1,-1-1,1 1,-1-1,0 1,1 0,-1 0,0-1,1 1,1 0,-1 0,0 0,0 0,0 0,0 0,0 0,1-1,-1 3,0-2,0 0,0 0,1 0,-1 0,0 0,1-1,-1 1,0 0,0 0,0 0,0 0,0 0,0 0,0 0,0 0,0 0,0 0,0 0,0 0,0 0,0 0,0 0,0 0,0 0,0 0,0 0,0 0,0 0,0 0,0 0,0-2,0 0</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1474 827,'1'0,"0"0,0 0,0 0,0 0,1 0,-1 0,0 0,0 0,0 0,0 0,0 0,0 0,0 0,-1 1,1-1,-1 1,1-1,-1 1,0 0,0 0,1 0,-1 0,0 0,0 0,0 0,-1 0,0 0,1 0,-1-1,1 1,-1-1,0 1,0-1,1 1,0 0,0 0,0 0,1-1,-1 1,0 0,1-1,-1 1,1 0,-1 0,1 0,-1 0,1-1,-1 1,0 0,1 0,0 0,-1 0,1-1,-1 1,0 0,0 0,0 0,0 0,0 0,0 0,1-1,-1 1,0 0,0 0,-1-1,0 0,0 1,0-1,0 0,0 0,0 0,0 0,0 0,1-1,0 0,1 1</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1529 873,'-1'0,"1"1,-1 0,1 0,-2-1,1 1,1 0,-1-1,0 0,1 1,-1 0,0-1,1 1,-1-1,0 0,0 0,1 1,-1-1,0 0,0 0,1-1,0 0,0 0,0 0,0 0,0 0,0 0,0-1,0 0,0 1,0 0,0 0,1 0,0-1,0-1,-1 2,1-1,1 0,-1-1</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1539 770,'0'1,"1"0,-1 0,1-1,0 0,-1 2,1-2,-1 1,2-1,-2 2,1-2,-1 1,1 0,0-1,-1 1,0 0,2-1,0 1,-1 0,0 0,0 0,0 0,0-1,1 0,-2 1,1 0,0-1,0 0,0 1,0-1,0 0,0 0,0 0,1 0,-1 0,0 0,0 0,-1-1,1 1,-1-1,1 0,0 0,0 1,-1-1,0 0,1 1,0-1,0 0,-1 0,0 0,-1 2,0 0,1 0,-1-1,0 1,0 0,1 0,-2-1,1 1,1 0,0 0,-2-1,2 1,0 0,-1-1,0 0,0 1,1 0,-1 0,0-1,0 1,1 0,0 0,-1-1,0 1,1 0,0 0,1-1,-1 1,0 0,0 0,0 0,0 0,1-1,0 1,-1 0,0 0,0 0,1-1,-1 1,0 0,0 0,0 0,0 0,0 0,0 0,0 0,0 0,0 0,0 0,0 0,0 0,0 0,0 0,0 0,0 0,0 0,0 0,0 0,0 0,0 0,0 0,0 0,0 0,0 0,0 0,0 0,0 0,-1-1,1 2,0-1,0 0,-1 0,1 0,0 0,0 0,0 0,0 0,0 0,0 0,0 0,-1-1,1 1,-1-1,1 1,0 0,0-2,1 0,-1 0,1 0,0 0,0 0,0-1,-1 1,1 0,0 0,0-1,0 0,-1 1,3-4,-2 3,0 0,0 0,0 0,-1 1,1 1,0-2,-1 1,0 0,0 0,0 0,0 0,0 2,0 1,0-1,0 0,0 0,0 0,0 0,0 0,0 0,0 0,0 1,0-1,0 0,0 0,0 0,1-1,0 0,0 0,0 0,0 0,0 0,0 1,0-1,0 0,0 0,0 0,0 0,0 0,0 0,0 0,0 0,0 0,0 0,0 0,0 0,0 0,0 0,0 0,0 0,0 0,0 0,0 0,-1-1,1 1,0 0,0 0,0 0,0 0,-1-1,-1 0,0 1,0-1,0 1,1-1,-1 0,-1 1</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1585 816,'0'1,"0"0,0 1,0-1,0 0,0 0,0 0,0 0,0 0,0 0,-1 0,1 1,-1-2,1 1,0 1,0-1,0 0,0 0,0 0,0 0,0 0,0 0,-1-1,1 1,0 0,0 0,0 0,0 0,0 0,-1 0,1 0,0 0,0 0,0 0,-1-1,1 1,0 0,0 0,0 0,0 0,0 0,0 0,0 0,0 0,-1 0,1 0,0 0,0 0,0 0,0 0,0 0,0 0,0 0,-1-1,1-1,-1 1,1-1,0 0,0 0,0 0,0 0,0 0,0 0,0 0</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1098 42,'0'1,"0"0,0 0,0 0,-1-1,1 1,0 0,0 0,-1 0,1 0,0 0,0 0,0 0,0 0,0 0,0 0,-1-1,1 2,0-1,0 1,0-1,0 0,0 0,0 0,0 0,0 0,0 0,0 0,0 0,0 0,0 0,0 0,0 0,0 0,0 0,0 0,0 0,0 0,0 0,0 0,0 0,0 0,0 0,0 0,0 0</inkml:trace>
</inkml:ink>
</file>

<file path=ppt/ink/ink3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1094 35,'1'0,"1"0,-1 0,1 0,0 0,-1 0,1 0,-1 0,0 0,1 0,0 0,-1 0,2 0,-1 0,-1 0,1 0,0 0,0 0,0-1,0 1,-1 0,1 0,0 0,-1 0,1-1,0 1,-1 0,0 0,0 0,0 0,-1-1,1 1,0 0,0 0,0 0,-1 1,0 0,1 0,-1 0,0 0,1 0,-1 0,0 1,0-1,0 1,0-1,0 1,0-1,1 0,-1 1,0-1,0 1,0-1,0 0,0 1,0-1,0 1,1-1,-1 0,0 1,0 0,0 0,0 0,1-1,-1 0,0 1,0-1,0 0,0 1,0-1,0 1,0-1,0 0,0 1,0-1,0 0,0 0,0 0,0 0,-1-1,0 0,0 0,0 0,0 0,0-1,0 1,0-1,0 1,1-1</inkml:trace>
</inkml:ink>
</file>

<file path=ppt/ink/ink3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1100 55,'1'0,"0"0,0 0,0 0,1-1,-1 1,1 0,0-1,-1 1,0 0,1 0,-1-1,0 1,0 0,0 0,0 0,0 0,1-1,-1 1,0 0,0 0,0 0,0 0,1 0,-1 0,0 0,0 0,0 0,0 0,0 0</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1115 38,'0'1,"0"0,0 0,0 0,0 0,0 1,0-1,0 0,0 0,0 0,0 0,0 0,0 0,0 0,0 0,0 0,0 1,0-1,1 1,-1-1,0 0,1 0,-1 0,0 0,0 1,0 0,0-1,1-1,-1 1,0 0,0 0,0 0,0 0,0 0,0 0,0 0,0 0,1-1,-1 1</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1513 146,'1'0,"0"0,0-1,0 1,0-1,0 1,0 0,0 0,0 0,-1-1,1 0,0 1,0-1,0 1,0 0,0 0,-1-1,1 1</inkml:trace>
</inkml:ink>
</file>

<file path=ppt/ink/ink3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1121 57,'-1'0,"0"0,0 0,1 1,-1-1,0 0,0 1,0 0,0 0,-1 0,2 0,-1 0,0 0,1 0,-1-1,1 1,-1 0,1 0,0 0,-1 0,0 0,1 0,-1 0,1 0,-1-1,0 0,1 1,0 0,0 0,-1-1,1 2,-1-2,1 1,0 0,-1-1,1 1,0 0,0 0,0 0,0 0,0 0</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1092 90,'1'0,"0"0,0 0,0 1,1-1,-1 0,0 0,0 0,0 0,0 0,0 0,0 0,1-1,-1 1,0 0,0 0,0 0,1 0,-1-1,0 1,0 0,0 0,0 0,0 0,1 0,-1 0,0 0,0 0,0 0,0 0,0 0,0 0,1 0,0 0,-1 0,0 0,0 0,0 0,0 0,0 0,0 0,0 0,1 0,-1 0,0 0,0 0,0 0,0 0,0 1,1-1,-1 0,0 0,0 0,1 0,-1 0,-1 1,2-1,-1 0,0 0,0 0,0 0,0 0,0 0</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1192 68,'1'0,"-1"1,1 0,0 0,-1 0,0 0,0 1,1-1,-1 0,1 0,-1 0,0 0,0 0,0 0,0 1,0-1,0 0,0 0,0 1</inkml:trace>
</inkml:ink>
</file>

<file path=ppt/ink/ink3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1185 101,'1'0,"0"0,0 0,0 0,-1 1,1-1,-1 1,1-1,0 1,0-1,0 0,-1 1,1-1,0 0,0 0,0 0,0 0</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1292 23,'1'0,"0"0,-1 1,1 1,0-2,-1 1,0 0,1 0,0-1,0 1,-1 0,0 0,1 0,0 0,0 0,-1 0,1 0,-1 0,1 0,-1 0,1-1,-1 1,1 0,0-1,-1 1,0 0,1 0,0-1,0 1,-1 0,0 0,1-1,0 1,-1 0,1-1,-1 1,1-1,0 0,-1 1,1-1,0 0,0 0,0 0,0 0</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1322 32,'-1'0,"1"1,-1-1,0 1,1 0,-2 0,1 0,1 0,0 0,-1-1,-1 2,2-1,-1 0,1 0,-1-1,1 1,-1-1,1 1,0 0,0 0,0 0,0 0,0 0,0 0,0 0,0 0,0 0,0 0,1 0,-1 0,0 0,0 0,0 0,0 0,0 0,1-1,-1 1,0 0,0 0,0 0,0 0,0 0,0 0,0 0,0 0,0 0,0 0,0 0,0 0,0 0,0 0,0 0,0 0,0 0,0 0,0 0,0 0,1-1</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1337 69,'1'0,"-1"1,0 0,0 0,0 0,0 0,0 0,0 0,0 0,0 0,0 0,0 0,0 0,0 0,0 0,0 0,-1-1,1-1</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1369 69,'0'1,"0"0,1-1,-1 1,0 0,1-1,-1 1,0 0,0 0,1-1,-1 1,0 0,0 0,0 0</inkml:trace>
</inkml:ink>
</file>

<file path=ppt/ink/ink3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1372 30,'1'0,"0"0,-1 1,1-1,-1 1,0 0,1-1,-1 1,0 0,1-1,-1 1,1-1,-1 1,0 0,1-1,-1 1,1 0,-1 0,1-1,-1 1,1-1,0 1,-1 0,1-1,0 1,0 0,0 0,0-1,0 0,0 1,0-1,1 1,-1-1,0 0,0 0,0 0,0 0,0 0,0 0,0 0,-1-1,1 1,-1-1</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1405 33,'-1'0,"0"0,1 1,-1 0,1 0,-1-1,1 1,-1 0,0-1,1 1,-1-1,1 1,0 0,0 0,0 0,0 0,0 0,0 0,0 0,0 0,0 0,0 0,0 0,0 0,0 0,0 0,-1-1,1 1,0 1,-1-1,1 0,0 0,0 0,-1-1,1 1,0 0,0 0,0 0,0 0,0 0,0 0,0 0,0 0,0 0,0 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1553 140,'1'0,"0"0,0 0,0 0,0 0,0 0,-1 1,1-1,0 0,-1 1,1-1,-1 1,0 0,0 0,0 0,0 0,0 0,0 0,-2-1,1 0,1 1,-1-1,1 1,-1-1,1 1,1-1,0 0,-1 1,1 0,-1 0,1-1,-1 1,0 0,0 0,0 0,1-1,-1 1,0 0,0 0,0 0,0 0,0 0,0 0,0 0,-1-1,0 0,1 1,-1-1,0 1,0-1,0 0,1 1,0 0,-1-1,0 0,0 0,0 0,0 0,0 0,0 0,0 0,0 0,0 0,0 0</inkml:trace>
</inkml:ink>
</file>

<file path=ppt/ink/ink3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1408 56,'1'0,"0"0,0 0,0 0,0 0,0 0,1 0,-2 1,1-1,-1 1,1-1,0 0,0 1,0 0,-1 0,1-1,-1 1,0 0,0 0,0 0,0 0,0 0,0 0,0 0,0 0,-1-1,1 1,-1-1,1 1,-1-1,1 1,0 0,1-1,-1-1,1 1,-1-1,1 1,0 0,0 0,-1-1,0 0,1 1,0 0,-1-1,0 0,0 0</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1308 106,'1'0,"0"0,-1 1,0 0,1-1,0 1,0-1,-1 1,1 0,0 0,-1 0,1-1,-1 1,1 0,0 0,0-1,0 0,0 0,0 0,0 0,0 0,0 0,0 0,-1-1,1 1,0-1</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1334 103,'-1'0,"0"0,0 1,0-1,1 1,-1-1,0 0,0 1,0 0,0 0,0-1,0 0,1 1,-1-1,1 1,-1-1,0 1,1 0,-1-1,1 1,-1-1,1 1,0 0,0 0,1-1,-1 1,1 0,-1 0,1-1,-1 1,0 0,0 0,0 0,0 0,0 0,0 0,0 0,0 0,0 0,1-1,-1 1,0 0,0 0,0 0,0 0,0 0,0 0,0 0,0 0,0 0</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1338 124,'0'1,"0"0,0 0,0 0,0 0,0 0,0 0,-1 0,1 0,0 0,-1-1,1 1,0 0,-1-1,1 1,0 0,0 0,0 0,0 0,0 0,0 0,0 0,0 0,1-1,-1-1,1 0,0 1</inkml:trace>
</inkml:ink>
</file>

<file path=ppt/ink/ink3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1393 96,'1'0,"-1"1,0 0,1-1,0 0,-1 1,1-1,-1 1,0 0,1-1,0 0,0 1,-1 0,1-1,-1 1,1-1,-1 1,0 0,1-1,0 0,-1 1,1-1,-1 1,1 0,0-1,0 0,-1 1,1-1,0 0,0 0,0 0,0 0,1 0,-1 0,-1-1,1 0</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1416 99,'-1'0,"0"0,0 0,0 0,0 1,1 0,-1-1,1 1,-1-1,1 1,-1-1,1 1,-1-1,1 1,-1-1,1 1,-1 0,1 0,0 0,0 0,0 0,0 0,0 0,0 0,0 0,0 0,0 0,0 1,0-1,0 0,0 0,0 0,0 0,0 0,0 0,0 0,0 0,0 0,0 0,0 0,0 0,-1 0,1 0,0 0,1-1,0 0,0 0</inkml:trace>
</inkml:ink>
</file>

<file path=ppt/ink/ink3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1424 119,'0'1,"0"0,0 0,0 1,0-1,0 0,0 0,0 0,0 0,0 0,0 0,0 0,0 0,0 0,0 0,1-1,0 0,0 0,0 0,0 0,0 0,0 0,0 0,0 0,0 0,0 0,0 0,1 0,-1 0,2 0,-2 0,1 0,-1 0,1 0,0 0,-1 0,1 0,-1 0,0 0,1 0,-1 0,0 0,0-1,0 1,-1-1,-1 1,0 0,1-1,-1 0,0 0,0 0,0 0,0 0,1 0,0 0</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1452 120,'0'1,"0"0,0 0,0 0,0 0,0 0,0 0,-1 0,1 0,0 1,0-1,0 0,0 1,0-1,-1 0,1 0,0 0,0 0,0 1,0-1,0 0,-1-1,1 1,0 0,0 0,0 0,0 0,0 0,0 0,0 0,0 0,-1-1,0 0,0 0,0 0,0 0,0 0,0 0,0 0,0-1,0 1,-1-1</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1389 139,'-1'0,"0"0,1 1,0 0,-1-1,0 1,0 0,0-1,1 1,0 0,0 0,-1-1,1 1,-1-1,1 1,0 0,0 0,-1 0,0-1,1 1,0 0,-1-1,0 1,0-1,1 1,-1-1,0 1,0-1,1 1,-2-1,1 0,0 1,0-1</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1306 178,'0'1,"1"-1,0 0,-1 1,1-1,-1 1,1-1,-1 1,1-1,-1 1,0 0,1-1,-1 1,1-1,-1 1,0 0,1-1,-1 1,0 0,1-1,0 1,0-1,0 0,0 0,0 0,0 0,0 0,0 0,1 0,-1 0,0-1,0 1,0-1,-1 0,1 1,0-1,-1 0,1 0,-1 0,1 0,-1 0,0 0,1 0</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1333 58,'1'-1,"0"1,0 0,0 0,0 0,0 0,0 0,0 0,0 0,1 0,-1 0,0 0,0 0,0 0,0 0,-1-1,1 1,-1-1,1 1,0 0,-1-1,0 0,0 0,0 0,0 0,0 0,0 0,-2 1,1 0,1-1,-1 1,0 0,0 0,0 0,1 1,0 0,-1 0,1 0,0 0,-1 0,1 0,0 0,0 0,0 0,0 0,0 0,0 0,0 0,0 0,0 0,0 0,1-1,0 0,-1 1,1-1,-1 1,1-1,0 0,0 0,0 1,0 0,0-1,-1 1,1-1,0 0,0 0,0 0,0 0,0 0,0 0,0 0,1 0,-1 0,0 0,0 0,0 0,0 0,0 0,0 0,0 0,0 0,0 0,0 0,0 0</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1335 176,'-1'0,"0"0,0 0,1 1,-1-1,0 1,0-1,1 1,-2 0,1-1,1 1,-1-1,1 1,-1-1,0 1,1 0,-1-1,0 0,0 0,1 1,0 0,0 0,0 0,0 0,0 0,0 0,0 0,0 0,0 0,0 0,0 0,0 0,0 0,0 0,0 0,-1-1,1 1,0 0,0 0,0 1,0-1,-1-1,1 1,0 0,0 0,0 0,0 0,0 0,0 0,0 0</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1339 204,'1'0,"0"0,0 0,0 0,0 0,0 0,1-1,-1 1,0 0,0 0,0 0,0 0,-1 1,0 0,0 0,0 0,0 0,0 0,-1 0,1 0,0 0,-1 0,0-1,1 1,1-1,0 0,0 0,0 0,0 0,0 0,-1-1,1 1,0-1,0 1,-1-1,1 1,0 0,-1-1,0 0,1 1,-1-1,0 0,1 1,0 0,-1-1,1 1,-1-1,2 0,-1 1,1-1,-1 1,-1-1,2 0,-2 0,1 1,0 0</inkml:trace>
</inkml:ink>
</file>

<file path=ppt/ink/ink3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1396 204,'0'1,"0"0,-1 0,1 0,0 0,-1-1,1 1,0 0,0 0,-1-1,0 1,1 0,0 0,0 0,-1-1,1 1,0 0,-1-1,1 1,-1 0,1 0,0-3,0 1,1 1,0-1,-1-1,1 2,0-1</inkml:trace>
</inkml:ink>
</file>

<file path=ppt/ink/ink3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1440 156,'1'0,"0"1,-1 0,1-1,-1 1,1 0,-1 0,1 0,-1 0,1-1,-1 1,0 0,0 0,1-1,0 0,-1 1,0 0,0 0,1-1,0 0,0 0,0 1,0-1,0 0,0 0,0 0,0 0,0 0,0 0,0 0,0 0,0 0,-1-1,2 1,-1-2,0 2,0 0,1-1</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1466 158,'-1'0,"0"0,0 0,0 0,0 1,1 0,-1-1,0 0,1 1,0 0,-1-1,0 1,0-1,1 1,-1 0,0 0,0-1,1 1,-1 0,1 0,-1 0,1 0,-1-1,1 1,0 0,0 0,0 0,1-1,-1 1,0 0,1 0,-1 0,0 0,0 0,0 0,0 0,0 0,0 0,-1 0,1 0,0 0,0 0,0 0,0 0,-1 0,1 0,0 0,0 0,0 0,0 0,0 0</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1462 194,'0'1,"0"0,0 0,0 0,-1-1,1 1,0 0,0 0,0 0,0 0,-1-1,1 1,0 0,0 0,0 0,1-1,0 0,0 0,0 0,0 0,0 0,2-1,-2 1,0-1,0 1,0 0,2-1,-2 1,0 0,0 0,0-1,0 1,0-1,0 1,-1-1,1 1,0 0,-1-1,1 1,0 0,0-1,-1 0,1 1,-1-1</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1484 192,'0'1,"0"0,0 0,0 0,-1 0,1 0,-1 1,1 0,-1-1,1 1,0-1,-1-1,0 1,1 0,0 0,-1-1,1 1,0 0,-1 0,0 0,0 0,1 0,0 0,0 0,-1 0,0 0,1 0,-1-1,1 1,0 0,0 0,0 0,0 0,0 0,-1 0,1 0,0 0,0 0,0 0,0 0,1-1,0 0,0 0,0 0,1 0,-1 0,1 0,1 0,0 0,-2 0</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1617 135,'1'0,"0"0,-1 1,1-1,-1 1,1-1,-1 1,1-1,0 1,0-1,-1 1,0 0,1-1,-1 1,1-1,0 0,0 0</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1637 130,'0'1,"-1"-1,0 1,1 0,0 0,-1-1,1 1,-1-1,1 1,-1-1,1 1,-2-1,2 1,0 0,-1 0,0 0,1 0,-1-1,1 1,-1 0,0-1,1 1,0 0,0 0,-1-1,1 1,1-1,-1 1,0 0,1-1,-1 1,1-1,-1 1,0 0,0 0,0 0,1-1,-1 1,0 0,0 0,0 0,0 0,0 0,0 0,0 0,0 0</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1648 149,'1'0,"0"0,0 0,0 0,0 0,0 0,0 0,-1 1,1-1,0 0,-1 1,1-1,0 0,0 1,0-1,-1 1,0 0,0 0,0 0,0 0,0 0,0 0,0 0,-1-1,1 1,0 0,0 0,-1-1,1 1,-1-1,1 1,-1-1,1 1,0 0,-1-1,1 1,0 0,1-1,-1-1,1 0,0 1,-1-1,1 1,0 0,-1-1,1 1,-1-1,1 1,0 0,0-1,0 1,0-1,0 1</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1377 51,'-1'0,"1"2,0-1,0 0,0 0,0 0,0 0,-1-1,1 1,0 0,0 0,0 0,0 0,0 0,0 0,1-1,0 0,0 0,0 0,0 0,0 0,0 0,0 0,0 0,0 0,0 0,0 0,0 0,0 0,0 0,0 0,0 0,0 0,1 0,0 0,0 0,0 0,-1-1,1 1,-1 0,0 0,0 0,0-1,0 1,0 0,0 0,0 0,0 0,-2 0,0 0,1-1</inkml:trace>
</inkml:ink>
</file>

<file path=ppt/ink/ink3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1699 168,'0'1,"-1"-1,1 1,-1-1,0 1,0-1,1 1,0 0,-1-1,0 0,1 1,0 0,0 0,-1-1,0 0,1 1,-1-1,1 1,0 0,0 0,-1-1,1 1,0 0,-1 0,2-1,1-1,-2 0,1 0,0-1,0 2,0-2</inkml:trace>
</inkml:ink>
</file>

<file path=ppt/ink/ink3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1728 121,'1'0,"0"0,0 0,-1 1,1-1,0 1,0 0,0 0,0-1,0 1,0-1,-1 1,1-1,0 1,0-1,0 0,0 1,0-1,0 0,1 1,-1-1,1 0,-1 0,0 0,0 0,1 0,-1 0,1 0,-1-1,0 1,0-1,0 0,-1 0,0 0,1 1,-1-1</inkml:trace>
</inkml:ink>
</file>

<file path=ppt/ink/ink3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1760 118,'0'-1,"-1"1,0 0,0 0,0 0,0 0,0 0,0 0,0 0,1 1,-1-1,0 1,1 0,-1-1,0 0,0 0,1 1,-1 0,0 0,0-1,1 1,-1 0,0-1,1 1,0 0,0 0,-1-1,0 0,1 1,0 0,0 0,1-1,-1 1,0 0,0 0,0 0,0 0,0 1,0-1,0 0,0 0,0 0,0 0,0 0,0 0,0 0,0 0,0 0,0 0,0 0,0 1,0-1,0 1,-1-2,1 1,0 0,0 0,-1 1,1-1,0 0,-1 0,0 0,1 0,0 0,-1-1,1 1,0 0,0 0,0 0,1-1,0 0,0 0,0-1,-1 0,1 1,0-1,0 1</inkml:trace>
</inkml:ink>
</file>

<file path=ppt/ink/ink3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1762 138,'2'-1,"-1"1,0 0,0 0,0 0,0 0,0 0,0 0,-1 1,1-1,-1 1,0 0,0 0,0 0,0 0,0 0,-1-1,1 1,-1 0,0-1,0 0,1 1,0 0,-1-1,0 1,0-1,0 1,0 0,0-1,0 1,0-1,1 1,1-1,0 0,0 0,0 0,-1 1,1 0,-1 0,1-1,0 0,-1 1,1 0,-1 0,1-1,-1 1,1-1,-1 1,0 0,1-1,0 1,-1 0,0 0,0 0,0 0,-1-1,0 1,0-1,0 0,0 0,0 0,0 0,1 1,-1-1,0 1,0-1,0 0,0 1,1 0,-1-1,0 1,0-1,1 1,-1-1,0 1,1 0,-1-1</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1634 206,'1'0,"-1"1,1-1,-1 1,1 0,0-1,0 0,-1 1,0 0,1 0,0 0,0-1,-1 1,1 0,-1 0,1-1,-1 1,1-1,0 2,0-1,0-1,0 0,0 0,-1 1,1-1,0 0,0 0,0 0,0 0,0 0,0 0,0 0,-1-1</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1665 206,'-1'0,"1"1,-1 0,0-1,0 0,1 1,0 0,-1-1,0 0,0 1,0 0,0 0,0-1,0 0,0 1,1 0,-1 0,-1-1,2 1,-1 0,0 0,1 0,-1-1,0 0,1 1,1-1,-1 1,0 0,0 2,0-2,0 0,0 0,0 0,0 0,0 0,0 0,0 0,0 0,0 0,-1 0,1 0,0 0,0 0,0 0,-1-1,1 1,0 0,0 0,0 0,0 0,0 0,0 0,0 0,0 0,0 0,-1-1</inkml:trace>
</inkml:ink>
</file>

<file path=ppt/ink/ink3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1668 227,'1'0,"0"0,0 0,0 0,0 0,0 0,0 0,0 0,0 0,0 0,0 0,0 0,0 0,0 0,-1 1,0 0,0 0,0 0,0 0,0 0,-1-1,1 1,-1-1,1 1,-1-1,0 0,1 1,-1-1,1 1,0 0,1-1,0 0,-1 1,0 0,1 0,-1 0,1-1,-1 1,1-1,-1 1,0 0,0 0,0 0,0 0,0 0,-1-1,0 0,0 0,0 0,0 0,1 1,-1-1,0 0,0 0,1 1,-1-1,0 0,1 1,1-1,-1 1,1-1</inkml:trace>
</inkml:ink>
</file>

<file path=ppt/ink/ink3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1711 254,'0'1,"0"0,-1-1,1 1,-1-1,0 1,0 0,0-1,1 1,0 0,-1-1,1 1,-1-1,1 1,0 0,-1 0,1 0,-1-1,1 1,1-2,0 0,0-1,-1 1,2 1,-1-2,1 0,0 0,0 0</inkml:trace>
</inkml:ink>
</file>

<file path=ppt/ink/ink3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1755 195,'1'0,"0"0,-1 1,1 0,-1 0,1 0,-1 0,1 1,-1-1,1-1,0 0,-1 1,0 0,0 0,1-1,-1 1,1-1,-1 1,1-1,-1 1,1-1,0 0,0 0,0 0,0 1,0-1,1 0,0 0,-1 0,0-1,0 1,0 0,0-1,0 1,0-1,-1 0,1 1,0-1,0 0,0 0,-1 0,0 0,0 0,0 0,0 0,0 0,-1 1,1-1,-1 1,0 0,0 1,0-1,0 0,0 1,-1 0,1 0,0-1,0 0,1 1,-2 0,1 0,0-1,0 1,0 0,0 0,0-1,0 0,1 1,-1 0,0 0,0-1,1 1,0 0,-1-1,0 1,1 0,0 0,1-1,-1 1,0 0,0 0,0 0,0 0,0 0,0 0,0 0,0 0,0 1,0-1,0 0,0 0,0 0,0 0,0 0,0 0,0 0,0 0,0 0,0 0,-1 0,1 0,0 0,0 0,0 0,-1-1,1 1,-1-1,1 1,0 0,-1-1,1 1,0 0,0 0,0 0,0 0,0 0,0 0,0 0,0 0,0 0,1-1,0 0,-1 1,1-1,0 1,1-1,-1 1,0-1,1 0,0 0,2 0,-3 0,0-1,1 1,-1-1,0 1,1 0,-1-1</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1799 231,'-1'0,"0"1,1 0,-1 0,0 0,0 0,1 0,-1 0,1 0,-1-1,1 1,0 0,-1 0,1 0,0 0,0 0,0 0,0 0,1-1,0 0,0 0,0 0,0 0,0 0,0 0,0 0,1 0,-1-1,1 1,0-1,0 1,-1 0,0-1,1 1,-1-1,1 1,-1 0,0-1,1 1,-1-1,0 1,0 0,1 0,-1 0,0 0,-1-1,1 1,0 0,0-1,0 1,-2 0,0 0,0 0,1-1,-1 1,1-1,-1 1</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1401 56,'-1'0,"1"2,0-1,0 1,-1-2,1 1,0 0,-1-1,1 1,0 0,-1 0,1 0,0 0,0 0,-1 0,1 0,0 0,0 0,0 0,0 0</inkml:trace>
</inkml:ink>
</file>

<file path=ppt/ink/ink3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1818 223,'0'1,"0"0,0 0,0 0,-1-1,1 1,0 0,0 0,0 0,0 0,-1 0,1 0,-1 0,1 1,-1-1,1 1,-1-1,0 0,1 1,-1 0,1-1,0 0,0 0,-1 0,1 0,0 0,-1-1,1 1,0 0,0 0,-1 0,1 0,0 0,0-2,0 0,0 0,0 0,1 1,0-1</inkml:trace>
</inkml:ink>
</file>

<file path=ppt/ink/ink3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1619 289,'0'1,"-1"1,1-1,-1 1,1-1,0 0,-1 0,0 0,1 1,-1 0,1-1,-1 0,0 1,1-1,-2 0,2 1,0-1,0 0,0 1,-1 0,0-1,1 0,-1 1,1-1,-1 1,0 0,1 0,-1 1,0-1,1-1,0 0,-1 1,0-1,1 1,-2 1,2-1,0 0,-1-1,1 1,0 0,0-1,-2 1,2 0,-1 0,1-1,-1 1,0 0,0 0,0-1,1 1,0 0,-1-1,1 1,-1 1,0-1,0-1,-1 3,2-3,-1 1,0 1,0-1,1-1,-2 1,2 0,-1 0,-1 0,2-1,-1 1,0 0,0-1,1 1,-1-1,0 0,1 0,-1 1,1-1,0 0,-1 1,-1 0,2-1,-1 0,1 0,0 0,-1 0,1 0,-1 0,1 0,-1 0,1 0,0 0,-1 1,1-1,-1-1,1 1,0 1,-1-2,1 1,0 1,-1-1,0 2,0-3,1 1,0 1,0-1,-1 0,1 0,-1-1,0 2,1-1,0 0,-1 0,0 1,0-1,1 0,0 0,0 0,-1 0,0-1,1 2,-1-1,-2 2,3-1,0-1,-1 0,1 0,0 0,-2 0,1 0,1 1,-1-1,0 1,0-1,1 0,0 0,0 0,-1-1,0 0,0 3,1-2,-1 0,1 0,-1 0,0 0,1 0,0 0,0 0,-1-1,1 1,0 0,-1 0,1 1,0-1,-1-1,0 1,1 0,-1 0,1 1,0-1,-1-1,0 2,0-2,1 1,0 0,0 0,-1 0,1 0,-1-1,1 1,-1-1,1 1,0 0,0 0,-1-1,1 1,-1-1,1 1,0 0,-1-1,1 1,0 0,-1-1,1 1,0 0,-1-1,1 1,0 0,0 0,0 0,-1-1,1 1,0 0,-1-1,1 1,0 0,0 0,-1-1,1 1,0 0,-1-1,0 0,0-1,1 0,-1 0,1 0,-1 1,1-1,0 0</inkml:trace>
</inkml:ink>
</file>

<file path=ppt/ink/ink3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1506 504,'1'0,"-1"1,0 0,0 0,1-1,-1 1,0 0,0 0,0 0,0 0,0 0,0 0,0 1,0-1,0 1,0-1,1-1,-1 2,0-1,0 0,0 1,0-1,0 0,0 0,0 0,1 1,-1-1,0 1,0-1,0 0,1 0,-1 0,0 0,0 0,0 0,0 0,0 0,1-1,0 2,-1-1,0 0,0 0,1-1,0 0,0 0,0-1,4-2,-3 3,1-2,-2 1,1-1,0 0,1 1,0 0,-2-1,1 0,1 0,-1 1,1-1,-1 0,-1 2,2-2,-1 0,-1 1,1 0,0-1,-1 2,4-4,-3 3,-1 0,0 0,0 0,0 0,0 1,0-2,0 1,0 1,0-1,0-1,0 1,0 1,-1-1,1-1,0 2,0-2</inkml:trace>
</inkml:ink>
</file>

<file path=ppt/ink/ink3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1612 278,'-1'0,"0"1,1 0,-1 0,-1 0,2 1,-1-2,1 1,-1-1,0 2,0-1,0 0,1 0,-1-1,1 1,0 0,-1-1,0 0,1 1,-1 0,1 0,-1-1,0 0,1 1,-1-1,1 1,0 0,-1-1,0 0,1 1,-1 0,0-1,1 1,-1-1,1 1,-1 0,0-1,0 0,1 1,-1-1,0 1,1 0,-1-1</inkml:trace>
</inkml:ink>
</file>

<file path=ppt/ink/ink3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1604 286,'1'0,"0"0,0 1,0-1,0 0,-1 1,1 0,0-1,0 1,-1 0,1 0,0-1,-1 1,1 0,-1 0,1-1,-1 1,1-1,-1 1,1 0,-1 0,1 0,0 0,-1 0,1 0,0-1,-1 1,0 0,1-1,-1 1,0 0,0 0,1-1,0 1,-1 0,0 0,2 0,-1-1,-1 1,1-1,-1 1,0 0,2 0,-1-1,0 0,0 0,1 0,-2 1,1-1,1 0,0 0,-1 0,0 0,0 0,0 0,0 0,0 0,0 0</inkml:trace>
</inkml:ink>
</file>

<file path=ppt/ink/ink3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1629 432,'1'0,"0"0,0 0,0 0,0 0,0 0,0 0,0 0,0 0,0 0,0 0,1 0,-1 0,0 0,0 0,0 0,0 0,0 0,0 0,0 0,0 0,0 0,1 0,-1 0,0 0,0 0,0 0,0 0,0 0,0 0,0 0,1 0,-1 0,0 0,0 0,0 0,0 0,0 0,0 0,0 0,0 0,0 0,0 0,-1-1,1 1,0 0,-2 0,0 0,0 0,1-1</inkml:trace>
</inkml:ink>
</file>

<file path=ppt/ink/ink3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9:5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1660 413,'0'1,"0"1,0-1,0 1,0 0,0 0,0-1,0 0,0 0,0 1,0 0,0-1,0 1,0 0,-1-1,1 1,0-1,0 0,-1 1,1-1,0 0,0 1,0 0,0-1,-1 0,1 1,0-1,0 1,0-1,-1 0,1 0,0 0,0 0,0 1,0 0,0-1,0 0,-1-1,1 2,0-1,-1 1,1-1,0 0,0 0,0 0,0 0,0 0,-1-2,1 0</inkml:trace>
</inkml:ink>
</file>

<file path=ppt/ink/ink3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1125 354,'-1'0,"1"1,-1-1,1 1,-1 0,1 0,-1-1,0 1,1 0,-1-1,1 1,-1 0,0-1,1 1,0 0,-1-1,1 1,-1 0,0-1,1 1,0 0,0 0,-1-1,0 0,1 2,0-1,-1-1,1 1,0 0,0 0,0 0,0 0,0 0,0 0,0 0,0 0,0 0,0 0,1-1,0 0,0 0,0 0,-1 1,1-1,0 0,0 0,0 0,0 0,0 0,0 0,0 0,0 0,0 0,0 0,0 0,0 0,0 0,0 0,-1-1,1 0,0 0,0 1,-1-1,1 0,0 1,-1-1,0 0,0 0,1 1,0 0,-1-1,0 0,0 0,0 0,0 0,0 0,0 0,0 0,-2 1,2-1,0 0,-1 1,1-1,-1 1,0-1,1 0,0 0,-1 0,0 0,1 0,-1 1,1-1,-1 1,1-1,-1 1,0 0,0 0,0 0,0 0,0 0,0 0,0 0,1 1,0 0</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1463 353,'-1'0,"0"0,0 0,0 0,0 0,0 0,0 0,0 0,0 0,0 0,1 2,-1-1,1 0,0 0,-1-1,1 1,0 0,-1-1,1 1,0 0,-1-1,1 1,0 0,0 0,0 0,0 0,0 0,0 0,2-1,-2 1,1-1,-1 1,1-1,-1 1,1-1,0 0,0 0,0 0,0 0,-1-1,1 1,-1-1,1 1,-1-1,1 0,0 0,0 1,-1-1,0 0,0 0,1 1,0 0,-1-1,0 0,0 0,1 1,-1-1,0 0,0 0,0 0,0 0,0 0,0 0,0 0,-2 1,1-1,1 0,-1 1,0-1,0 1,1-1,0 0,-1 1,0 0,1-1,-1 1,1-1,-1 1,1-1,-1 1,0 0</inkml:trace>
</inkml:ink>
</file>

<file path=ppt/ink/ink3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1129 586,'0'1,"0"0,-2-1,2 1,0 0,0 0,0 0,0 0,0 0,0 0,0 0,0 0,0 0,0 0,0 0,0 0,0 0,1-1,-1 1,1-1,-1 1,1-1,-1 1,1-1,0 0,0 0,0 1,0-1,-1 1,1-1,0 0,0 0,0 0,0 0,0 0,0 0,0 0,0 0,0 0,0 0,1 0,-1 0,0 0,0 0,0 0,0-2,0 2,0 0,0-1,0 1,0 0,0-1,-1 0,1 1,-1-1,1 1,-1-1,0 0,0 0,0 0,0 0,0 0,0 0,0 0,0 0,0 0,0 0,-2 1,1 0,1-1,0 0,-1 1,0-1,0 1,1-1,0 0,-1 1,0 0,0 0,1-1,-2 0,1 1,1-1,-1 1,0 0,0 0,0 0,0 0,0 0,0 0,0-1,0 1,0 0,1-1,-1 1,0 0,0 0,0 0,0 0,0 2,1-1,-1-1,0 1</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1095 24,'1'0,"0"0,-1 2,0-1,1-1,0 0,-1 1,1 0,-1 0,1-1,-1 1,0 0,1-1,-1 1,1-1,-1 1,1-1,-1 1,1-1,0 0</inkml:trace>
</inkml:ink>
</file>

<file path=ppt/ink/ink3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1449 586,'-1'0,"0"0,0 0,0 0,1 1,0 0,-1 0,0-1,1 1,0 0,-1 0,0-1,1 1,-1-1,1 1,0 0,0 0,0 0,-1-1,1 1,0 0,-1 0,1 0,0 0,0 0,0 0,0 0,0 0,0 0,0 0,0 0,1-1,-1 1,1-1,0 0,0 0,-1 1,1-1,0 0,0 0,0 0,0 0,0 0,0 0,0 0,0 0,0 0,0 0,0 0,0-1,-1 0,1 1,-1-1,1 1,-1-1,1 0,-1 0,0 0,0 0,0 0,1 1,-1-1,1 0,-1 0,0 0,0 0,0 0,0 0,0 0,0 0,0 0,0 0,0 0,0 0,-1 1,0-1,0 1,0 0,0 0,1-1,0 0,-1 1,0 0,1-1,-1 1,0 0,0 0,0 0,0 0,0 0,0-1,0 1,0 0,0 0,0 0,0 0,0 0,0 0</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1131 375,'1'0,"0"0,0 0,0 0,0 0,0 0,0 0,0 0,0 0,1 0,-1 0,0 0,0 0,0 0,0 0,1 0,-2 1,1-1,0 0,0 0,1 0,-1 0,0 0,0 0,0 0,0 0,0 0,0 0,1 0,-1 0,0 0,0 0,0 0,0 0,0 0,1 0,0 0,0 0,-1 0,1 1,-1-1,0 0,1 0,1 0,-1 0,-1 0,2 0,-1 0,-1 0,1 0,0 0,0 0,0 0,0 0,0 0,0 0,0 0,-1 0,2 0,-1 0,-1 0,2 0,-1 0,-1 0,1 0,1 0,0 0,-1 0,-1 0,1 0,0 0,0 0,-1 0,1 0,0 0,-1 0,1 0,0 0,0 0,0 0,-1 0,0 0,0 0,1 0,0 0,0 0,0 1,-1-1,1 0,0 0,-1 0,1 0,0 0,-1 0,1 0,0 0,-1 0,1 0,1 0,-2 1,1-1,0 0,-1 0,2 0,-1 0,-1 0,1 0,-1 0,3 0,-3 0,0 0,1 0,-1 0,0 0,1 0,-1 0,0 0,1 0,-1 0,1 0,-1 0,0 0,1 0,0 0,-1 0,0 0,0 0,1 0,-1 0,0 0,1 1,0-1,-1 0,0 0,1 0,0 0,-1 0,0 0,0 0,0 0,0 0,0 0,0 0,0 0,0 0,0 0,0 0,0 0,0 0,1 0,-1 0,0 0,0 0,0 0,0 0,1 0,-1 0,0 0,0 0,0 0,0 0,0 0,0 0,0 0,0 0,0 0,1 0,1 0,-1 0,-1 0,0 0,0 0,0 0,0 0,0 0,0 0,0 0,0 0,0 0,0-1,0 1,0 0,0 0,0 0,0 0,1-1,-1 1,0 0,0 0,0 0,0 0,0 0,1 0,-1 0,-1-1,1 1,0 0,0 0,0 0,0 0,0 0,0 0,0 0,0 0,0 0,0 0,0 0,0 0,0 0,0 0,0 0,0 0,0 0,0 0,0-1,0 1,0 0,0 0,0 0,-1-1,1 1,0 0,0 0,0 0,0 0,0 0,0 0,0 0,0-1,0 1,0 0,0 0,0 0,0 0,0 0,0 0,-1-1,1 1,0 0,0 0,0-1,0 1</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1124 382,'0'1,"0"0,0 0,0 1,0 1,0-2,0 0,0 0,0 0,0 0,0 1,0-1,0 0,0 1,0-1,0 1,0 0,0-1,0 0,0 1,0-1,0 0,0 1,0-1,0 1,0-1,0 0,0 0,0 0,0 0,0 0,0 0,0 0,0 0,0 0,0 2,0-1,0-1,0 0,0 1,0-1,0 1,0-1,0 0,0 1,0-1,0 0,0 0,0 0,0 0,0 0,0 0,0 0,0 0,0 0,0 1,0-1,0 0,0 0,0 0,0 0,0 1,0-1,0 0,0 0,1 0,-1 0,0 1,0-1,0 0,0 0,0 0,0 0,0 0,0 0,0 0,0 0,0 0,0 0,0 0,0 0,0 0,0 0,0 0,1 0,-1 0,0 0,0 0,0 0,0 0,0 0,0 0,0 0,0 0,0 0,0 0,0 0,0 0,0 0,0 0,0 0,0 0,0 0,0 0,0 0,0 0,0 0,0 0,0 0,0 0,0 0,0 0,0 1,0-1,0 0,0 0,0 0,0 0,0 0,0 0,0 0,0 0,0 0,1-1,-1 1,0 0,0 0,0 0,0 0,0 0,1 0,-1 0,0 0,0 0,0 0,0 0,0 0,0 0,0 0,0 0,1-1,-1 1,0 0,0 0,0 0,0 0,0 0,0 0,0 0,0 0,0 0,0 0,1-1,-1 1,0 0,0 0,0 0,0 0,0 0,0 0,0 0,0 0,1-1,-1 1,0 0,0 0,0 0,1-1,-1 1,0 0,0 0,0 0,0 0,0 0,0 0,0 0,0 0,0 0,0 0</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1171 598,'1'0,"0"0,0 0,0 0,0 0,1 0,-1 0,1 0,0 0,0 0,-1 0,0 0,1 0,-1 0,1 0,0 0,-1 0,1 0,1 0,-1 0,-1 0,1 0,0 0,-1 0,1 0,0 0,0 0,0 0,-1 0,0 0,0 0,0 2,1-2,-1 0,0 0,0 0,0 0,1 0,-1 0,0 0,1 1,-1-1,0 0,0 0,0 0,1 0,-1 0,2 1,-1-1,0 1,-1-1,1 0,0 0,-1 0,1 0,-1 0,1 0,1 0,-1 0,0 0,0 1,1-1,-2 0,2 0,-1 0,0 1,0-1,-1 0,1 0,2 0,-2 1,0-1,-1 0,0 0,1 0,0 0,-1 0,1 0,-1 0,1 0,-1 0,0 0,1 0,-1 0,0 0,0 1,1-1,-1 0,0 0,0 0,0 0,0 0,0 0,0 0,1 0,-1 0,0 0,0 0,1 0,-1 0,0 0,1 0,-1 0,0 0,0 0,0 0,1 0,0 0,-1 0,0 0,0 0,0 0,0 0,0 0,0 0,0 0,0 0,0 0,0 0,0 0,1 0,-1 0,0 0,0 0,0 0,0 0,0 0,0 0,0 0,0 0,0 0,0 0,0 0,0 0,0 0,0 0,0 0,0 0,0 0,0 0,0 0,0 0,0 0,0 0,0 0,0 0,0 0,0-1,0 1,0 0,0 0,0 0,0 0,0 0,0 0,0 0,1 0,-1 0,1 0,0 0,-1 0,0 0,0 0,1-1,0 1,-1 0,0 0,1 0,-1 0,0 0,0 0,0 0,0 0,0 0,0 0,0 0,0 0,0 0,0 0,0 0,0 0,0 0,0 0,0 0,0 0,0 0,0 0,0 0,0 0,0 0,0 0,0 0,0 0,0 0,-1-1,1 1,0 0,0 0,0 0,0 0,0 0,0 0,0-1,0 1,0 0,0 0,0 0,0 0,0 0,0 0,0 0</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1458 372,'0'1,"0"0,-1-1,1 1,0 0,0 0,-1-1,1 1,0 0,0 0,-1-1,1 2,0-1,0 0,-1 0,1 0,-1 0,1 0,0 0,0 0,0 0,0 0,0 0,0 0,-1 0,1 1,-1-1,1 1,0-1,0 0,0 0,-1 0,1 1,0 0,0-1,0 0,0 0,0 0,0 0,0 0,0 0,0 0,0 1,-1-1,1 1,0-1,0 1,0-1,0 0,0 1,0-1,0 1,0-1,0 0,0 0,0 0,0 0,0 0,-1 0,1 0,0 0,0 0,0 0,0 0,0 0,0 1,0-1,0 0,0 0,0 0,0 0,0 1,0 0,0-1,0 1,0-1,0 0,0 0,0 0,-1 0,1 0,0 0,0 0,0 0,0 0,0 1,0-1,0 0,0 0,0 0,0 0,0 0,0 0,0 0,0 0,0 0,0 0,0 0,-1 0,1 0,0 0,0 0,0 1,0-1,0 0,0 0,0 0,0 0,0 1,0-1,0 0,0 0,0 0,0 0,0 0,0 0,0 0,0 0,0 0,0 0,0 0,0 0,-1-1,1 1,0 0,0 0,0 0,-1 0,1 0,0 0,0 0,0 0,0 0,0 0,0 0,0 0,0 0,0 1,0-1,0 0,0 0,0 0,-1-1,1 1,0 0,0 0,0 0,0 0,0 0,0 0,0 0,0 0,0 0,0 0,-1 0,1 0,0 0,0 0,0 0,0 0,0 0,0 0,0 0,0 0,0 0,0 0,0 0,0 0,0 0,0 0,0 0,0 0,0 0,0 0,0 0,0 0,0 0,0 0,0 0,0 0,0 0,0 0,0 0,0 0,0 0,0 0,0 0,0 0,0 0,0 0</inkml:trace>
</inkml:ink>
</file>

<file path=ppt/ink/ink3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1442 573,'0'2,"0"-1,0 0,0 0,0 0,0 0,0 0,0 0</inkml:trace>
</inkml:ink>
</file>

<file path=ppt/ink/ink3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982 324,'1'0,"0"0,0 0,0 0,-1 2,0-1,1-1,-1 1,1-1,0 1,-1 0,0 0,1 0,0-1,-1 2,1-2,-1 1,1 0,-1 0,1-1,-1 1,1-1,-1 1,1 0,0-1,-1 1,0 0</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1021 326,'-1'0,"0"0,0 0,0 0,0 0,0 2,0-2,1 1,-1 0,0-1,0 0,1 1,-1-1,0 0,1 1,0 0,-1-1,1 1,-1-1,1 1,0 0,-1-1,1 1,0 1,0-1,0 0,0 0,0 0,0 0,0 0,0 0,0 0,0 0,0 0,0 0,0 0,0 0,0 0,0 0,0 0,0 0,0 0,0 0,0 0,0 0,0 0,0 0,0 0</inkml:trace>
</inkml:ink>
</file>

<file path=ppt/ink/ink3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1037 353,'1'0,"-1"1,0 0,0 0,0 0,1-1,-1 1,0 0,0 0,0 1,0-1,0 0,0 0,0 0,0 0,0 0,0 0,0 0,0 0,0 0,0 0,0 0,0 0</inkml:trace>
</inkml:ink>
</file>

<file path=ppt/ink/ink3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1006 566,'1'0,"-1"-1,1 1,0 0,0 0,0 0,-1 1,1 0,0-1,0 1,-1 0,2-1,-1 1,0 0,0 0,-1 0,2-1,-1 1,-1 0,1-1,0 0,0 1,-1 0,1-1,0 0,-1 1,1-1,-1 1,1 0,0-1,0 0,-1 1,1 0,0-1,0 0,0 0</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1126 16,'-2'0,"1"0,0 0,0 1,1 0,-1 0,0-1,0 1,1 0,-1-1,0 1,1 0,0 0,-1-1,0 0,0 1,1 0,0 0,-1-1,0 1,1 0,-1-1,1 1,0 0,-1-1,1 1,-1-1</inkml:trace>
</inkml:ink>
</file>

<file path=ppt/ink/ink3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1050 567,'0'2,"0"-1,-1-1,0 1,0 0,0 0,0-1,0 0,1 1,0 0,-1-1,0 0,1 1,0 0,0 0,0 0,0 0,0 0,0 0,0 0,0 0,0 0,0 0,0 0,0 0,0 0,-1 0,1 0,0 0,0 0,0 0,0 0,0 0,0 0,0 0,0 0,0 0,0 0,0 0,0 0,0 0,0 0,0 0,0 0,0 0,0 0</inkml:trace>
</inkml:ink>
</file>

<file path=ppt/ink/ink3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1066 588,'1'0,"0"0,0 0,0 0,0 0,0 0,1 0,-1 0,0 0,0 0,0 2,-1-1,1-1,-1 1,0 0,1-1,-1 1,0 0,0 0,1 0,-1 0,0 0,1 0,-1 1,0-1,0 1,0-1,0 0,0 0,0 0,0 0,0 0,0 0,0 0,0 0,0 0,-2 0,2 0,-1-1,1 1,0 0,0 0,-1 0,2-1,0 0,0 0,0 0,0 0,0 0,0 0,0 0,0 0,0 0,0 0,0 0,0-2,0 2,0 0,0-1,0 1,0 0,0 0,1 0,-1 0,1 0,1 0,-1 0,-1 0</inkml:trace>
</inkml:ink>
</file>

<file path=ppt/ink/ink3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1148 589,'1'0,"-1"-1,1 1,-1-1,1 0,0 1,-1-1,1 1,-1-1,1 1,-1-1,1 0,0 1,0 0,0-1,-1 0,1 1,0 0,-1-1,1 0,0 1,0-2,0 2,0 0,1-2,0 1,-1 1,1-2,-1 2,0-2,0 2,0-1,1 0,-1-1,1 1,-1 1,0-1,0 0,1 0,0-1,-1 1,-1 0,1 1,1-1,0 0,-2-1,1 2,1 0,-1-2,0 0,0 2,0-2,1 1,-1 1,0-1,0-1,1 1,-2 0,1 0,0 0,0 0,0 1,1-1,-1 0,0 0,0 0,0 1,0-2,1 1,-1 0,1 1,-2-1,1-1,1 1,0 1,-2-1,1 0,0 0,0 1,1-1,-1 0,0 0,0-1,1 2,-1-1,0 0,0 0,1 0,-1 0,0 0,0 1,0-1,0 0,1 0,-1 0,0 1,0-1,0-1,0 2,0 0,0 0,0-2,0 1,0 1,-1-1,1 1,2-3,-2 3,0 0,-1-1,1 0,1 0,-1 1,0 0,-1-1,0-1,1 2,1 0,-1 0,-1-1,0 0,1 1,1-1,-1-1,1 2,-2-1,0 0,1 1,0-1,0 1,-1-1,1 1,0-1,-1 0,1 1,0-1,0 1,-1-1,1 1,0-1,-1 0,1 1,0-1,0 1,0-2,0 2,0 0,0-1,0-1,0 2,0 0,0-1,0 1,-1-1,1 1,0-1,0 1,0-1,0 1,-1-1,2 0,-1 1,-1-1,0 0,1 1,0 0,0-1,-1-1,1 2,0 0,0-1,0 0,-1 0,1 1,0 0,0-1,0 0,0 1,0-1,0 1,-1-1,0 0,1 1,0 0,0-1,0 0,0 1,-1-1,1 1,0 0,0-1,0 0,0 1,0 0,-1-1,1 1,0-1,0 0,0 1,0 0,-1-1,1 1,-1-1,2 1,-2-1,1 1,0-1,0 1,-1-1,2 1,-1-1,0 0,0 0,0 1,0 0,0-1,0 0,0 0,0 1,0-1,-1 0,1 1,0-1,0 1,0-1,0 1,-1-1,1 1,0-1,0 0,0 0,0 1,0 0,-1-1,1 1,0-1,-1 0,1 1,0 0,0 0,-1-1,0 0,1 1,0 0,0-1,-1 0,1 1,-1-1,1 1,0-1,0 1,-1-1,1 1,-1-1,1 1,0 0,0-1,0 0,0 0,0 0,0 1,0 0,-1-1,1 1,-1-1,1 1,0 0,-1-1,1 0,0 1,0-1,0 1,0-1,-1 0,1 1,0 0,0-1,-1 0,1 1,0 0,0-1,-1 0,2 1,-2-1,1 1,-1-1,1 1,0-1,0 0,0 1,-1-1,1 1,-1-1,1 1,0 0,0-1,0 1,-1-1,1 1,-1-1,1 0,0 1,0 0,-1-1,0 0,1 1,0 0,-1-1,1 1,-1-1,1 1,0 0,-1-1,1 1,-1-1,1 1,-1-1,1 1,0 0,0 0,-1-1,1 1,-1-1,1 1,-1-1,1 1,0 0,-1-1,1 1,0-1,0 1,0-1,-1 0,1 1,0 0,-1-1,1 1,-1-1,1 1,0-1,0 1,-1-1,1 1,0 0,0 0,-1-1,0 0,1 1,0 0,-1-1,1 1,0 0,-1-1,1 1,-1-1,1 1,0 0</inkml:trace>
</inkml:ink>
</file>

<file path=ppt/ink/ink3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1459 566,'1'1,"0"0,-1 0,1-1,-1 1,0 0,1 0,0 1,0-2,-1 1,0 0,1-1,-1 1,0 0,1-1,-1 1,0 0,1-1,0 1,-1 0,1-1,-1 1,0 0,0 0,1-1,0 0,0 0,-1 1,1-1,0 0,0 0,0 0,0 0,-1-1,1-1</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1492 566,'0'1,"0"0,0 0,0 0,-1-1,1 1,-1-1,0 1,1 0,-1-1,0 1,0 0,1 0,-1-1,0 1,0 0,1 0,-1-1,0 0,1 1,-1-1,1 1,-1-1,0 1,1 0,0 0,0 0,0 0,0 0,0 0,0 0,0 0,0 0,-1 0,1 0,0 0,0 0,-1-1,1 1,0 0,0 0,-1-1,1 1,0 0,0 0,0 0,0 0,0 0,0 0,0 0,0 0,0 0,0 0,0 0,0 0,0 0,0 0,0 0,0 0,-1-1,1 1,-1-1,1 1</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1494 593,'1'0,"0"0,0 0,0 0,0 0,0 0,0 0,0 1,0-1,-1 1,0 0,1-1,-1 1,1-1,-1 1,0 0,0 0,0 0,0 0,0 0,0 0,0 0,-1 0,0-1,1 1,-1 0,0 0,0-1,0 1,1 0,-1-1,0 0,1 1,0 1,1-2,-1 1,0 0,1-1,-1 1,0 0,0 0,0 0,0 0,0 0,0 0,1-1,-1 1,0 0,0 0,1 1,-1-1,0 0,0 0,0 0,0 0,0 0,0 0,-2-1,2 1,-1-1,0 1,0 0,0 0,0-1,1 1,-1-1,-1 1,2 0,-1-1,-1 1,1-1,1 1,-1-1,-1 0,2 2,-1-2,0 0,0 0,0 0,0 0,0 0,0 0,0 0,1-1,0 0,0 0,0-1,0 0,0 0,0 1,0-5,0 5,0-2,0 2,0-1,0 0,0 0,1 0,-1 0,1 0,-1 0,1-1</inkml:trace>
</inkml:ink>
</file>

<file path=ppt/ink/ink3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1499 338,'0'2,"0"0,0-1,0 0,0 0,1 0,0 0,-1 0,0 0,2-1,-2 2,2 0,-2-1,0 0,1-1,0 1,0 0,-1 0,1 0,0-1,-1 1,1-1</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1525 344,'-2'0,"1"0,0 0,1 2,-1-2,1 1,0 0,-1-1,1 1,-1 0,1 0,-1-1,1 1,0 0,0 0,-1-1,1 2,-1-2,1 1,-1-1,1 1,0 0,-1-1,1 1,-1 0,1 0,0 0,-1 0,1 0,-1-1,1 1,-1 0,1 0,0 0,0 0,0 0,0 0,0 0,0 0,0 0,0 0,0 0,0 0,0 0,0 0,0 0,0 0,0 0,0 0,0 0,0 0,0 0,0 0,0 0,0 0,0 0,0 0,0 0,0 0,0 0,0 0,0 0,2-1,-1 0,0 0,0 0,0 0,0-2</inkml:trace>
</inkml:ink>
</file>

<file path=ppt/ink/ink3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1529 379,'0'1,"0"0,0 0,0 0,0 0,0 1,0-1,0 0,0 0,0 0,0 0,0 0,1-1,0 0,0 0,0 0,0 0,0 0,1 0,-1 0,0 0,0 0,1 0,-1 0,0 0,0 0,0 0,0 0,0 0,0 0,0 0,0 0,0 0,0 0,-1-1,0 0,0 0,0 0</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1546 372,'-1'0,"1"1,0 0,0 0,0 0,-1-1,1 1,0 0,-1 0,1 0,0 0,0 0,0 0,0 0,0 0,0 0,0 1,0-1,-1 0,1 0,0 0,0 0,0 0,0 0,0 0,0 1,0-1,0 0,0 0,-1 0,1 0,0 1,0-1,0 0,0 0,0 0,0 0,0 0,0 0,0 0,0 0</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1108 32,'0'1,"0"0,0 0,0 0,0 0,0 0,0 0,0 0,0 0,0 0,0 0,0 0,0 0,0 0,0 0,0 0,0 0,0 0,0 0,0 0,0 0,0 0,0 0,0 0,0 0,0 0,0 0,0 0,0 0,0 0</inkml:trace>
</inkml:ink>
</file>

<file path=ppt/ink/ink3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1108 70,'-1'0,"0"0,0 1,0-1,1 1,-1-1,0 0,0 0,0 0,0 0,0 0,0 0,0 0,0 0,0 0,1 1,-1-1,0 0,1 1,-1 0,0-1,1 1,0 0,0 0,-1 0,1 0,0 0,0 0,0 0,0 0,0 0,-1-1,1 1,0 0,0 0,0 0,0 0,0 0,1-1,0 0,-1 1,1-1,-1 1,1-1,0 0,0 1,-1 0,1 0,0-1,0 0,-1 1,0 0,1 0,0-1,-1 1,0 0,0 0,1-1,0 1,-1 0,1-1,-1 1,0 0,1-1,0 0,0 0,0 0,0 0,0-2,0 2,0 0,0 0,1-1,-1 1,0 0,0 0,-1-1,1 1</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1123 87,'1'0,"-1"1,0 0,0 0,0 0,0 0,0 0,0 0,0 1,0-1,0 0,1 0,-1 0,0 0,0 0,1-1,-1 1,0 0,0 0,0 0,0 0,0 0,0 0,1-1,-1 1,0 0,0 0,0 0,0 0,0 0</inkml:trace>
</inkml:ink>
</file>

<file path=ppt/ink/ink3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1166 93,'2'0</inkml:trace>
</inkml:ink>
</file>

<file path=ppt/ink/ink3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1170 113,'2'0</inkml:trace>
</inkml:ink>
</file>

<file path=ppt/ink/ink3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1202 52,'0'1,"0"1,0-1,1 0,-1 0,1 0,-1 0,1 1,0-1,0 0,-1 0,0 0,0 0,1 0,0 0,-1 0,0 0,1 0,0 0,0-1,-1 2,0-1,1-1,-1 1,1-1</inkml:trace>
</inkml:ink>
</file>

<file path=ppt/ink/ink3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1234 64,'-2'0,"1"0,1 2,-1-2,1 1,0 0,-1 0,1 0,0 0,0 0,0 0,0 0,0 0,0 0,0 0,0 0,0 0,-1 0,1 0,0 0,0 0,0 0,0 0,0 0,0 0,0 0,0 0,0 0,0 0,0 0,0 0,0 2,0-2,0 0,0 0,0 0,0 0,0 0,-1 0,1 0,0 0,0 0,0 0,0 0,0 0,0 0</inkml:trace>
</inkml:ink>
</file>

<file path=ppt/ink/ink3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1232 100,'1'0,"-1"1,0 1,1-1,-1 0,0 0,0 0,0 0,0 0,0 0,0 0,0 0,1 0,-1 0,0 0,0 0,0 0,0 0,0 0,0 0,0 0,0 0,0 0,0 0</inkml:trace>
</inkml:ink>
</file>

<file path=ppt/ink/ink3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1217 77,'1'1,"-1"0,1-1,-1 1,1-1,-1 1,1 0,0-1,-1 1,1 0,0 0</inkml:trace>
</inkml:ink>
</file>

<file path=ppt/ink/ink3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1273 131,'0'1,"0"0,0 0,0 0,0 0,0 0,0 0,0 1,0-1,-2-1,1 1,1 0,0 0,-1-1,1 1,-1-1,1 1,-1 0,1 0,0 0,-1-1,1 1,-1-1</inkml:trace>
</inkml:ink>
</file>

<file path=ppt/ink/ink3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1280 82,'1'0,"0"0,0 0,-1 1,0 0,1 0,0-1,-1 1,1 0,-1 0,0 0,1 0,0 0,-1 0,1-1,-1 1,1-1,-1 1,1-1,-1 1,1-1,-1 1,1-1,0 1,0-1,0 0,-1 1,1-1,0 0,0 0,0 0,0 0,0 0,0 0,0 0,0 0,0 0,0 0,-1-1</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1121 51,'1'0,"0"0,0 0,0 0,0-1,0 1,0 0,0-1,0 1,0 0,0 0,0 0,0 0,0 0,0 0,0 0,-1 2,0-1,0 0,0 0,0 0,0 0,0 0,0 0,0 0,0 0,-2-1,2 1,-1 0,1 0,-1 0,0 0,0-1,1 1,0 0,-1-1,2 0,0 0,0 0,0 0,0 0,0 0,-1-1</inkml:trace>
</inkml:ink>
</file>

<file path=ppt/ink/ink3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1315 80,'0'1,"0"0,0 0,-2-1,1 1,0 0,1 0,-1-1,1 1,-1 0,0 0,1 0,0 0,-1-1,1 1,0 0,0 0,0 0,0 0,0 0,0 0,0 0,0 0,0 0,-1 0,1 0,0 0,0 0,0 0,0 0,0 0,0 0,0 0,0 0,0 1,0-1,0 0,0 1,-1-1,1 0,0 0,0 0,0 0,0 0,0 0</inkml:trace>
</inkml:ink>
</file>

<file path=ppt/ink/ink3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1314 114,'1'0,"0"0,0 0,0 0,0 0,0 0,0 2,-1-1,1-1,0 0,0 0,0 0,0 1,-1 0,1-1,-1 1,1 0,-1 0,1-1,-1 1,0 0,0 0,0 0,0 0,0 0,0 0,0 0,0 0,0 0,0 0,1-1,0 0,0 0,0 0,0 0,0 0,-1-2,2 1,-1 0,0 1,1 0,-1-1,0 0,0 1,2-1,-2 0,-1 0,2 1,-1-1,0 1,0 0,0 0,-1-1,1 1,0-1,0 1,0 0,0-1,0 1,0-1</inkml:trace>
</inkml:ink>
</file>

<file path=ppt/ink/ink3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1381 121,'0'1,"0"0,0 0,0 0,0 0,0 0,0 0,0 0,-1-1,0 1,1 0,-1 0,1 0,0 0,-1-1,0 0,1 1,0 0,-1-1,1 1,0 0,0 0,-1-1,1 1,0-2,0-1,1 2,-1-1,1 1,0-2</inkml:trace>
</inkml:ink>
</file>

<file path=ppt/ink/ink3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1398 46,'1'2,"-1"-1,1-1,-1 2,1-2,-1 1,1-1,-1 1,0 0,0 0,1-1,-1 1,1 0,-1 0,1 1,0-2,-1 1,1 0,-1 0,0 0,1-1,0 0,0 1,-1 0,1 0,0-1,-1 1,1-1,-1 1,1-1,0 0,0 0,0 0,0 0,0 0,0 0,0 0,1 0,-1 0,0-1,0 0,-1 0,1 1,0-1</inkml:trace>
</inkml:ink>
</file>

<file path=ppt/ink/ink3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1429 58,'-1'0,"0"0,0 0,-1 1,1 0,1 0,-1-1,0 0,1 1,-1 0,1 0,-1-1,0 0,1 1,-1 0,0-1,1 1,-1-1,1 1,0 0,0 0,0 0,0 0,0 0,-1 0,0 0,1 1,0-1,0 1,0-1,-1 0,1 0,0 0,0 0,0 0,0 0,0 0,0 0,0 0,0 0,0 0,0 0,0 0,0 0,0 0,0 0,0 0,0 0,0 0,0 0,0 0,0 0,1-1,0 0,0 0,0 0,0 0</inkml:trace>
</inkml:ink>
</file>

<file path=ppt/ink/ink3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1427 84,'1'0,"-1"2,0-1,0 0,0 0,0 0,0 0,0 0,0 0,0 0,0 0,0 0,0 0,0 0,0 0,0 0,0 0,0 0,0 0,0 0,0 0,0 0,1-1,-1 1,1-1,0 0,0 0,0 0,0 0,0 0,0 0,0-1,0 1,-1-1,2 1,-1 0,0-1,0 0,0 1,0 0,-1-1,1 1,0-1,0 1,-1-1,1 1,0 0,0 0,0 0,-1-1,1 1,0 0,-1-1,1 1,0 0,-1-1,1 1</inkml:trace>
</inkml:ink>
</file>

<file path=ppt/ink/ink3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1445 88,'-1'0,"1"1,0 0,0 1,-1-2,1 1,-1 1,1-1,0 0,0 0,0 0,0 0,0 0,-1-1,1 2,0-1,-1 0,1 1,0-1,0 0,0 0,0 0,0 0,0 0,0 0,0 0,0 0,0 0,0 0,0 0,0 0,0 0,0 0,0 0,0 0,0 0,0 0,0 0,0 0,0 0,0 0,0 0,0 0,0 0,0 0,-1-1,1 1,-2 0,1-1,1 1</inkml:trace>
</inkml:ink>
</file>

<file path=ppt/ink/ink3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1111 151,'0'2,"0"-1,0 0,-1 0,1 0,-1-1,0 1,1 0,0 0,0 0,-2 0,2 0,0 0,-1 0,1 0,-1 1,0-2,0 1,1 1,0-1,-1-1,1 2,-1-1,0-1,1 1,0 0,0 0,-1 0,1 1,-1-2,1 1,0 0,0 2,0-2,0 0,0 0,0 0,-1 0,1 0,0 0,0 0,0 0,0 0,0 0,0 1,0-1,1-1,-1 1,1-1,0 0,-1 1,0 0,1-1,0 0,-1 1,1-1,-1 1,1-1,0 0,0 0,0 1,0-1,0 0,0 0</inkml:trace>
</inkml:ink>
</file>

<file path=ppt/ink/ink3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1110 194,'1'0,"0"0,-1 1,1 0,-1 0,1-1,0 0,-1 1,0 0,1-1,-1 1,0 0,1-1,-1 1,0 0,0 0,0 0,0 0,0 0,0 0,0 0,0 0,0 0,0 0,0 0,0 0,0 0,0 0,1-1,0 0,0 0,0 0,0 0,0-1,0 0,0 1,0 0,0 0,0 0,0 0,1-1,-1 1,0 0,0-1,0 0,0 1,0 0,0 0,1 0,-1-1,-1 0,2 1,-1 0,1-1,0 1,-1 0,1 0</inkml:trace>
</inkml:ink>
</file>

<file path=ppt/ink/ink3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1196 188,'1'0,"0"0,0 0,0 1,-1 0,1 0,-1 0,1 0,-1 0,1-1,-1 1,1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13: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151 940,'1'0,"0"0,0 0,0 0,0 0,1 0,-1 0,1 0,0 0,-1 0,1 0,1 0,-1 0,1 0,-1 0,2 0,-2 0,1 0,0 0,1-1,-2 1,2 0,-1 0,0 0,1 0,-1 0,0 0,8-1,-5 1,6-1,-10 1,2-1,0 1,0 0,0 0,0 0,0-1,-1 1,0 0,1 0,-1 0,0-1,-1 1,1 0,0 0,1 0,-2 0,0 0,0 0,-1 0,0 0,0 0,-1-1</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1146 48,'0'2,"0"-1,0 0,0 0,0 0,0 0,1-1,-1 1,0 0,0 0,0 0,0 0</inkml:trace>
</inkml:ink>
</file>

<file path=ppt/ink/ink4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1204 211,'0'1</inkml:trace>
</inkml:ink>
</file>

<file path=ppt/ink/ink4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1254 179,'1'2,"0"-1,-1 0,0 0,1 0,-1 0,1 0,0 0,-1 0,0 1,1-1,0 0,0 0,-1 0,0 0,1 0,-1 0,1-1,0 0,-1 1,0 0,1-1,0 0,-1 1,1-1,0 0,0 0,-1 1,1-1,0 0,-1 1,1-1,1 0,-1 0,1 0,-1 0,2 1,-2-1,0 0,0 0,0 0,0 0,0 0,0 0,0 0,0 0,0 0,0 0,-1-1</inkml:trace>
</inkml:ink>
</file>

<file path=ppt/ink/ink4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1298 171,'0'1,"0"0,0 0,0 0,0 0,-2 1,1 0,1-1,-1 1,0-2,0 0,1 1,0 0,-1 0,0 0,1 0,0 0,-1-1,0 0,1 1,-1-1,1 1,0 0,-1-1,0 0,1 1,-1-1,1 1,-1-1,1 1,-1-1,1 1,0 0,0 0,0 0,0 0,1-1,-1 1,0 1,1-1,-1 0,0 0,0 0,0 0,0 0,0 1,0-1,0 0,0 0,0 1,0-1,0 0,0 0,0 0,0 0,0 1,0-1,0 0,0 0,0 1,0-1,0 0,0 0,0 0,0 0,0 0,0-2,0 0,0 0</inkml:trace>
</inkml:ink>
</file>

<file path=ppt/ink/ink4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1294 209,'1'0,"0"0,-1-1,1 1,0 0,0 0,0 0,0 0,0 0,0 0,0 0,0 2,0-2,-1 1,0 0,0 0,1-1,-1 1,1 0,-1 0,1 0,-1 0,0 0,0 0,0 0,0 0,0 0,0 0,0 0,0 0,1-1,0 0,0 0,0-1,0 1,0-1,0 1,0 0,0-1,0 1,0 0,-1-1,1 0</inkml:trace>
</inkml:ink>
</file>

<file path=ppt/ink/ink4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1336 225,'0'1,"0"0,0 0,0 0,0 0,0 0,0 0,0 0,0 0,-1 1,1-1,-1-1,1 1,-1 1,1-1,-1 0,0-1,1 1,-1 0,1 0,-1 0,0-1,1 1,0 0,-1-1,1 1,-1-1,1 1,0 0,-1-1,1-1,0 0,0 0,0 0,0 0,0 0,2-1,-1 1,-1-1,1-1,1 3,-1-2,0 0,0-1,0 3,0-2,0 0</inkml:trace>
</inkml:ink>
</file>

<file path=ppt/ink/ink4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1354 181,'1'0,"0"0,0 0,0 0,0 0,0 0,1 1,-1-1,0 0,0 0,0 0,1 1,-1-1,0 0,2 0,-2 0,0 0,0 0,0 0,0 0,0 0,0 0,0 0</inkml:trace>
</inkml:ink>
</file>

<file path=ppt/ink/ink4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1383 175,'-1'0,"0"0,0 0,0 1,1 0,-2 0,1 0,1 0,-1-1,0 1,1 0,-1 0,0-1,1 1,-1-1,1 1,0 0,-1-1,1 1,0 0,0 0,1 0,-1 0,0 0,1 0,-1 0,1 0,-1 0,0 0,0 0,0 0,0 0,0 0,0 0,0 0,1 0,-1 0,0 0,0 0,0 0,0 0,0 0,0 0,0 0,0 0,0 0,1-1,0 0</inkml:trace>
</inkml:ink>
</file>

<file path=ppt/ink/ink4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1392 196,'1'0,"0"0,0 0,0 0,0 0,0 0,-1 1,0 0,1-1,-1 1,0 0,1-1,-1 1,0 0,0 0,0 0,0 0,-2 0,2 0,-1-1,1 1,0 0,-1-1,1 1,-1-1,1 1,-1-1,1 1,-1 0,1 0,0 0,0 0,0 0,0 0,0 0,1-1,-1 1,0 0,0 0,1-1,-1 1,0 0,0 0,1 0,-1 0,0 0,1 0,-1 0,0 0,0 0,0 0,0 0,0 0,0 0,0 0,0 0,-2 0,1-1,0 1,0-1,0 0,1 1,-1-1,1 1,-1-1</inkml:trace>
</inkml:ink>
</file>

<file path=ppt/ink/ink4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1438 232,'-1'0,"0"0,1 1,0 0,-1 0,1 0,0 0,0 0,-1-1,1-2,0 1,0 0,0-1,1 0,-1 1</inkml:trace>
</inkml:ink>
</file>

<file path=ppt/ink/ink4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1452 173,'1'0,"0"0,-1 1,0 0,1 0,-1 0,0 0,1 0,0-1,-1 1,0 0,1-1,-1 1,0 0,0 0,1 0,-1 0,1-1,-1 1,1-1,-1 1,0 0,1-1,-1 1,1-1,-1 1,0 0,1-1,0 0,0 0,0 0,0 0,0 0,1 0,-1 0,0 0,0 0,0-2,-1 1,1 0,1-2,-2 2,1 0,0 1,-1-2,0 1,1 0,-1 0,0 0,0 0,0 0,0 0,0 0,0 0</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1132 64,'1'0,"0"0,0 0,0 0,-1 1,1-1,0 0,0 0,0 0,-1 1,1-1,0 0,0 0,0 0</inkml:trace>
</inkml:ink>
</file>

<file path=ppt/ink/ink4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1480 166,'-1'0,"0"0,0 2,0-2,0 1,1 0,-1 0,0-1,1 1,-1 0,0 0,0 0,1 0,-1-1,1 1,-1 0,0 0,0 0,1 0,0 0,-1-1,1 1,0 0,-1-1,1 1,-1-1,1 1,0 0,0 0,0 0,0 0,0 0,0 0,0 0,0 0,0 0,0 0,0 0,0 0,-1-1,1 1,0 0,0 0,0 0,0 0,0 0,0 0,0 0,0 0,0 0,0 0,0 1,-1-1,1 0,0 1,0-1,0 0,0 0,0 0,-1 0,1 0,0 0,0 0,0 0,0 0,0 0,0-2,0 0,0 0,0-1,2 1,-1 0,-1 0</inkml:trace>
</inkml:ink>
</file>

<file path=ppt/ink/ink4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1477 192,'0'2,"0"-1,0 0,0 0,0 0,0 0,0 0,0 0,0 0,0 0,0 0,0 0,0 0,0 0,0 0,0 0,0 0,0 0,0 0,0 0,0 0,0 0,0 0,-1 0,1 0,0 0,0 0,1-1,0 0,0 0,0 0,0 0,1 0,-2-2,1 2,1-1,0 1,-1 0,0 0,1-1,-1 1,0-1,1 1,-1 0,1-1,-1 1,0 0,0 0,0 0,-1-1,1 1,-2 0,0 0,0-1,0 1,1-1,-1 0,1 0,-1 1,1-1,0 0,0 0,-1 1,1-1,0 0</inkml:trace>
</inkml:ink>
</file>

<file path=ppt/ink/ink4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1495 196,'0'2,"0"-1,0 0,0 0,0 0,0 1,0-1,0 0,0 1,0-1,0 0,0 0,0 0,0 0,0 0,0 0,0 0,0 0,0 0,0 0,0 0,0 0,0 0,0 0,0 0,0 0,0 0,0 0,0 0,0 0,0 0,0 0,0 0,0 0,0 0,0 0,-1 0,1 0,0 0,-1-1,1 1,-1-1,1 1,0 0,0 0,0 0,-1-1</inkml:trace>
</inkml:ink>
</file>

<file path=ppt/ink/ink4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1059 84,'-1'2,"1"-1,-1 0,1 0,0 0,0 0,0 0,0 0,0 0,0 0,0 0,0 0,0 0,0 0,0 0,0 1,0-1,0 0,0 0,0 0,0 0,0 0,1-1,-1 1,0 0,0 0,0 0,0 0,0 0,0 0,0 0,0 0,0 0,0 0,0 0,0 0,0 0,0 0,0 0,0 0,0 0,-1 0,0-1,1 1,0 0,-1-1,1 1,-1-1,0 0,1 1,-1 0,0-1,0 0,0 1,0-1,1 1,-1-1,1 1,0 0,0 0,0 1,1-2,0 1,-1 0,1-1,-1 1,0 0,1 1,0-1,-1 0,1 0,-1 0,0 1,1-1,0-1,-1 2,0-1,1 0,0-1,-1 2,0 0,0-1,1 1,-1-1,1 0,0-1,-1 1,0 0,0 1,0-1,0 0,0 1,1-2,-1 1,0 0,0 0,0 0,0 0,1 1,-1 0,0-1,0 0,0 1,1-2,-1 1,0 0,0 0,0 1,0-1,0 1,0-1,0 0,0 0,1 0,-1 0,0 0,1-1,-1 1,0 0,0 0,0 0</inkml:trace>
</inkml:ink>
</file>

<file path=ppt/ink/ink4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707 395,'0'-1,"2"0,-1-1,0 2,0-2,1 1,-1-1,0 2,1-2,0 0,0 1,0-2,-1 1,2 0,-1 1,1-1,-1 0,1 0,0-1,0 1,-1 0,1-1,0 1,0-1,0 2,3-4,-3 2,0 1,-2 0,2-1,0 1,0-1,0 1,-1 0,1 0,0 0,0 0,0-1,-2 2,2-2,0 1,-1 0,1 0,-1 0,1 1,-1 0,0-2,3 0,-3 1,-1 1,1 0,1-1,-1 1,0-1,1 0,-2 1,1-1,0 0,0 2,0-2,0 1,0-1,0 1,1-1,-1 1,-1-1,1 2,0-1,1 0,-1-1,-1 1,1-1,1 1,-2 0,2 1,-3-1,2-1,0 1,-1 0,1 1,0-1,0 0,-1 0,1 0,0 0,-1 0,1 1,-1-2,1 1,-1 0,1 1,0-2,1 1,-1 0,0 1,-1-1,0 0,1 0,-1 0,0 1,1-1,-1 0,0 0,1 0,-1 1,1-1,0 0,-1 1,-1-1,2 0,0 1,0-1,-1 0,1 0,-1 1,0-1,0 0,1 0,0 0,0 1,-2-1,1 0,1 0,0-1,-1 2,0 0,0-1,0 0,1 0,-1 0,0 0,0 1,1-2,-1 2,0-1,0-1,0 2,1-1,-1 1,-1-1,1 1,0 0,0-1,-1 0,1 1,0 0,0-1,-1 0,0 0,1 1,0 0,0-1,-1 0,1 1,0-1,0 0,-1 0,1 0,0 1,-1-1,1 0,0 1,-1-1,0 0,1 1,0 0,0-1,-1 0,1 0,1 0,-1 0,1 1,-2-1,1 0,0 0,0 1,0-1,0-1,1 2,-1 0,-1-1,1 0,0 0,0 1,0-1,1 0,-2 0,1 1,0-1,-1 0,1 1,-1-1,1 1,0 0,-1-1,1 1,-1-1,1 1,-1-1,1 1,-1-1,1 1,0-1,-1 0,1 1,-1-1,1 1,-1-1,1 1,-1-1,0 0,1 1,-2 0</inkml:trace>
</inkml:ink>
</file>

<file path=ppt/ink/ink4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992 159,'1'0,"0"0,0 0,0 0,0 0,0 0,0 1,0 0,0-1,0 0,0 0,0 0,0 0,0 1,0-1,0 1,0 0,0-1,0 0,0 0,0 0,0 0,0 0,-1 1,1-1,0 0,-1 1,0 0,1-1,0 0,0 0,-1 1,0 0,0 0,0 1,0-1,0 0,0 0,0 0,0 0,0 0,0 0,0 0,0 0,0 0,0 1,0-1,0 0,0 1,0-1,0 0,0 0,0 0,0 0,0 0,0 0,0 0,0 0,0 0,0 0,0 1,0-1,0 0,0 1,0-1,0 0,0 0,0 0,0 0</inkml:trace>
</inkml:ink>
</file>

<file path=ppt/ink/ink4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541 558,'1'0,"0"0,0 0,0 0,0 0,-1 1,1 0,0-1,0 0,-1 1,1-1,0 0,0 0,0 0,0 0,0 0,0 0,0 0,0 0,0 0,0 0,0 0,0 0,0 1,0-1,0 0,0 0,0 0,0 0,0 0,0 0,0 1,0-1,1 0,-1 0,0 0,0 0,0 0,0 0,0 0,0 0,0 0,0 0,0 0,0 0,0 0,0 0,0 0,0 0,0 0,0 0,0 0,0 0,0 1,0-1,0 0,1 0,-1 0,1 0,-1 0,0 0,1 0,1 0,-1 0,-1 0,0 0,0 0,0 0,0 0,0 0,0 0,0 0,0 0,0 0,0 0,0 0,1 0,-1 0,0 0,0 0,0 0,0 0,0 0,0 0,1 0,0 0,-1 0,0 0,1 0,-1 0,0 0,0 0,0 0,0 0,0 0,0 0,0-1,0 1,0-1,1 1,0 0,-1 0,1-1,-1 1,1 0,-1 0,0 0,0 0,0 0,0 0,1 0,-1 0,0 0,0-1,0 1,0 0,1 0,-2-1,1 1,1 0,-1 0,0 0,1 0,0 0,-1 0,0 0,0 0,0 0,0-1,1 1,-2-1,2 1,-1 0,0 0,1-1,0 1,-2-1,2 1,0 0,-1 0,1 0,0-1,0 1,1-1,-1 0,0 1,1-1,-1 1,-1-1,1 1,0-1,-1 1,1-1,-1 1,0 0,2 0,-2 0,0-1,1 1,-1-1,0 1,1 0,0-1,0 0,0 1,0 0,-1-1,0 1,0 0,2-1,-2 1,1-1,-1 1,0 0,1 0,-1 0,1-1,0 1,-2-1,1 1,1-1,-1 1,0-1,1 1,-1 0,2-1,-1 1,0-1,0 1,0-1,-2 0,2 1,-1 0,-1-1,2 1,-1-1,0 1,1-1,-1 1,0 0,0-1,0 0,0 0,1 1,-1 0,0 0,0-1,0 0,0 0,0 1,0 0,0-1,0 1,0 0,0-2,0 1,0 1,1 0,-1-1,1 0,-1 0,0 1,1-1,-1 0,2 0,-2 1,0-1,0-1,0 1,1 1,-1 0,0 0,0-1,1-1,-1 2,0-1,0 0,0 1,0-1,0 1,-1-1,1 1,1-1,-2 0,2 1,-1-1,-1 0,1 0,0 1,0 0,-1-1,1-1,0 2,0 0,0-1,-1 0,1 0,0 1,0 0,0-1,0 0,-1 0,2 1,-1-1,-1 0,2 0,-1 0,0 0,0 1,-1-1,1 0,0 1,1-1,-2 0,2 0,-1 0,-1 0,1 1,1 0,-2-1,1 0,1 1,-1-1,0 0,0 0,0 1,0-1,0 0,-1 0,1 1,0 0,0-1,0 0,0 0,0 1,-1-1,2-1,-1 1,0 0,-1 0,1 1,0-1,0 0,0 1,-1-1,0 0,1 1,-1-1,1 1,-1-1,1 0,0 0,0 1,0-2,0 2,0 0,-1-1,0 0,0 0,1 1,0-1,-1 0,1 0,0 0,0 0,0 0,0 0,0 0,-1 0,0 0,1 0,0 0,-1 0,0 0,1 1,0 0,-1-1,0 0,1 1,-1-1,0 0,1 1,-1-1,1-1,0 2,-1-1,0 0,0 0,1 1,-1-1,1 1,-1-1,0 0,1 1,-1-1,0 0,0 0,1 1,0 0,-1-1,0 0,0 0,1 0,-1 0,1 0,-1 0,0 0,1 0,-1 0,0 0,0 0,1 1,-1-1,1 1</inkml:trace>
</inkml:ink>
</file>

<file path=ppt/ink/ink4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915 401,'1'0,"0"0,1 0,-1 0,0 0,0 0,0 0,0 0,0 0,0 0,0 0,1 0,-1 0,0 0,0 0,0 0,0 0,0 0,0 0,0 0,0 0,-1 1,0 0,0 0,1-1,-1 1,0 1,0-1,1 0,-1 0,0 0,0 0,1-1,-1 1,0 0,0 0,0 0,0 0,0 0,1 1,-1-1,0 0,1 0,-1 0,0 0,0 0,0 0,0 0</inkml:trace>
</inkml:ink>
</file>

<file path=ppt/ink/ink4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952 401,'0'2,"0"-1,0 0,0 0,0 0,0 0,1-1,-1 2,0-1,0 0,0 0,1-1,-1 1,0 0,0 0,0 0,0 0,1 0,-1 0,0 0,0 0,0 0,0 0,0 0,0 0,0 0,0 0,0 0,1 0,-1 0,0 0,0 0,0 0,0 0,0 0,0 0,0 0,0 0,0 0,0 0,0 0,0 0,0 0,0 0,0 0,0 0,0 0,0 0,0 0,0 0,0 0,0 0,0 0,0 0,-1 0,1 0,-1-1,0 0,1 1,-1-1,1 1,0 0,0 0,0 0,0 0,0 0,0 0,0 0,0 0,0 0,0 0,1-1,-1 2,0-1,1 0,-1 0,0 0,1 0,-1 0,0 0,0 0,0 1,0-1,0 0,0 0,0 0,0 0,1 1,-1-1,0 0,1 1,-1-1,0 0,0 0,0 0,0 0,0 0,0 0,1 0,-1 0,0 0,0 0,0 0,0 0,0 0,0 0,0 0,0 0,0-2,0 0,0 0,0-1,0 1,0 0,0-1,0 1,0-1,0 0,0 1,0-2,0 2,0 0,0-1,0 1,0-1,0 0</inkml:trace>
</inkml:ink>
</file>

<file path=ppt/ink/ink4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956 393,'1'0,"0"1,-1 0,0 0,1-1,0 0,-1 1,1-1,-1 1,1-1,0 0,-1 1,1-1,0 0,0 0,0 0,0 0,0 0,1 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1169 15,'1'0,"0"0,0 0,-1 1,1-1,-1 1,1-1,-1 1,1-1,0 0,-1 1,1-1,0 0,0-1,0 1,-1-1,2 0,-1 1,-1-1,1 1,0-1,0 1,-1-1,1 1,0-1,0 0,-1 0,1 1,0 0,-1-1,1 1,0-1,0 0</inkml:trace>
</inkml:ink>
</file>

<file path=ppt/ink/ink4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977 394,'-2'0,"1"0,0 0,0 0,0 0,0 0,1 1,0 0,0 1,0-1,0 0,0 0,0 0,0 0,0 0,0 0,0 0,0 0,0 0,0 0,0 0,0 0,0 0,1-1,-1 1,1-1,0 0</inkml:trace>
</inkml:ink>
</file>

<file path=ppt/ink/ink4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983 410,'0'2,"0"-1,0 0,0 0,0 0,0 0</inkml:trace>
</inkml:ink>
</file>

<file path=ppt/ink/ink4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971 429,'0'1,"0"0,0 0,1-1,0 1,-1 0,0 0,1-1,0 0,-1 1,0 0,1-1,-1 1,1-1,0 0,0 0,0 0,0 0,0 0</inkml:trace>
</inkml:ink>
</file>

<file path=ppt/ink/ink4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985 435,'-2'0,"1"0,0 0,0 0,0 0,0 0,1 2,0-1,-1-1,0 1,1 0,-1-1,1 1,0 0,0 0,0 0,0 0,0 0,0 0,0 0,0 0,0 0,0 0,0 0,0 0,0 0,0 0,0 0,1-1</inkml:trace>
</inkml:ink>
</file>

<file path=ppt/ink/ink4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983 448,'1'0,"-1"2,0-1,1-1,-1 1,0 0,0 0,0 0,0 0,0 0,0 0,0 0,0 0,0 0,1-1,0 0,0 0,0 0,-1-1,1 1,0 0,-1-1,1 1,0 0,-1-1</inkml:trace>
</inkml:ink>
</file>

<file path=ppt/ink/ink4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971 471,'0'1,"0"0,1 0,-1 0,0 0,1-1,0 1,-1 0,1-1,-1 1,1 0,0-1,0 0,0 0,0 0,0 0,0 0,0 0,-1-1</inkml:trace>
</inkml:ink>
</file>

<file path=ppt/ink/ink4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987 476,'-2'0,"1"0,0 0,0 0,0 1,1 0,-1-1,1 1,0 0,0 0,0 0,0 0,0 0,0 0,0 0,0 0,0 0,0 0,0 0,0 0,0 0,0 0,0 0,0 0,0 0,0 0,0-2</inkml:trace>
</inkml:ink>
</file>

<file path=ppt/ink/ink4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985 488,'1'0,"0"0,0 0,0 0,0 0,-1 2,0-1,0 0,0 0,-1 0,1 0,-1-1,1 1,0 0,0 0,0 0,0 0,0 0,0 0,-1-1,0 0,1 1,-1-1,0 1</inkml:trace>
</inkml:ink>
</file>

<file path=ppt/ink/ink4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967 516,'1'0,"0"1,0-1,-1 1,1-1,0 1,0-1,-1 1,1-1,0 0,-1 1,1-1,-1 1,1-1,0 0,0 1,0-1,0 0,0 0,0 0,0 0,-1-1</inkml:trace>
</inkml:ink>
</file>

<file path=ppt/ink/ink4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985 518,'-1'0,"0"0,0 0,1 2,0-1,0 0,0 0,0 0,0 0,0 0,0 0,0 0,0 0,0 0,0 0,0 0,0 0,0 0,0 0,0 0,0 0,0 0,0 0,0 0,0 0,0 0,0 0,0 0,0 0,0-2,0 0,0 0,0 0,0 0,0 0,2 0,-2 0,1 0,-1 0,1 1,-1-1</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1196 19,'1'0,"0"0,0 0,0 0,0 0,0 0,0 0,-1-1,1 1,0 0,0 0,0 0,0 0,-1 1,0 0,0 0,0 0,0 0,0 0,1-1,0 0,0 0,0 0,0 0,0 0,0 0,0 0,0 0,0 0,0 0,0 0,-1-1,1 1,0 0,0 0</inkml:trace>
</inkml:ink>
</file>

<file path=ppt/ink/ink4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994 523,'0'2,"0"-1,0 0,0 0,0 0,0 0,0 0,0 0,0 0,0 0,0 0,1-1,0 0,0 0,0 0,0 0,0 0,0 0,0 0,0 0,0 0,0 0,-1-1,0 0,0 0,0 0,0 0,0 0</inkml:trace>
</inkml:ink>
</file>

<file path=ppt/ink/ink4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1003 524,'0'2,"0"-1,0 0,0 0,0 0,0 0,0 0,0 1,0-1,0 0,0 0,0 0,0 0,0 0,0 0,0 0,0 0,0 0,0 0,0 0,0 0</inkml:trace>
</inkml:ink>
</file>

<file path=ppt/ink/ink4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978 391,'0'1,"0"0,0 1,0-1,0 0,0 0,0 0,0 0,0 0,0 0,0 0,0 0,0 0,0 0,0 0,0 0,0 0,0 0,0 0,0 0,0 1,0-1,0 0,0 0,0 0,0 0,0 0,0 0,0 0,0 0,0 0,0 0,0 0,0 0,0 0,0 0,0 0,0 0,0 0,0 0,0 0,1-1,-1 1,0 0,0 0,0 0,0 0,0 0,0 0,0 0,0 0,0 0,0 0,0 0,1-1,-1 1,0 0,0 1,0 0,0-1,0 0,0 0,1 0,-1 0,0 0,0 0,0 0,0 0,0 1,0 0,0-1,0 0,0 0,0 0,0 0,0 0,0 0,0 0,0 0,1-1,-1 1,0 0,0 0,0 0,0 0,0 0,0 0,0 0,0 0,0 0,0 0,0 0,0 0,0 0,0 0,0 0,0 0,0 0,0 0,0 0,0 0,0 0,0 0,0 0,0 0,0 0,0 0,0 0,0 0,0 0,0 0,0 0,0 0,0 0,0 0,0 0,0 0,0 0,0 0,0 0,0 0,0 0,0 0,0 0,0 0,0 0,0 0,0 0,0 0,0 0,0 0,0 0,0 0,0 0,0 0,0 0,0 0,0 0,0 0,0 0,0 0,0 0,0 0,0 0,0-3,0 1,0-1,0 0,0 0</inkml:trace>
</inkml:ink>
</file>

<file path=ppt/ink/ink4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979 384,'0'2,"0"-1,0 0,0 1,0-1,0 1,0 0,0-1,0 1,0 1,0-1,0-1,0 0,0 0,0 0,0 0,0 0,0 0,0 1,0 0,0-1,0 0,0 1,0 0,1 0,-1 0,0 0,0-1,0 0,1 0,-1 0,0 0,0 0,0 1,0 0,1-2,-1 1,0 0,0 0,0 0,0 0,0 0,0 0,0 1,0-1,0 0,1 0,-1 0,0 0,0 0,0 0,1 0,-1 0,0 0,0 0,0 0,0 0,1 0,-1 1,0-1,0 0,0 0,0 0,0 0,0 0,0 0,1-1,-1 1,0 0,0 0,0 1,1-2,-1 1,0 0,0 0,0 0,0 0,0 0,0 0,0 0,0 0,1 0,-1 0,0 0,0 0,1 0,-1 0,0 0,0 0,0 0,0 0,1 1,-1-1,0 0,0 0,0 0,0 0,0 0,0 0,0 0,0 0,1 0,-1 0,0 0,0 0,0 1,1-2,-1 1,0 0,0 0,1 0,-1 0,0 0,0 0,0 0,0 0,0 0,0 0,0 0,0 0,1-1,-1 1,0 0,0 0,0 0,1-1,-1 1,0 0,0 0,0 0,0 0,0 0,0 0,0-2,0 0,0 0,0 0,0 0,0 0,0 0,-1 0,1 0,0 0,-1-2,1 2,0 0,0 0,0 0,-1-1,1 1,0-1,0 1,0 0,0 0,0 0,0-1,0 1,0-1,0 0,0 1,0 0,-1-3,1 2,0 1,0 0,0-1,0 1,0 0,0-1,0 1,-1-2,1 2,0-1,0 0,0 0,0 1,0-2,0 2,0-1,0 1,-1 0,1 0,0 0,0 0,0-1,0 1,0 0,0 0,0 0,0 0,0-1,-1 0,1 1,0-2,0 2,0 0,0 0,0 0,0 0,0 0,0 0,0 0,0 0,0 0,0 0,0 0,0 0,0 0,0 0,0 0,0 0,0 0,-1 0,1 0,0 0,0 0,0 0,0 0,0 0,0 0,-1 1,1-1,0 0,0 0,0 0,0 0,0 3,0-1,0 0,0 0,0 0,0 0,-1 0,1 2,0-2,0 1,0-1,0 0,0 1,0 0,0-1,0 0,0 1,0-1,0 1,-1-1,1 0,0 1,0-1,0 1,0 0,-1-2,1 3,0-2,0 1,0 0,0-1,0 0,-1 3,1-1,0-1,0-1,-1 0,1 0,0 0,0 1,0 0,0-1,0 0,0 0,0 0,0 0,0 0,0 0,-1 0,1 0,0 0,0 0,0 0,0 0,0 1,0-1,0 0,-1 0,1 0,0 0,0 0,0 0,0 0,0 0,0 0,0 0,0 0,0 0,0 0,0 0,0 0,0 0,0 0,0 0,0 0,0 0,0 0,0 0,0 0,0 0,0 0,0 0,0 0,0 0,0 0,-1-1,1 1,0 0,0 0,0 0,0 0,0 0,0 0,0 0,0 0,0 0,0 0,0 0,0 0,0-3,0 1,0 0,-1 0,1-1,0 1,0-1,0 0,0 0,0 0,0 1,0-1,-1 1,1 0,0 0,0 0,0 0,0-1,0 1,0-1,0 1,0 0,0 0,0 0,0 0,0 0,0 0,0-1,0 1,0-1,0 1,0 0,0 0,0 0,0 0,0 0,0 0,0 0,0 0,0 0,0-1,0 1,0-1,0 1,0 0,0-1,0 1,0 0,0 0,0 0,0 0,0 0,0 0,0 0,0 0,0 0,0 0,0 0,0 0,0 0,0 0,0 0,0 0,0 0,0 0,0 0,0 0,0 0,0 0,0 0,0 0,0 0,0 0,0-1,0 1,0-1,0 1,0 0,0 0,0 0,0 0,0-1,0 1,0 0,0 0,0 0,0-1,0 1,0 0,0 0,0 0,0-1,0 0,0 1,0 0,0 0,0 0,0-1,0 1,0 0,0 0,0 0,-1 1,1-2,0 1,0 0,0 0,0 0,0-1,0 1,0 0,0 0,-1 1,1-1,-1 1,1-1,-1 1,1 2,0-1,-1 2,1-2,0 1,0 0,0-1,-1 2,1-1,0-1,0 2,-1-1,1 1,-1-2,1 2,0-1,-1 5,1-4,-1-2,1 2,0 0,0-2,0 1,0 1,0-1,0-1,0 1,0 1,-1-3,1 3,0-2,0 1,0 0,0-1,0 1,-1 2,1-2,0 0,0-1,0 0,0 0,0 0,0 0,0 1,0-1,0 0,-1 0,1 0,0 0,0 0,0 0,0 0,0 0,0 0,0 0,0 0,0 0,0 0,0 0,0-2,0 0,0 0,0 0,0 0,0 0,0 0,0 0,0-1,0 0,0 0,0-1,0 1,0 0,0-4,0 5,0-2,0 0,0 2,0-1,0-1,0 2,0-1,1-1,-1 1,0-1,0 2,0 0,0-1,1 1,-1-1,0 1,0 0,0-1,0 1,0 0,0-1,1-1,-1 1,0 1,0-1,0 1,0 0,0 0,0 0,0 0,0 0,0-1,0 1,0-1,0 0,0 1,1 1,-1-1,0 0,0 0,0 0,0 0,0 0,0 0,0 0,0 0,0 0,0 0,0 0,0 0,0 0,0 0,0-1,0 1,0 0,0 0,0 0,0 0,0 0,0 0,0 0,0 2,0 0,0 0,0 1,0 0,1 0,-1 0,0 0,0-1,0 2,0-2,0 1,0 0,1 0,-1-1,0 1,0 0,0-1,0 2,0-2,0 1,0 0,0 0,0-1,0 1,0-1,1 2,-1 0,0-1,0 1,0-2,0 1,0-1,0 0,0 2,0-2,0 0,0 1,0 0,0-1,0 0,1 1,-1-1,0 1,0 0,0 2,0-3,0 1,0 0,1-2,-1 3,0-1,0-1,0 0,0 0,0 0,0 0,0 0,0 0,1 2,-1-2,0 0,0 0,0 0,0 0,0 0,0 0,0 0,0 0,0 0,0 0,0 1,0-1,0 0,0 0,0 0,0 0,0 0,0 0,0 0,0 0,0 0,0 0,0 0,0-2,0 0,0-1,0 0,0 1,0 0,0 0,0 0,0 0,0-1,0-3,0 3,-2 1,2 0,0-1,0-1,0 2,0-1,-1 0,1-1,0 0,-1 1,1 0,0 1,0-1,0 1,0 0,0-1,0 0,0-1,0 2,0-1,0 0,0 1,0 0,0 0,0 0,0 0,0 0,0 0,-1-1,1 1,0-1,0 1,0 0,0-1,0 1,0 0,0-2,0 2,0 0,0 0,0 0,0 0,0 0,0 0,0 0,0 0,0 0,0 0,0 0,0 0,0 0,0 0,0-1,0 1,0 0,0 0,0 0,0 0,0 0,0 0,0 0,-1 1,1-1,0 0,0 0,-1 1,1-1,0 0,0 0,-1 1,1-1,0 0,-1 0,1 0,0 0,-1 1,1-1,0 0,0 0,0 0,0 0,0 0,-1 1,1-1,0 0,0 0,-1 1,1-1,0 3,0-1,0 1,0-1,0 1,0-1,0 0,0 0,0 0,0 0,0 1,0 0,0 0,0-1,0 0,-1 4,1-3,0 1,0-1,0 0,0-1,0 1,0 0,0-1,0 0,0 0,0 1,0 0,0 0,0-1,0 0,0 1,0-1,0 2,0-2,0 0,0 0,0 0,0 1,0-1,0 0,0 0,0-2,0-4,0 4,0 0,0 0,0-1,0 1,0-1,-1 1,1-1,0 1,0 0,0 0,0 0,0-1,0 1,0-1,0 1,0 0,0-1,0 1,0 0,0 0,0 0,0 0,0 0,-1 0,1 0,0 0,0-1,0 1,0 0,0 0,0 0,0 0,0 0,0 2,0 0,0 0,0 0,0 1,0 0,0 0,0-1,0 0,0 1,0-1,1 1,-1-1,0 0,0 1,0 0,0-1,0 2,1-1,-1 0,0 1,0-1,0-1,0 1,0 0,1 0,-1-1,0 0,0 0,0 1,0-1,0 0,0 1,0-1,0 1,0 0,0-1,0 2,1-2,-1 0,0 0,0 0,0 0,0 0,0 0,0 0,0 1,0-1,0 0,0 0,0 0,0 0,0 0,0 0,0 0,0 0,0 1,0-1,0 0,0 0,0 0,0 0,0 0,0 0,0 0,0 0,0 0,0 0,0 0,0 0,0 0,0 0,0 0,0 0,0 0,0 0,0 0,0 0,0 0,0 0,0 0,0 0,0 0,0 0,0 0,0 0,0 0,0 0,0 0,0 0,0 0,0 0,0 0,0 0,0 0,0 0,0 0,0 0,1-1,-1 1,0 0,0 0,0 0,0 0,0 0,0 0,1-1,0 0,0 0,0 0,0 0,0 0,0 0,0 0,0 0,0 0,0 0,0 0,1 0,-1 0,0 0,0 0,0-1,0 1,0 0,0 0,0 0,0 0,0 0,0 0,0 0,0 0,0 0,-1-1,1 1,0 0,0 0,0 0,0-1,0 1,0 0,0-1,0 1,0 0,0 0,-1-1,0 0,0 0</inkml:trace>
</inkml:ink>
</file>

<file path=ppt/ink/ink4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838 361,'-1'0,"1"1,0 0,-1-1,1 1,-1-1,1 1,0 0,0 0,-1-1,0 0,1 1,-1-1,1 1,0 0,0 0,0 0,0 0,0 0,0 0,0 0,0 0,0 0,0 0,0 0,0 0,0 0,0 0,0 0,0 0,0 0,0 0,0 0,0 0,0 0,0 1,0-1,0 0,0 0,0 0,0 0,0 0,0 0,0 0,0 0,0 0,0 0,0 0,0 0,0 0,0 0,0 0,0 0,0 0,0 0,0 0,0 0,-1 0,1 0</inkml:trace>
</inkml:ink>
</file>

<file path=ppt/ink/ink4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836 385,'1'0,"0"0,0 0,0 0,0 0,0 0,0 0,1 0,-2-1,1 1,0 0,-1 1,0 0,0 0,0 0,0 0,0 0,0 0,-2-1,1 1,0-1,1 1,-1-1,0 1,1 0,-1 0,0-1,0 0,0 1,1 0,-1 0,0-1,0 0,3 0,-1 0,0 0,0 0,0 0,0 0,0 0,0 0,0 0,0 0</inkml:trace>
</inkml:ink>
</file>

<file path=ppt/ink/ink4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881 367,'-1'3,"0"-2,0-1,1 1,-1 0,0-1,0 0,1 1,-1 0,1 0,-2-1,1 2,0-1,0 0,1 0,-1-1,1 1,-1-1,1 1,0 0,0 0,-1-1,1 1,0 0,0 0,0 0,0 0,0 0,0 0,0 0,0 0,0 0,0 0,0 0,0 0,0 0,0 0,0 0,0 0,0 1,0-1,0 0,0 1,0-1,0 1,0-1,0 0,0 0,0 0,0 0,0 0,0 0,0-3,0 1,0 0,0 0</inkml:trace>
</inkml:ink>
</file>

<file path=ppt/ink/ink4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871 389,'1'0,"-1"-1,1 1,0 0,0 0,0-1,-1 0,1 1,0 0,0 0,0 0,0 0,0-1,0 1,0 0,-1-1,1 1,0 0,0-1,0 1,0 0,0 0,0 0</inkml:trace>
</inkml:ink>
</file>

<file path=ppt/ink/ink4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891 383,'0'2,"0"-1,0 0,0 0,0 0,0 0,0 1,0-1,0 0,-1 1,1-1,0 0,0 0,0 0,-1 0,1 0,0 1,0-1,0 1,0-1,0 0,0 0,0 0,0 1,0-1,0 0,0 0,0 0,0 0,0 0,0 0,0 0,0 0,0 0,0 0,0 0,0 0,0 0,0-3,0 1,0 0,1-1,-1 1,1 1,1-1,-2-1</inkml:trace>
</inkml:ink>
</file>

<file path=ppt/ink/ink4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920 365,'1'-1,"0"1,0 0,0 0,0 0,0 0,0-1,0 1,0 0,0 0,-1-1,1 1,0 0,0 0,0 0,0 0,0 0,0 0,0-1,0 1,0 0,0 0,0 0,0 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1524 238,'1'0,"0"0,0 0,-1 1,1-1,-1 1,1-1,-1 1,1 0,0 0,0-1,-1 1,0 0,0 0,1-1,-1 1,1-1,-1 1,0 0,1-1,0 0,-1 1,1-1,-1 1,0 0,1-1,-1 1,1-1,-1 1,1-1</inkml:trace>
</inkml:ink>
</file>

<file path=ppt/ink/ink4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936 352,'-1'0,"1"2,0-1,-1-1,1 1,0 0,-1 0,0-1,1 1,-1 0,1 0,-1 0,0 0,1 0,-1-1,1 1,-1 1,0-1,0-1,0 1,1 1,-1-2,0 1,1 0,0 0,-1-1,0 1,0 0,1 1,-1-2,0 1,0-1,1 1,0 0,-1 0,0-1,1 1,-1 0</inkml:trace>
</inkml:ink>
</file>

<file path=ppt/ink/ink4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913 384,'0'1,"1"-1,-1 1,0 0,1-1,-1 1,0 0,1 0,-1 0,0 0,0 0,0 0,0 0,0 0,1-1,-1 1,0 0,0 0,0 0,1-1,-1 1,0 0,0 0,0 0,0 0,0 0,0 0,0 0,0 0,0 0,0 0,0 0,1-1,-1-1,0 0,1 0,0 0,-1 0,0 0,0 0,1 0</inkml:trace>
</inkml:ink>
</file>

<file path=ppt/ink/ink4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928 384,'1'0,"0"0,0 0,0 0,-1-1,2 1,-1-1,0 1,0-1,0 1,0 0,1 0,-1-1,0 1,0 0,0-1,0 1,-1-1,1 1,-1 2,0-1,1-1,-1 1,0 0,0 0,1 0,-1 1,0-1,0 0,0 0,0 0,0 0,0 0,0 1,0-1,0 0,0 0,0 0,0 0,1 1,-1-1,0 0,0 0,0 0,0 0,0 0,0 0,0 0,0 0,1-1,-1 1,-2-1,1 0,0 0</inkml:trace>
</inkml:ink>
</file>

<file path=ppt/ink/ink4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924 393,'1'0,"0"0,0 0,1 0,-1 0,-1-1,1 1,0 0,0 0,0 0,0 0,0 0,0 0,0 0,0 0,0 0,0 0,0 0,0 0,-1-1,1 1</inkml:trace>
</inkml:ink>
</file>

<file path=ppt/ink/ink4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935 394,'1'0,"0"0,0 0</inkml:trace>
</inkml:ink>
</file>

<file path=ppt/ink/ink4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818 463,'1'0,"0"0,0 0,1 0,-1 0,1 0,0 0,0 0,-1 0,2 0,-2-1,1 1,-1 0,0 0,1 0,-1 0,0 0,0 0,1 0,-2-1,2 1,-1 0,0 0,0 0,0 0,0 0,0 0</inkml:trace>
</inkml:ink>
</file>

<file path=ppt/ink/ink4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819 474,'0'1,"1"-1,0 0,0 0,1 0,-1 0,0 0,0 0,0 0,0 0,0 0,0 0,0 0,0 0,0 0,0 0,0 0,2 0,-2 0,0 0,0 0,0 0,0 0,0 0,0 0,0 0,0 0,0 0,0 0,0 0,0 0,0 0</inkml:trace>
</inkml:ink>
</file>

<file path=ppt/ink/ink4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842 471,'-1'0,"0"0,0 1,1 0,-1 0,0 0,0 0,1 0,-1 0,0 0,0 0,0 0,0 1,1-1,-1-1,0 1,1 0,-1 0,0 0,0 0,1 0,-1 0,0 0,0 0,1 0,0 0,-1-1,1 1,-1 0,1 0,-1-1,0 1,1 0,0 0,1-1,0 0,0 0,0 0,1 0,-1 0,0 0,0 0,0-2,0 2,-1-1,1 1,1 0,-1-1,-1 0,1 1,0-1,0 1,0 0,0 0,-1 1,0 0,1-1,0 0,-1 1,1-1,0 0,0 0,0 0,-1 1,1-1,0 1,1-1,-1 0,0 0,0 0,0 0,0 0,0 0,0 0,0 0,0 0,0 0,1 0,-1 0,0 0,0 0,0 0,0 0,0 0,0-2,0 2,0 0,0 0,0 0,0-1,0 1,-1-1,1 1,0-1,0 1,-1-1,1 0,0 1,-1-1,1 0,-1 0,2 1,-2-2,1 1,-1 0,0 0,1-1,0 1</inkml:trace>
</inkml:ink>
</file>

<file path=ppt/ink/ink4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898 451,'0'1,"0"0,0 0,-1 0,0-1,0 1,1 1,-1-2,0 0,0 1,1 0,-1 0,0 0,1 0,-1-1,1 1,0 0,-1-1,1 1,0 0,0 0,0 0,0 0,0 0,0 0,0 0,0 0,0 0,0 0,0 0,0 0,0 0,0 0,0 0,0 0,0 1,0-1,0 0,0 0,0 0,0 0,0 0,0 0,0 0,-1 0,1 0,0 0,0 0,0 0,0 0,0 0,-1-1,1 1,0 0,0 0,0 0,0 0,0 0,0 0,0 0,0-3,0 1,0 0,0 0,0-1,0 1,0 0,0 0,0 0</inkml:trace>
</inkml:ink>
</file>

<file path=ppt/ink/ink4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891 469,'1'0,"0"0,0 0,0 0,0 0,0 0,1 0,-1-1,1 1,-1 0,6-1,-5 1,0 0,1 0,-1-1,1 1,-1 0,1-1,-1 1,1 0,-1 0,1 0,-2 0,1 0,1 0,-2 0,0 0,1-1,0 1,0 0,-1 0,-1 1,0 0,0 0,0 0,0 0,0 0,0 0,0 1,0-1,0 0,0 0,0 0,0 0,0 0,0 0,0 1,0 0,0-1,-2-1,2 1,0 0,0 0,0 0,0 1,-1 0,1-1,0 0,0 0,-1 0,1 0,-1-1,1 1,0 0,0 0,0 0,0 0,-1 0,0-1,1 1,0 0,0 0,-1-1,1 1,-1-1,0 0,0 0,0 0,0 0,0-2,0 2,0 0,0-1,-1 1,2-1,-1 1,0-1,0 1,0 0,-1-2,1 1,0 1,-1-1,1 0,-1 0,1 1,-1-1,2 0,-1 0,0 1,-1-1,1 0,0 0,0 1</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1556 223,'-1'0,"0"0,0 2,0-2,0 1,0-1,1 1,-1 0,0-1,0 1,0-1,0 1,1 0,-1-1,0 1,0 0,0-1,0 0,0 1,1 0,0 0,-1-1,0 0,1 1,0 0,-1-1,1 1,-1-1,0 0,1 1,0 0,-1-1,1 1,0 0,0 0,0 0,0 0,1 0,-1 0,1-1,-1 1,1-1,-1 1,0 0,0 0,0 0,0 0,0 0,1-1,-1 1,0 0,0 0,1-1,-1 1,0 0,0 0,0 0,1 0,-1 0,0 0,0 0,0 0,0 0,1-1,-1 1,0 0,0 0,1-1,-1 1,0 0,0 0,0 0,0 0,0 0,0 0,0 0,0 0,0 0,0 0,0 0,0 0,-2-1,1 0,1-2,0 1,-1 1,1-1,0-1</inkml:trace>
</inkml:ink>
</file>

<file path=ppt/ink/ink4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905 486,'0'2,"0"-1,-1 0,1 0,0 0,-1 0,1 0</inkml:trace>
</inkml:ink>
</file>

<file path=ppt/ink/ink4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904 486,'1'0,"0"0,0 0,0 0,-1 2,1-2,0 0,0 0,0 0,0 1,0-1,-1 1,0 0,1-1,-1 1,0 0,-1-1,0 0,1 1,-1-1,0 0</inkml:trace>
</inkml:ink>
</file>

<file path=ppt/ink/ink4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847 532,'0'1,"-1"-1,1 1,0 0,-1 0,1 0,-1 0,1 0,0 1,-1-1,0-1,1 2,0-1,-1 0,1 1,-1-2,1 1,0 1,-1-2,1 1,0 0,0 0,-1 0,1 0,0 0,0 0,0 0,0 0,0 0,-1-1,1 1,0 0,0 0,0-3,0 1,0 0,0 0,0 0,0-1</inkml:trace>
</inkml:ink>
</file>

<file path=ppt/ink/ink4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844 527,'1'0,"0"0,0 0,0 0,0-1,1 1,-2-1,1 1,0 0,0 0,1-1,-1 1,0 0,0 0,1 0,-1 0,0 0,0 0,0 0,1 0,0 0,-1 0,2-1,-1 1,0 0,0 0,0 0,-1 0,0 0,0 0,1 0,-1 0,0 0,0 0,0 0,0 0,0 0,0 0,0 0,-1 1,0 0,0 0,0 0,0 0,0 1,0-1,0 1,0-1,-2 1,2-1,-1 0,1 0,0 0,0 0,0 0,0 0,-1 0,1 0,0 0,-1 0,1 0,-1 0,1 0,0 0,0 0,0 0,0 0,-1-1,1 1,0 0,0 0,-1-1,1 1,-1 0,1 1,0-1,0 0,0 0,-1-1,0 0,1-2,-1 2,1-1,-1 1,1-1,-1 1,1-1,0 0,0 0,-1 0,0 0,1 0,-1 1,1-1,0-1,-1 2,1-1,-1-1</inkml:trace>
</inkml:ink>
</file>

<file path=ppt/ink/ink4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868 525,'-1'0,"0"0,0 0,0 0,0 0,1 1,-1 0,0 0,0-1,0 1,0 0,3-1,-1 0,0 0,0 0,0 0,0 0,0 0,0 0,0 0,0 0,1 0,-1 0,0 0,0 0,0 0,1-1,-1 1,0 0,0 0,0 0,-1 2,0-1,0 0,0 0,-2 0,2 0,-1-1,1 1,-1 1,0-1,0-1,0 1,1 0,-1-1,0 0,0 1,0-1,1 1,-1-1,1 1,-1-1,0 0,1 1,-1-1,1 1,-1-1,0 0,1 1,-1-1,0 0,1 1,-1-1,1 1,0-2</inkml:trace>
</inkml:ink>
</file>

<file path=ppt/ink/ink4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864 537,'1'0,"0"0,0 0,0 0,0 0,-1 1,1-1,-1 1,0 0,1-1,0 0,-1 1,1 0,0-1,-1 1,1-1,-1 1,0 0</inkml:trace>
</inkml:ink>
</file>

<file path=ppt/ink/ink4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866 555,'0'1,"0"0,0 1,1-2,-1 1</inkml:trace>
</inkml:ink>
</file>

<file path=ppt/ink/ink4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868 564,'0'1,"1"-1,-1 1,0 0,0 0,1 0,-1 0,0 0,0 0,0 0</inkml:trace>
</inkml:ink>
</file>

<file path=ppt/ink/ink4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841 579,'2'0,"-1"0,0 0,0 0,0 0,0 0,0-1,0 1,1 0,0 0,0 0,-1 0,1 0,0 0,-1-1,1 1,0 0,-1 0,1 0,1 0,-2 0,2 0,-1-1,0 1,0 0,0 0,0 0,0 0,0-1,0 1,-1 0,2 0,-2 0,0 0,0 0,-1-1,0-1,0 1,0 0,0 0,0 0,0 0,0-1,0 1,0 0,0-1,0 1,0 0,0 0,0 0,0 0,0 0,0 0</inkml:trace>
</inkml:ink>
</file>

<file path=ppt/ink/ink4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795 319,'0'2,"0"-1,0 0,0 0,0 0,0 0,0 0,0 1,0-1,0 1,0-1,0 0,0 0,0 0,0 1,1-1,-1 0</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1542 245,'1'0,"-1"-1,1 1,-1-1,1 1,0 0,-1-1,1 1,0 0,0 0,-1-1,1 1,0 0,-1-1,1 1,0 0,0 0,0-1,0 0,0 1,0 0,0 0,-1-1,1 1,0 0,0 0,-1 2,0-1,0 0,1-1,-1 1,0 0,0 0,0 0,0 0,0 0,0 0,0 0,0 0,0 0,0 0,-1 0,0-1,1 1,-1-1,0 0,1 1,2-1,-1 1,0-1,0 0,0 0,0 0,0 1,0 0,0 0,0-1,0 0,0 0,0 0,-1 1,1 0,0-1,-1 1,1-1,0 0,-1 1,1-1,-1 1,1-1,0 1,0-1,-1 1,0 0,1-1,-1 1,0 0,0 0,0 0,0 0,0 0,0 0,0 0,0 0,0 0,0 0,-1 0,1 0,-1 0,0-1,0 1,1 0,-1-1,0 0,0 0,1 1,0 0,-1-1,0 0,1 1,-1-1,0 0,0 0,0 0,1 1,-1-1,0 0,0 0,0 0,0 0,0 0,0 0,0 0,0 0,0 0,0 0,0 0,1-1,-1 1,0 0,1-1,-1 1,0-1,0 1</inkml:trace>
</inkml:ink>
</file>

<file path=ppt/ink/ink4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798 349,'1'0,"0"0,0 0,0 0,0 0,0 0,0 0,0 0,0 0,0 0,0 0,0 0,0 0,1 0,-1 0,1 0,-1 0,0 0,0 0,0 0,0 0,0 0,-1 1,0 1,0-1,0 0,0 2,0-2,0 1,0-1,0 0,0 0,0 1,0 0,0-1,0 0,0 0,0 0,0 0,0 0,0 0,0 0,0 0,0 0,1-1,-1-1,0 0,1 1,-1-1,1-1,0 2,0-1,-1-1,1 2,-1-1,0 0,1 0,0 1,0-1,-1 0,0-1</inkml:trace>
</inkml:ink>
</file>

<file path=ppt/ink/ink4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838 323,'0'-1,"1"1,1 0,-1 0,0 0,0 0,0 0,0 0,0 0,0 0,-1 2,0-1,0 0,0 0,0 0,0 0,0 0,0 0,0 0,0 0,0 0,0 0,0 0,0 0,0 0,0 0,0 0,0 0,0 0,0 0,0-2,0 0,1 1,0 0,0 0,0 0,0 0,0 0,1 0,-2-1,2 1,-1 0,-1-1,1 1,0 0,0 0,-1 2,0-1,-2-1,1 0,1 1,-1-1,0 0,0 1,0-1,0 0,0 0,0 0,0 0,0 0,0 0,0 0,0 0,0 0,0 0,0 0,0 0,0 0,0 0,0 0,0 0,0 0,0 0,0 0,3 0,-1 0,0 0,0 0,0 0,0 0,0 0,1 0,-1 0,0 0,0 0,0 0,0 0,0 0,1 0,-1 0</inkml:trace>
</inkml:ink>
</file>

<file path=ppt/ink/ink4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850 354,'0'1,"0"0,0 0,0 0,0 0,0 0,0 0,0 0,0 0,0 0,0 0,0 0,0 0,0 0,0 0</inkml:trace>
</inkml:ink>
</file>

<file path=ppt/ink/ink4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864 359,'-1'0,"0"0,0 0</inkml:trace>
</inkml:ink>
</file>

<file path=ppt/ink/ink4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861 362,'0'1,"0"0,0 0,0 0,0 0,2-1,-2-1,1 1,-1-1,1 1,0 0,-1-1,0 0,0 0,1 1,0-1,0 1</inkml:trace>
</inkml:ink>
</file>

<file path=ppt/ink/ink4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884 314,'1'0,"-1"1,0 0,1-1,-1 1,1-1,-1 1,0 0,1-1,-1 1,0 0,1 0,-1 0,1-1,-1 1,0 0,1-1,0 0,-1 1,1-1,-1 1,1-1,0 0,0 0,0 0,0 0,0 0,1 0,-1 0,0 0,0 0</inkml:trace>
</inkml:ink>
</file>

<file path=ppt/ink/ink4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911 319,'-1'0,"-1"0,1 0,-1 0,1 0,-1 0,1 1,0-1,1 1,-1 0,0-1,0 0,-1 1,1-1,0 1,0-1,0 1,-1-1,2 1,-1-1,0 0,1 1,-1-1,1 1,2-1,-1 0,0 0,0 0,0 0,0 0,0 0,0 0,0 0,0 0,0 0,0 0,0 0,0 0,0 0,0 0,0 0,1 0,0 0,-1 0,-1 1,1-1,0 0,0 0,0 0,0 0,0 0,0 0</inkml:trace>
</inkml:ink>
</file>

<file path=ppt/ink/ink4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901 311,'0'2,"0"-1,0 0,0 0,0 0,0 0,0 0,0 0,0 0,0 0,0 0,0 0,0 0,0 1,0-1,0 0,1 0,-1 1,0-1,0 2,0-2,0 0,0 0,0 0,0 0,0 1,0 0,0 0,0 0,0-1,0 1,0-1,0 1,0 0,0-1,0 0,0 1,0-1,0 0,0 0,0 0,0 0,0 0,0 0,0 0,-2-1,2-2,0 1,-1 0</inkml:trace>
</inkml:ink>
</file>

<file path=ppt/ink/ink4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897 340,'-1'0,"0"0,1 1,-1-1,1 1,-1 0,0-1,0 0,1 1,0 1,-1-2,0 0,1 1,-1-1,1 1,-1-1,1 1,-1-1,1 1,-1-1,1 1,-1-1,1 1</inkml:trace>
</inkml:ink>
</file>

<file path=ppt/ink/ink4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904 344,'1'0,"0"0,0 2,0-2,0 0,0 0,-1 1,1-1,-1 1,1-1,0 0,0 0,0 0,0 0,0 0,0 0,0 0,0-2,-1 1,0 0,0 0</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1485 231,'1'0,"0"0,-1 1,0 0,0 0,0 0,1-1,-1 1,0 0,1-1,-1 1,0 0,0 0,1-1,-1 1,0 0,1-1,0 0,-1-1,0 0,1 1,-1-1,0 0,1 1,-1-1,1 1,-1-1,0 0,0 0,1 1,-1-1,0 0,1 1,0 0</inkml:trace>
</inkml:ink>
</file>

<file path=ppt/ink/ink4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928 313,'0'1,"0"0,0 0,0 0,0 0,0 0,0 0,0 0,0 0,0 0,0 0,0 0,0 0,0 0,0 0,0 0,0 0,0 0,0 0,0 0,-2-1,1 0,1 1,0 0,-1-1,0 0,1 1,-1 0,0 0,0-1,1 1,0 0,-1-1,0 1,0-1,0 0,0 0,1 1,-1-1,0 0,1 1,1-1,0 0,0 0,0 0,0 0,1 0,-1 0,0 0,1-2,-1 1,1 1,-1 0,1 0,-1 0,0 0,0-1,0 1,1-1,-1 0,1 1,-1-1,0 1,0 0,0 0,0 0,-1-1,-2 1,1-1,0 1,0-1</inkml:trace>
</inkml:ink>
</file>

<file path=ppt/ink/ink4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937 331,'0'1,"0"0,0 0,0 0,0 0,-1-1,1 1,0 0,0 0,0 0,0 0,0 0,0 1,-1-2,1 1,0 0,0 0,0 0,0 0,0 0,0 0,0 0,0 0,0 0,-1-1,1 1,0 0,0 0,0 0,0 0,0 0,0 0,-1-1</inkml:trace>
</inkml:ink>
</file>

<file path=ppt/ink/ink4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793 407,'0'2,"0"-1,0 0,0 0,0 0,0 0,0 0,0 0,-1-1,1 1,0 1,-1-1,1 0,0 0,0 0,0 0,0 0,0 0,0 0,0 0,0 0,0 0,-1-1,1-1,0 0,0 0,-1-1,1 1</inkml:trace>
</inkml:ink>
</file>

<file path=ppt/ink/ink4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800 405,'1'0,"0"0,0 0,0 0,0 0,-1-1,1 1,0 0,0 0,0 0,0 0,0 0,0 0,0 0,0 0,0 0,0 0,0 0,-1 1,0 0,0 0,0 0,0 0,-1 0,1 0,-1-1,0 0,1 2,-1-2,1 1,-1-1,0 1,1 0,-1-1,1 1,0 0,-1-1,0 0,1 1,-1-1,0 0,0 0,0 1,0-1,0 0,0 0,0 0,0 0,0 0,-1 1,1-1,0 1,0-1,0 0,0 0,2 0,0 0,0 0,0 0,0 0,0 0,0 0,0 0,0 0,0 0,-1-1,0 0,0 0,1 0,-1 0,1 0,-1 0,1 1,-1-1,0 0,1 1,-1-1,0 0,1 0,-1 0,0 0,0 0,1 1,0 0,-1-1,0 0</inkml:trace>
</inkml:ink>
</file>

<file path=ppt/ink/ink4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806 388,'0'2,"0"-1,0 0,0 0,0 0,0 0,-1-1,1 1,0 0,0 0,0 0,0 0,0 0,-1 0,1 1,0-1,0 0,0 0,0 0,0 0,0 0,0 0,0 1,0-1,0 0,0 1,0-1,0 0,0 0,0 0,-1 0,1 0,0 0,0 0,0 0,0 1,0-1,0 0,0 0,0 0,0 0,0 0,-1 0,1 0,0 0,0 0,0 0,0 0,0 0,0 0,0 0,0 0,0 0,0 0,0 0,0 0,0 0,0 0,0 0,0 0,0 0,0 0,0 0,0 0,0 0,0 0,0 0,0 0,0 0,0 0,0 0,0 0,0 0,0 0,0 0,0 0,-1 0,1 0,0-2,0 0,0 0,0 0</inkml:trace>
</inkml:ink>
</file>

<file path=ppt/ink/ink4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835 483,'-1'0,"1"1,0 0,-1 0,1 0,-1-1,1 1,0 0,-1-1,1 1,0 0,0 0,-1-1,0 0,1 1,0 0,-1-1,1 1,0 0,0 0,-1-1,0 0,1 1,0 0,-1 0,1 0,-1-1,0 1,1 0,0 0,-1-1,1 1,-1-1,0 1,1 0,0 0,-1-1,0 0,1 1,0 0,-1-1,1 1,-1-1,1 1,-1-1</inkml:trace>
</inkml:ink>
</file>

<file path=ppt/ink/ink4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844 332,'1'0,"0"-1,0 1,0 0,0 0,-1-1,1 1,-1-1,1 1,0 0,-1-1,1 1,0 0,-1-1,1 1,0 0,-1-1,1 1,0 0,-1 2,0-1,0 0,0 0,0 0,0 0,0 0,0 0,0 0,0 0,0 0,0 0</inkml:trace>
</inkml:ink>
</file>

<file path=ppt/ink/ink4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858 339,'1'0,"0"0,0 0,0 0,0 0,0 0,0 0,0 0,0 0,0 0,0 0,0 0,0 0,0 0,0 0,0 0,0 0,0 0</inkml:trace>
</inkml:ink>
</file>

<file path=ppt/ink/ink4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894 540,'0'2,"0"-1,0 0,0 0,0 0,0 0,0 0,0 0,0 0,0 0,0 0,0 0,0 0,0 0,0 0,0 0,0 0,1-1,-1 1,0 0,0 0,0 0,0 0,1-1,-1 1,0 0,0 0,0 0,0 0,0 0,0 0,0 0,0 0,1-1,-1 1,0 0,0 0,0 0,0 0,0 0,0 0,1-1</inkml:trace>
</inkml:ink>
</file>

<file path=ppt/ink/ink4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54: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553 546,'-2'0,"1"0,0 1,0 0,1 0,-1-1,1 1,-1-1,0 0,1 1,0 0,-1-1,1 1,-1-1,0 0,1 1,0 0,-1-1,0 0,1 1,-1-1,1 1,-1-1,1 1,-1-1,1 1,-1-1,1 1,-1-1,1 1,1-1,-1 1,0 0,1-1,-1 1,1-1,0 0,-1 1,0 0,1-1</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1500 250,'0'-1,"1"1,0 0,0 0,0 0,0 0,0 0,0 0,-1 1,0 0,0 0,1-1,-1 1,0 0,0 0,0 0,0 0,-2-1,1 0,1 1,-1-1,0 0,0 0,1 1,0 0,2-1,-1 1,-1 0,0 0,0 0,0 0,0 0,0 0,0 0,0 0,-1-1,0 0,0 0,0 0,0 0,0 0,0 0</inkml:trace>
</inkml:ink>
</file>

<file path=ppt/ink/ink4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1192 697,'-1'1,"1"0,-1-1,1 1,0 0,0 0,-1-1,1 1,0 0,0 0,-1-1,0 0,1 1,0 0,0 0,0 0,0 0,0 0,0 0,0 0,0 0,0 0,0 0,0 0,0 0,0 0,0 0,0 0,1-1,0 0,0 0,0 0,0 0,0 0,0 0,0 0,0 0,0 0,0 0,0 0,0 0,-1-1,1 1,0 0,-1-1,1 1,0-1,-1 0,0 0,-1 1,1-1,0 0,0 0,-1 0,1 0,-1 1,1-1,-1 1,1-1,-1 1,1-1,-1 1,1-1,0 0,-1 1,0 0,1-1,0 0,0 0,-1 1,0 0,0 0,0 0,0 0</inkml:trace>
</inkml:ink>
</file>

<file path=ppt/ink/ink4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1386 702,'-1'0,"1"1,-1-1,1 1,0 0,-1-1,1 1,-1-1,1 1,0 0,0 0,0 0,0 0,0 0,0 0,0 0,1 0,-1 0,0 0,1-1,0 0,0 0,-1 1,1-1,0 0,0 0,0 0,0 0,0 0,0 0,0 0,0 0,0 0,0 0,-1-1,0 0,0 0,0 0,0 0,0 0,0 0,0 0,-1 1,1-1,-1 1,1-1,0 0,-1 1,0 0,0 0,1-1,-1 1,0 0,0 0,0 0,0 0,0 0,0 0,0 0,0 0</inkml:trace>
</inkml:ink>
</file>

<file path=ppt/ink/ink4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1546 708,'-1'0,"0"0,1 1,0 0,-1-1,1 1,0 0,0 0,0 0,0 0,0 0,0 0,0 0,0 0,0 0,0 0,0 0,0 0,1-1,-1 1,0 0,1-1,0 1,0-1,0 0,0 0,0 0,0 0,0 0,0 0,-1-1,1 1,-1-1,1 1,-1-1,0 0,0 0,0 0,1 0,-1 0,0 0,0 0,0 0,0 0,0 0,-1 1,1-1,-1 1,0 0,1-1,-1 1,0 0,0 0,0 0,0 0,0 0,0 0,0 0,0 0,1 1</inkml:trace>
</inkml:ink>
</file>

<file path=ppt/ink/ink4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1687 708,'-1'0,"0"0,1 1,-1-1,0 0,1 1,0 0,0 0,-1-1,1 1,0 0,0 0,0 0,0 0,0 0,0 0,0 0,1-1,-1 1,0 0,1-1,0 0,0 0,0 0,0 0,0 0,0 0,0 0,0 0,0 0,0 0,0 0,0 0,0 0,0 0,-1-1,1 0,-1 0,0 0,0 0,0 0,0 0,0 0,-1 1,1-1,-1 0,0 1,1-1,-1 1,0 0,1-1,0 0,-1 1,1-1,-1 1,0 0,1-1,-1 1,0 0,0 0,0 0,0 0,0 0,0 0,0 0,0 0,0 0,0 0,0 0,0 0,0 0,0 0,0 0,0 0,0 0,0 0,1 1,-1-1</inkml:trace>
</inkml:ink>
</file>

<file path=ppt/ink/ink4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1194 854,'-1'0,"1"1,-1-1,1 1,0 0,0 0,-1-1,1 1,0 0,0 0,0 0,0 0,0 0,0 0,0 0,0 0,0 0,0 0,1-1,0 0,0 0,0 0,0 0,0 0,0 0,0 0,0 0,0 0,0 0,0 0,-1-1,1 1,-1-1,1 1,0 0,-1-1,1 0,0 1,0 0,-1-1,1 0,0 1,-1-1,1 1,-1-1,0 0,0 0,0 0,0 0,-1 1,1-1,0 0,-1 1,1-1,0 0,-1 1,1-1,-1 1,1-1,-1 1,0 0,0 0,0 0,0 0,0 0,0 0</inkml:trace>
</inkml:ink>
</file>

<file path=ppt/ink/ink4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1388 849,'-1'0,"0"0,0 0,0 0,0 0,1 1,0 0,0 0,-1 0,1 0,0 0,0 0,0 0,1-1,-1 1,1-1,0 1,-1 0,1-1,0 0,0 0,0 0,0 0,0 0,0 0,0-1,-1 0,0 0,0 0,0 0,0 0,0 0,-1 1,0 0,1-1,0 0,-1 1,0 0,0 0,0 0,1-1,-1 1,0 0,0 0,0 0,1-1,-1 1,0 0,0 0</inkml:trace>
</inkml:ink>
</file>

<file path=ppt/ink/ink4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1550 844,'-1'0,"0"0,0 0,0 0,0 0,0 0,0 0,1 1,-1-1,1 1,0 0,0 0,0 0,0 0,0 0,0 0,1-1,-1 1,1-1,-1 1,1-1,0 0,0 0,0 0,0 0,0 0,0 0,0 0,0 0,0 0,0 0,0 0,0 0,-1-1,1 1,-1-1,-1 1,1-1,-1 1,0 0,1-1,-1 1,0 0,1-1,-1 1,0-1,0 1,0 0,0 0,0 0,0 0,0 0,0 0,0 0,0 0</inkml:trace>
</inkml:ink>
</file>

<file path=ppt/ink/ink4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1695 843,'-1'0,"0"0,0 0,0 0,0 0,0 0,1 1,-1-1,1 1,0 0,-1-1,0 0,1 1,0 0,0 0,-1-1,1 1,0 0,1-1,-1 1,0 0,1-1,-1 1,1 0,0-1,-1 1,1-1,0 0,-1 1,1-1,0 0,0 0,0 0,0 0,0 0,0 0,0 0,0-1,-1 0,0 0,0 0,0 0,0 0,0 0,0 0,0 0,0 0,-1 1,0 0,1-1,-1 1,1-1,-1 1,0 0,0 0,0 0,0 0,0 0,0 0,0 0,0 0</inkml:trace>
</inkml:ink>
</file>

<file path=ppt/ink/ink4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1207 715,'1'0,"0"0,0 0,0 0,0 0,0 0,0 0,0 0,0 0,0 0,0 0,0 0,0 0,0 0,-1 1,1-1,0 0,0 0,0 0,0 0,0 0,0 0,0 0,0 0,0 0,0 0,0 0,0 0,0 0,0 1,0-1,0 0,0 0,0 0,0 0,0 0,0 0,0 0,0 0,0 0,0 0,0 0,0 0,0 0,0 0,0 0,0 0,0 0,0 0,0 0,0 0,1 0,-1 0,0 0,0 0,1 0,-1 0,0 0,0 0,0 0,0 0,0 0,0 0,0 0,0 0,0 0,0 0,0 0,0 0,0 0,0 0,0 0,0 0,0 0,0 0,0 0,0 0,0 0,0 0,0 0,0 0,0 0,0 0,0 0,0 0,0 0,0 0,0-1,0 1,0 0,0 0,0 0,0 0,0 0,0 0,0 0,0 0,0 0,0 0,0 0,0 0,0 0,0 0,0-1,0 1,0 0,0 0,0 0,0 0,0 0,0 0,0 0,1 0,-1 0,0 0,0 0,0 0,0 0,0 0,0 0,0 0,0 0,0 0,0 0,1 0,-1 0,0 0,0 0,0 0,0 0,0 0,0 0,0 0,0 0,0 0,0-1,0 1,0 0,0 0,0 0,0 0,0 0,0 0,0 0,0 0,0 0,0 0,0-1,0 1,0 0,0 0,0 0,0 0,0 0,0 0,0 0,0 0,0 0,0 0,0 0,0 0,0 0,0 0,0 0,0 0,0 0,0 0,0 0,0 0,0 0,0 0</inkml:trace>
</inkml:ink>
</file>

<file path=ppt/ink/ink4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1399 717,'1'0,"0"0,0 0,0 0,0 0,0 0,0 0,0 0,0 0,0 0,0 0,0 0,0 0,0 0,0 0,0 0,0 0,0 0,0 0,0 0,0 0,0 0,0 0,0 0,0 0,0 0,0 0,0 0,0 0,0 0,0 0,0 0,0 0,0 0,0 0,0 0,0 0,0 0,0 0,0 0,0 0,0 0,0 0,0 0,0 0,0 0,0 0,0 0,0 0,0 0,0 0,0 0,0 0,0 0,1 0,-1 0,0 0,0 0,0 0,0 0,0 0,0 0,0-1,0 1,0 0,0 0,1 0,-2-1,1 1,0 0,0 0,0 0,0 0,0 0,0 0,0 0,0 0,0 0,0 0,0 0,0 0,0 0,0 0,0 0,1 0,-1 0,0 0,0 0,0 0,0 0,0 0,0 0,0 0,0 0,0 0,0 0,0 0,0 0,0 0,0 0,0 0,0 0,0 0,0 0,0 0,0 0,0 0,0 0,0 0,0 0,0 0,1 0,-1 0,0 0,0 0,0 0,0 0,0 0,0 0,0 0,0 0,0 0,0 0,0 0,0 0,0 0,0 0,0 0,0 0,0 0,0 0,0 0,0 0,0 0,0 0,0 0,0 0,0 0,0 0,0 0,0 0,-1 1</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1566 29,'1'2,"-1"-1,1-1,-1 1,1-1,-1 1,1-1,-1 1,1 1,0-1,-1 0,1-1,-1 1,0 0,1 0,-1 0,1 0,-1 0,1 0,0 0,-1 0,1-1,-1 1,0 0,1 0,-1 0,0 0,1-1,0 1,-1 0,0 0,1-1,-1 1,0 0,1-1,0 0,0 0,0 0,0 0,0 0,0 0</inkml:trace>
</inkml:ink>
</file>

<file path=ppt/ink/ink4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1557 719,'1'0,"0"0,0 0,0 0,0 0,0 0,0 0,0 0,0 0,0-1,0 1,0 0,0 0,0 0,0 0,0 0,0 0,0 0,0 0,0 0,0 0,-1-1,1 1,0 0,0 0,0 0,0 0,0 0,0 0,0 0,0 0,0 0,0 0,0 0,0 0,0 0,0 0,0 0,0 0,0 0,0 0,0 0,0 0,0 0,0 0,0 0,0 0,0 0,0 0,0 0,0 0,0 0,-1-1,1 1,0 0,0 0,0 0,0 0,0 0,0 0,0 0,0 0,0 0,0-1,0 1,0 0,0 0,0 0,0 0,0 0,0 0,0 0,0 0,0 0,0 0,0 0,0 0,0 0,0 0,0 0,0 0,0 0,0 0,0 0,0 0,0 0,0 0,0 0,0 0,0 0,0 0,0 0,0 0,0 0,0 0,0 0,0 0,0 0,0 0,0 0,0 0,0 0,0 0,0 0,0 0,0 0,0 0,0 0,0 0,0 0,0 0,0 0,0 0,0 0,0 0,0 0,0 0,0 0,0 0,0 0,-1-1,1 1,0 0,0 0,0 0,0 0</inkml:trace>
</inkml:ink>
</file>

<file path=ppt/ink/ink4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1194 722,'0'1,"1"-1,-1 1,1-1,-1 1,0 0,0 0,0 0,0 0,1-1,-1 1,0 0,1-1,-1 1,0 0,0 0,0 0,0 0,0 0,1-1,-1 1,0 0,1-1,-1 1,0 0,0 0,1-1,-1 1,0 0,0 0,0 0,0 0,0 0,0 0,0 0,1-1,-1 1,0 0,0 0,0 0,1-1,-1 1,0 0,1-1,-1 1,0 0,0 0,0 0,0 0,0 0,0 0,1-1,-1 1,0 0,0 0,1-1,-1 1,0 0,0 0,0 0,0 0,0 0,0 0,0 0,1 0,-1 0,0 0,0 0,0 0,1-1,-1 1,0 0,0 0,1 0,-1 0,0 0,0 0,0 0,0 0,0 0,0 0,0 0,0 0,1-1,-1 1,0 0,0 0,1-1,-1 1,0 0,0 0,1-1,-1 1,0 0,0 0,0 0,0 0,0 0,0 0,0 0,0 0,0 0,0 0,0 0,1-1,-1 1,0 0,0 0,0 0,0 0,1-1,-1 1,0 0,0 0,0 0,0 0,0 0,0 0,0 0,0 0,0 0,0 0,0 0,0 0,0 0,0 0,0 0,0 0,0 0,0 0,0 0,0 0,0 0,0 0,0 0,0 0,0 0,0 0,-1-1,1 1,0 0,0 0,0 0,0 0,0 0,0 0,1-1,0 0,0 0,1 0</inkml:trace>
</inkml:ink>
</file>

<file path=ppt/ink/ink4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1388 718,'0'1,"0"0,0 0,0 0,0 0,0 1,0-1,0 0,0 0,0 0,0 0,0 0,0 0,0 0,0 0,-1 0,1 0,0 0,0 0,0 0,0 0,0 0,-1-1,1 1,0 0,0 0,0 0,0 0,0 0,0 0,0 0,0 0,0 0,-1-1,1 1,0 0,0 0,0 0,0 0,0 0,0 0,0 0,-1 1,1-1,0 0,0 0,0 0,0 0,0 0,0 0,0 0,0 0,0 0,-1-1,1 1,0 0,0 0,0 0,0 0,0 0,0 0,0 0,0 0,0 0,0 0,0 0,0 0,0 0,0 0,0 0,0 0,0 0,0 0,0 0,0 0,0 0,0 0,0 0,0 0,0 0,0 0,0 0,0 0,0 0,0 0,0 0,0 0,0 0,0 0,0 0,0 0,0 0,0 0,0 0,0 0,0 0,0 0,0 0,0 0,0 0,0 0,0 0,0 0,0 0,0 0,0 0,1-1,-1 1,0 0,0 0,0 0,0 0,1 0,-1 0,0 0,0 0,0 0,0 0,0 0,0 0,1-1,-1 1,0 0,0 0,0 0,1-1,-1 1,0 0,0 0,0 0,0 0,0 0,0 0,1-1,-1 1,1-1,0 0,0 0,0 0,0-1,0 1,4-2,-2 2,-1-1,1 1</inkml:trace>
</inkml:ink>
</file>

<file path=ppt/ink/ink4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1552 728,'0'1,"0"0,0 0,0 0,0 0,0 0,0 0,0 0,1-1,-1 1,0 0,0 0,0 0,0 0,0 0,0 0,0 0,0 0,0 0,0 0,0 0,0 0,0 0,0 0,0 0,0 0,0 0,0 0,0 0,0 0,0 0,0 0,0 0,0 0,0 0,0 0,0 0,0 0,0 0,0 0,0 0,0 0,0 0,0 0,0 0,0 0,0 0,0 0,0 0,0 0,0 0,0 0,0 0,0 0,0 0,0 0,0 0,0 0,0 0,0 0,0 0,0 0,0 0,0 0,0 0,0 0,0 0,0 0,0 0,0 0,0 0,0 0,0 0,0 0,0 0,-1 0,1 0,0 0,0 0,0 0,0 0,0 0,0 0,0 0,0 0,0 0,-1-1,1 1,0 0,0 0,0 0,0 0,0 0,-1-1,1 1,0 0,0 0,0 0,0 0,0 0,-1 0,1 0,0 0,0 0,0 0,0 0,0 0,0 0,0 0,0 0,0 0,0 0,0 0,0 0,0 0,0 0,0 0,0 0,0 0,0-2,0 0,0 0,0 0,0 0,1-1,0 0,1 1,-1 1,0-2,1 0</inkml:trace>
</inkml:ink>
</file>

<file path=ppt/ink/ink4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1692 723,'0'1,"0"0,0 1,0-1,0 0,0 0,1 0,-1 0,0 0,0 0,0 0,0 0,1 0,-1 0,0 0,0 0,0 0,0 0,0 0,0 0,0 1,0 0,0-1,0 0,0 0,1-1,-1 1,0 0,0 0,0 1,1-1,-1 0,0 0,0 0,0 0,0 0,0 0,0 0,0 0,0 0,0 0,0 0,1 0,-1 0,0 0,0 0,0 0,0 0,0 0,0 0,0 1,0-1,0 0,0 0,0 0,0 0,0 0,0 0,0 0,0 0,0 0,0 0,0 0,0 0,0 0,0 0,0 0,0 1,0-1,0 0,0 0,0 0,-1 0,1 0,0 0,0 0,0 0,-1-1,1 1,0 0,0 0,0 0,0 0,0 0,0 0,0 0,0 0,0 0,-1-1,1 1,0 0,0 0,0 0,0 0,0 0,-1-1,1 1,0 0,0 0,0 0,0 0,0 0,0 0,0 0,0 0,0 0,0 0,0 0,0 0,0 0,0 0,0 0,0 0,0 0,0 0,0 0,0 0,0 0,0 0,0 0,0-2,-1 1,1-1,-1 1,1-1,-1 0,1 0,0 0,0 0,0 0,0 0</inkml:trace>
</inkml:ink>
</file>

<file path=ppt/ink/ink4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1090 658,'1'0,"0"0,-1 1,1 0,0 0,0 0,0-1,-1 1,0 0,1 0,0-1,0 0,-1 1,1 1,0-2,0 0,-1 1,0 0,1 0,0-1,0 1,-1 0,1 0,0-1,0 0,-1 1,1-1,-1 1,1-1,0 1,0-1,-1 1,1-1,0 0,0 0,-1 1,1-1,0 0</inkml:trace>
</inkml:ink>
</file>

<file path=ppt/ink/ink4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1122 660,'0'1,"0"0,0 0,-1-1,1 1,-1 0,0-1,1 1,0 0,0 0,-1-1,1 1,0 0,-1-1,1 1,-1-1,1 1,0 0,-1 0,0 0,1 0,-1 0,0 0,1 0,-1-1,1 1,-1-1,1 1,-1-1,1 1</inkml:trace>
</inkml:ink>
</file>

<file path=ppt/ink/ink4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1113 672,'0'1,"0"0,0 1,0-1,1 0,-1 0,0 0,0 0,0 0,0 0,0 0,0 0,0 0,1-1,-1 1,0 0,0 0,0 0,0 0,0 0,0 0,0 0,0 0,1-1,-1 1,0 0,1 0,-1 0,0 0,0 0,0 0,0 0,0 0,0 0,1 0,-1 0,0 0,0 0,0 0,0 0,0 0,0 0,0 0,1 0,-1 0,0 0,0 0,0 0,0 0,1 0,-1 0,0 0,0 0,0 0,0 0,0 0,1-1,-1 1,0 0,0 0,0 0,0 0,0 0,0 0,0 0,0 0,0 0</inkml:trace>
</inkml:ink>
</file>

<file path=ppt/ink/ink4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1071 860,'1'0,"-1"1,1-1,0 0,0 1,-1 0,0 0,1-1,0 0,-1 1,0 0,2 1,-2-1,1 0,0 0,0 0,0 0,-1 0,1 0,0 0,0 0,-1 0,1-1,-1 1,1 0,0 0,-1 1,1-2,0 0,-1 1,1-1,-1 1,0 0,1-1,-1 1,1-1,-1 1,1 0,0-1,0 2,-1-1,1-1,-1 1,0 0,1-1,0 0,-1 1,0 0,0 0,1-1,0 0,-1 1,0 0,1-1,-1 1,1-1,-1 1,1-1,-2 0,0-1,1 0,0-1</inkml:trace>
</inkml:ink>
</file>

<file path=ppt/ink/ink4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1097 856,'-1'0,"0"1,1 0,0 0,0 0,0 0,-1-1,1 1,0 0,-1-1,1 1,-1 0,1 0,0 0,-1 0,1 0,-1-1,1 1,0 0,0 0,-1-1,1 1,0 0,-1-1,1 1,-1 0,1 0,0 0,0 0,-1-1,1 1,-1-1,1 1,-1 0,1 0,0 0,-1 0,1 0,-1-1,1 1,0 0,-1-1,1 1,0 0,-1-1,1 1,-1-1,1 1,0 0,-1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13: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1332 248,'1'1,"-1"0,0 0,0 0,0 0,1-1,0 2,-1-1,0 0,1 0,-1 0,0 0,0 0,1 0,-1 0,0 0,1 0,-1 1,0-1,1 0,-1 1,0 0,0-1,1 0,-1 0,0 0,0 0,1-1,0 1,-1 0,0 1,0-1,1 1,0-1,-1 0,0 0,1 0,0 0,0-1,-1 1,0-2,1 0,-1 0,0 0,0 0,0 0,0 0,0 0,0 0,1 0,-1 0,0 0,0 0,0 0,1 0,-1 0,0 0,1 0,-1 0,0 0,0 0,0 0,0 0,1 1,-1-1,0 0,0 0,1 1,-1-1,0 0,0 0,0 0,1 0,-1 0,0 0,1 1,-1-1,0 0,0 0,1 0,-1 0,0 0,0 0,0 0,0 0,0 0,0 0,0 0,0 0,0 0,0 0,0 0,0 0,1 1,-1-1,0 0,1 0,-1 0,0 0,0 0,1 1,-1-1,0 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1601 31,'0'2,"0"-1,0 0,-1-1,0 1,0-1,1 1,0 0,-1 0,0-1,0 0,1 1,0 0,-1-1,1 1,-2 0,2 0,0 0,-1-1,1 1,0 0,-1-1,1 1,0 0,-1-1,1 1,-1-1,1 1,0 0,0 0,-1 0,1 0,0 0,0 0,0 0,0 0,-1 0,1 0,0 0,-1 0,1 0,-1 0,1 0,0 0,0 0,0 0,0 0,-1-1,1 1,0 0,0 0,-1-1,1 1,0 0,0 0,0 0,0 0,0 0,0 0,0 0,1-1,-1 2,0-1,0 0,0 0,0 0,1 0,-1 0,0 0,0 0,0 0,0 0,0 0,0 0,0 0,0 0,0 0,0 0,0 0,0 0,0 0,0 0,0 0</inkml:trace>
</inkml:ink>
</file>

<file path=ppt/ink/ink5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1191 888,'1'0,"0"0,-1 1,1-1,-1 1,1-1,0 0,-1 1,1-1,-1 1,1-1,-1 1,1 0,0-1,-1 1,1-1,-1 1,1-1,-1 1,1-1,-1 1,1-1,-1 1,1-1,-1 1,1-1,-1 1,1-1,-1 1,1-1,-1 1,1-1,-1 1,0 0,1-1,-1 1,1-1,0 0,-1 1,0 0,1-1,0 0,-1 1,0 0,1-1,0 0,-1 1,0-2</inkml:trace>
</inkml:ink>
</file>

<file path=ppt/ink/ink5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1214 890,'0'1,"-1"-1,1 1,0 0,0 0,0 0,-1-1,0 0,1 1,-1 0,1 0,0 0,0 0,-1-1,0 1,1 0,-1-1,1 1,0 0,-1-1,1 1,-1-1,1 1,0 0,-1 0,0-1,1 1,-1-1,1 1,0 0,-1-1,1 1,-1-1,1 1,-1-1,1 1,-1-1,1 1,-1-1,1 1,-1 0,0 0,0-1,1 1,0 0,-1-1,1 1</inkml:trace>
</inkml:ink>
</file>

<file path=ppt/ink/ink5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1231 907,'0'1,"0"0,1 0,-1 0,0 0,0 0,0 0,0 0,0 0,0 0,0 0,0 0,0 0,0 0</inkml:trace>
</inkml:ink>
</file>

<file path=ppt/ink/ink5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1375 885,'0'1,"1"-1,-1 1,0 0,0 0,2 0,-2 0,0 0,0 0,1-1,-1 1,0 0,1 0,-1 0,0 0,1-1,0 1,0 0,-1 0,0 0,1 0,-1 0,1-1,-1 1,1 0,-1 0,0 0,0 0,1-1,0 1,-1 0,0 0,1-1,-1 1,0 0,1-1,-1 1,1-1,-1 1,-1-1,0-1,1 0,-1 1</inkml:trace>
</inkml:ink>
</file>

<file path=ppt/ink/ink5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1390 891,'0'1,"0"0,-1 0,1 0,0 0,-1 0,0 0,0 1,1-1,-1-1,0 0,1 1,0 0,-1-1,0 1,0 0,1 0,-1-1,0 0,1 1,0 0,-2 0,1-1,1 1,-1 0,1 0,-1-1,0 0,1 1,-1 0,0-1,1 1,-1 0,0-1,1 1,-1-1,0 1,0 0,0-1,1 1,-1-1,0 1,1 0,-1-1,1 1,-1-1,0 0,1 1,-1 0,1 0,-1-1,1 1,-1-1,1 1,-1-1</inkml:trace>
</inkml:ink>
</file>

<file path=ppt/ink/ink5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1399 912,'1'0,"0"0,0 0,0 0,0 0,0 0,0 0,0 0,0 0,0 0,0 0,0 0,0 0,-1 1,0 0,1-1,0 0,-1 1,1-1,-1 1,0 0,1 0,-1 0,0 0,0 0,0 0,0 0,0 0,0 0,0 0,0 0,-1 0,1 0,-1 0,1 0,-1-1,0 1,1 0,-1-1,0 0,1 1,-1-1,1 1,-1-1,1 1,-1-1,0 1,0-1,2 0,0 0,0 0,0 0,0 0,0 0,0 0,-1-1,1 1,0 0,0-1,0 1,0 0,0 0,0-1,0 1,0 0,1-1,-1 1,0-1,0 1,0 0,0-1,1 1,-1 0</inkml:trace>
</inkml:ink>
</file>

<file path=ppt/ink/ink5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1537 888,'1'0,"0"1,-1 0,1-1,-1 1,1-1,-1 1,0 0,1 0,0 0,-1 0,1 0,-1 0,1-1,-1 2,1 0,0-1,0 0,-1 0,1 0,-1 0,0 0,1 0,0 0,-1 0,0 0,0 0,1 0,0-1,0 1,-1 1,0-1,1-1,0 1,0-1,-1 1,0 0,1 0,-1 0,1-1,-1 1,-1-2,1 0,0 0,0 0,0 0,0 0,0-1,0 0</inkml:trace>
</inkml:ink>
</file>

<file path=ppt/ink/ink5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1558 886,'-1'1,"0"0,0 0,1 0,-1-1,1 1,-1 0,0-1,1 1,-1 0,0 0,1 0,-2 0,1 0,1 0,-1 0,0 0,0 0,0-1,1 1,-1 0,0-1,1 1,-1-1,0 1,0 0,1 0,-1-1,0 1,0 1,0-2,0 2,-1-2,1 1,1 0,-1 0,0 0,0 0,1 0,1-1,0 0,0 0,0 0,0 0</inkml:trace>
</inkml:ink>
</file>

<file path=ppt/ink/ink5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1570 905,'1'0,"0"0,0 0,0 0,0 0,-1 1,0 0,1-1,0 0,-1 1,1-1,0 0,-1 1,1-1,-1 1,0 0,0 0,0 0,-1 0,0 0,1 0,1-1,-1 1,1 0,-1 0,1-1,-1 1,1 0,0-1,-1 1,1 0,-1 0,0 0,1 0,-1 0,1 0,-1 0,0 0,0 0,0 0,0 0,-1-1,0 1,1 0,-1-1,0 0,0 0,0 0,0 0,0 0,1 1,-1-1,0 0,0 0,0 0,0 0,0 0,0 0,0 0,1-1,0 0,0 0,-1 0</inkml:trace>
</inkml:ink>
</file>

<file path=ppt/ink/ink5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1690 885,'-1'0,"2"0,0 1,0 0,-1 0,1 0,-1 0,0 0,1-1,0 1,0 0,-1 0,0 0,1-1,-1 1,0 0,1-1,-1 1,1 1,-1-1,1 0,-1 0,1-1,-1 1,0 0,1-1,-1 1,0 0,0 0,1-1,-1 1,0 0,1-1,-1 1,0 0,0 0,1 0,-1 0,1-1,-1 1,1 0,-1 0,0 0,0-2,0 0,0 0,0 0,-1 0,1 0,0 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1600 80,'0'1,"0"0,0 1,0-1,0 0,0 0,0 0,0 0,0 0,0 0,0 0,0 0,0 0,0 0,0 0,0 0,0 0,0 0,0 0,0 0,0 0,0 0,1-1,0 0,0 0,0 0,0 0,0 0,0 0,0 0,0 0,0 0,0 0,0 0,0 0,0 0,0 0,0 0</inkml:trace>
</inkml:ink>
</file>

<file path=ppt/ink/ink5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1709 886,'-1'0,"0"1,0-1,1 1,-1 0,0 0,0-1,1 1,0 0,-1-1,1 1,-1-1,1 1,-1-1,1 1,-2 1,1-1,1 0,0 0,-1-1,0 0,1 1,0 0,-1 0,0-1,0 1,1 0,-1-1,1 1,-2 1,2-1,0 0,-1-1,0 1,1 0,0 0,-1-1,0 0,0 1,2-1</inkml:trace>
</inkml:ink>
</file>

<file path=ppt/ink/ink5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1724 911,'1'0,"-1"1,0 0,0 0,0 0,0 0,0 0,0 0,0 0,0 0,0 0,0 0,1-1,0 0,0 0,0 0,0 0,0 0,0 0,0 0,0 0,0 0,0 0,0-1,0 1,0 0,-1-1,0 0</inkml:trace>
</inkml:ink>
</file>

<file path=ppt/ink/ink5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1734 909,'0'1,"0"0,0 0,0 0,0 0,0 0,0 0,0 0,0 0,0 0,0 0,0 0,1 0,-1 0,0 0,0 0,0 0,0 0,0 0,0 0,0 1,0-1,0 0,0 0,0 0,0-2,0 0</inkml:trace>
</inkml:ink>
</file>

<file path=ppt/ink/ink5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1172 639,'1'0,"0"0,-1 1,0 0,1-1,-1 1,0 0,1 0,0-1,-1 1,0 0,1-1,-1 1,0 0,1 0,-1 0,1-1,-1 1,0 0,0 0,0 0,1-1,0 0,-1 1,1-1,-1 1</inkml:trace>
</inkml:ink>
</file>

<file path=ppt/ink/ink5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1199 648,'-1'0,"0"0,1 1,-1-1,1 1,-1-1,1 1,-1-1,1 1,-1-1,1 1,-1-1,1 1,-1-1,1 1,-1 0,0 0,1 0,-1-1,1 1,-1-1,1 1,-1 0,1 0,-1-1,1 1,1-1,-1 1,0 0,0 0,0 0,0 0,0 0,0 0,0 0,0 0,0 0,0 0,0 0,0 0,0 0,0 0,0 0,0 0,0 0,0 0,0 0,0 0,0 0,0 0</inkml:trace>
</inkml:ink>
</file>

<file path=ppt/ink/ink5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1202 675,'0'1,"0"0,0 0,0 0,0 0,0 0,0 1,0-1,0 0,0 0,0 0,0 0,0 0,0 0,0 0,0 0</inkml:trace>
</inkml:ink>
</file>

<file path=ppt/ink/ink5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1372 642,'0'1,"1"-1,0 1,-1 0,0 0,1 0,0-1,-1 1,1 0,-1 0,0 0,1 0,0 0,-1 0,1-1,-1 1,0 0,1 0,-1 0,0 0,1-1,-1 1,0 0,1-1,-1 1,1-1,0 0,0 0,0 0,0 0,-1-1,0 0,1 1,0-1</inkml:trace>
</inkml:ink>
</file>

<file path=ppt/ink/ink5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1399 642,'-1'1,"0"-1,1 1,0 0,-1 0,-1 0,2 0,-1-1,1 1,-1 0,1 0,-1-1,1 1,0 0,-1-1,0 1,1 0,-1-1,1 1,-1-1,1 1,0 0,0 0,0 0,0 0,0 0,0 0,0 0,0 0,0 0,0 0,0 0,0 0,0 0,0 0,0 0,0 0,0 0,0 0,0 0,0 0,0 0,0 0,0 0,0 0,0 0,0 0,0 0,-1-1,0 0</inkml:trace>
</inkml:ink>
</file>

<file path=ppt/ink/ink5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1402 668,'1'0,"0"0,-1 1,1 0,0-1,0 1,-1 0,0 0,1-1,-1 1,1 0,-1 0,0 0,0 0,1-1,-1 1,0 0,0 0,0 0,0 0,0 0,0 0,0 0,1-1,0 0,-1-1,1 1,0 0,0-1,0 1,0-1,0 1,0-1,0 1,0 0,0 0,1-1</inkml:trace>
</inkml:ink>
</file>

<file path=ppt/ink/ink5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1536 653,'0'1,"1"-1,-1 1,1-1,-1 1,1-1,-1 1,0 0,1-1,0 1,-1 0,1-1,-1 1,1 0,-1 0,1-1,-1 2,0-1,1-1,0 0,0 1,-1 0,1 0,-1 0,1-1,-1 1,1-1,-1 1,1 0,-1 0,1-1,0 0,0 0,0 0</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1609 93,'0'2,"0"-1,0 0,0 0,0 0,0 0,0 0,0 0,0 0,0 0,0 0,0 0,0 1,0-1,0 1,0-1,0 0,0 0,0 0,0 0,0 0,0 0,0 0,0 0,0 0,0 0,0 0,0 0,0 0,0 0,-1-1,0-1,0 0,0 0,1 0</inkml:trace>
</inkml:ink>
</file>

<file path=ppt/ink/ink5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1564 658,'-1'0,"0"0,1 1,-1-1,1 1,-1-1,1 1,-1 0,0-1,1 1,-1-1,1 1,-1-1,1 1,-1-1,0 0,1 1,-1-1,1 1,0 0,0 0,0 0,0 0,0 0,0 0,0 0,0 0,0 0,0 0,0 0,0 0,0 0,0 0,0 0,0 0,1 0,-1 0,0 0,0 0,0 0,0 0,0 0,1-1,-1 1,0 0,0 0,0 0,0-2,-1 1,1-1</inkml:trace>
</inkml:ink>
</file>

<file path=ppt/ink/ink5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1572 672,'1'1,"0"-1,0 0,0 0,0 1,0-1,0 1,0-1,-1 1,0 0,0 0,-1-1,0 2,1-1,-1-1,0 1,1 0,-1-1,0 0,0 1,1 0,-1-1,1 1,0 0,1-1,-1 1,0 0,1-1,0 1,-1 0,1 0,0 0,-1 0,0 0,0 0,0 0,0 0,0 0,0 0,0 0,-1 0,0-1,1 1,-1-1,0 0,1 1,-1-1,0 0,0 0,0 0,0 0,0 0,1-1</inkml:trace>
</inkml:ink>
</file>

<file path=ppt/ink/ink5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1691 653,'1'0,"-1"1,1-1,0 1,-1 0,1 0,-1 0,1 0,-1 0,0 0,1 0,-1 0,0 0,1-1,0 0,-1 1,0 0,0 0,1-1,-1 1,0 1,1-2,0 1,-1 0,0 0,0 0,1 0,0-1,0 0,0 0,0 0,0-1,0 1,-1-1,1 1</inkml:trace>
</inkml:ink>
</file>

<file path=ppt/ink/ink5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1722 655,'-1'0,"1"1,-1-1,1 1,-1-1,0 0,1 1,-1-1,1 1,-1-1,1 1,-2-1,1 1,0 0,0-1,1 1,-1-1,0 0,0 1,0-1,1 1,-1-1,0 0,0 1,1 0,-1 0,0-1,1 1,0 0,0 0,0 0,0 0,1-1,-1 1,0 0,0 0,0 0,0 0,0 0,0 0,0 0,0 0,0 0,0 0,0 0,0 0,0 0,0 0,0 0,0 0,0 0,0 0,0 0,0 0,0-2</inkml:trace>
</inkml:ink>
</file>

<file path=ppt/ink/ink5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1722 678,'0'1,"0"0,0 0,0 0,0 0,0 0,0 0,0 0,0 0,0 0,0 0,0 0,0 0,0 0,1-1,0 0,0 0,0 0,0 0,0 0,0 0,0 0,0-1,0 1,0 0,0 0,0 0,-1-1,1 1,0 0,0 0,-2 0,1-1</inkml:trace>
</inkml:ink>
</file>

<file path=ppt/ink/ink5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1730 679,'0'1,"0"0,0 0,1-1,-1 1,0 0,0 0,0 0,0 0,1 0,-1 0,0 1,0-1,0 0,0 0,0 0,0 0,0 0,0 0,0 0,0 0,0 1,0-1,0 0,0 0,0 0,0 0,0 0,0 0,0 0,0 0,0 0,0 0</inkml:trace>
</inkml:ink>
</file>

<file path=ppt/ink/ink5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1414 686,'1'0,"0"0,0 0,0 0,0 0</inkml:trace>
</inkml:ink>
</file>

<file path=ppt/ink/ink5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238 798,'0'1,"0"0,0 0,0 0,0 0,0 0,0 0,0 0,0 0,-1-1,1 1,0 0,0 0,0 0,0 0,0 0,0 0,0 0,0 0,0 0,0 0,0 0,0 0,0 0,0 0,0 0,0 0,0 0,0 0,0 0,0 1,0 0,0-1,0 1,0-1,0 0,0 0,0 0,0 0,1 0,-1 0,0 0,0 1,0-1,0 0,0 0,1 0,-1 0,0 0,0 0,0 0</inkml:trace>
</inkml:ink>
</file>

<file path=ppt/ink/ink5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237 794,'1'0,"0"0,0 0,0 0,0 0,0 0,0 0,0 0,0 0,0 0,0 0,0 0,0 0,0 0,0 0,0 0,0 0,0 0,0 0,0 0,0 0,0 0,-1 1,1-1,0 1,-1 0,1 0,0-1,0 1,-1 0,0 0,0 0,0 0,-1-1,1 1,0 0,-1-1,1 1,-1-1,1 1,-1 0,1 0,-1-1,1 1,-1-1,1 1,-1-1,0 1,0-1,1 1,-1-1,0 1,0-1,0 0,0 0,1 1,-1-1,0 0,0 1,0-1,0 0,0 0,0 0,0 0,0 0,0 1,0-1,0 0,0 0,0 0,0 0,1 1,-1-1,0 0</inkml:trace>
</inkml:ink>
</file>

<file path=ppt/ink/ink5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272 787,'0'1,"0"0,0 0,0 0,0 0,-1-1,1 1,0 0,0 0,0 0,0 0,-1-1,1 1,0 1,0-1,0 0,0 0,0 0,-1-1,1 1,0 0,0 0,-1 0,1 0,0 0,0 1,0-1,0 0,0 0,0 0,0 0,0 0,0 0,0 0,0 0,1-1,-1 1,0 0,0 0,1 0,0-1,0 1,-1 0,0 0,1-1,0 0,-1 1,0 0,1-1,0 0,-1 1,0 0,1-1,-1 1,1-1,0 1,-1 0,1 0,-1 0,1-1,-1 1,1-1,0 1,-1 0,0 0,1-1,0 0,0 0,0 0,0 0,-1-1</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1521 45,'0'2,"0"-1,0 0,0 0,0 0,0 0,0 0,1 0,-1 0,1-1,-1 1,0 0,1 0,-1 0,0 0,0 0,1-1,-1 1,1 0,-1 0,1-1,-1 1,0 0,1-1,0 0,-1-1,1 0,-1 0,1 0,0-1,0 2,-1-2,0 1,1 0,0 1,0-3,0 3,0-2,-1 1,1 1,-1-1,1 0,-1 0,1 1,-1-1,0 0,1 0,-1 0,1 1,-1-1</inkml:trace>
</inkml:ink>
</file>

<file path=ppt/ink/ink5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286 794,'1'1,"0"-1,-1 1,1 0,0 0,-1 0,1 0,0 0,0-1,-1 1,0 0,1 0,0 0,0-1,-1 1,0 0</inkml:trace>
</inkml:ink>
</file>

<file path=ppt/ink/ink5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312 791,'-1'0,"1"1,-2 0,2 0,-1 0,1 0,-1-1,0 0,1 1,-1-1,0 1,0-1,1 1,-1-1,1 1,-1 0,0-1,0 1,0 0,1 0,-1-1,0 0,1 1,0 0,0 0,0 0,0 0,0 0,0 0,0 0,1-1,-1 1,0 0,0 0,0 0,0 0,0 0,0 0,0 0,0 0,0 0,0 0,0 0,0 0,0 1,0-1,0 0,0 1,0-1,0 0,0 0,0 0,0 0,0 0</inkml:trace>
</inkml:ink>
</file>

<file path=ppt/ink/ink5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305 822,'1'0,"-1"1,1-1,-1 1,1-1,-1 1,1-1,-1 1,0 0,1-1,-1 1,0 0,0 0,1-1,0 1,0-1,0 0,0 0,0 0,0 0,0 0,-1 1,1-1,-1 1,0 0,1-1,-1 1,0 0,0 0,0 0,0 0,0 0,-1 0,1 0,-1-1,0 0,0 0,1 1,-1-1,1 1,-1-1,0 0,0 0</inkml:trace>
</inkml:ink>
</file>

<file path=ppt/ink/ink5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350 776,'0'1,"0"0,0 0,0 0,0 0,0 0,0 0,0 0,0 0,0 0,0 1,0-1,0 0,0 0,0 0,0 0,0 0,0 0,0 0,0 0,0 0,0 0,0 0,0 0,-1 0,1 1,0-1,0 1,0-1,0 0,0 0,-1-1,1 2,0 0,-1-2,1 1,0 0,0 0,0 0,0 0,0 0,-1 0,1 1,0-1,0 1,0-1,0 0,0 0,0 0,0 0,0 0,0 0,0 0,-1-1,1 1,0 0,-1 0,1 0,0 0,0 0,0 0,0 0,-1 0,1 0,0 0,0 0,0 0,0 0,0 0,0 0,0 0,0 0,0 0,0 0,-1-1,1 1,0 0,0 0,0 0,-1-1</inkml:trace>
</inkml:ink>
</file>

<file path=ppt/ink/ink5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374 787,'0'1,"1"0,-1 0,0 0,1-1,-1 1,0 0,0 0,0 0,0 1,1-2,-1 1,0 0,0 0,1-1,-1 1,0 0,1-1,-1 1,0 0,0 0,0 0,1-1,-1 1,1-1,-1 1,1-1,-1 1,0 0,0 0,0 0,1-1,-1 1,1-1,-1 1,1-1,-1 1,0 0,1-1,0 0,-1 1,1-1,-1 1,1-1,0 1,-1 0,1-1,0 0,-1 1</inkml:trace>
</inkml:ink>
</file>

<file path=ppt/ink/ink5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396 796,'-1'0,"1"1,-1-1,0 1,1 0,0 0,-1-1,0 0,1 1,0 0,-1-1,0 1,0 0,0 0,1 0,-1 0,0-1,1 1,-1-1,1 1,-1 0,0 0,0 0,1 0,-1-1,1 1,-1-1,1 1,-1-1,0 1,0 0,1 0,-1-1,1 1,-1-1,1 1,0 0,-1-1,1 1,-1-1,1 1,0 0,-1-1,1 1,-1-1,1 1,-1-1</inkml:trace>
</inkml:ink>
</file>

<file path=ppt/ink/ink5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391 818,'0'1,"0"0,1-1,-1 1,0 0,0 0,1-1,-1 1,0 0,1-1,-1 1,0 0,1-1,-1 1,0 0,0 0,0 0,1-1</inkml:trace>
</inkml:ink>
</file>

<file path=ppt/ink/ink5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416 828,'0'1,"0"0,1-1,-1 1,0 0,0 0,0 0,0 0,0 0,0 0,0 0,0 0,0 0,-1-1,1 1</inkml:trace>
</inkml:ink>
</file>

<file path=ppt/ink/ink5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436 790,'-1'0,"0"0,1 1,0 0,0 0,0 0,0 0,-1-1,1 1,0 0,0 0,0 0,0 0,0 0,0 0,0 0,-1-1,1 1,0 0,0 0,0 0,0 0,0 0,0 0,0 0,0 0,0 0,0 0,0 0,0 0,0 0,0 0,0 0,0 0,0 0,0 0,0 0,0 0,0 0,0 0,0 0,1-1,-1 1,0 0,0 0,0 0,0 0,0 0,0 0,0 0,1-1,-1 1,0 0,1 0,-1 0,1-1,-1 1,0 0,0 0,1-1,-1 1,1-1,-1 1,1-1,-1 1</inkml:trace>
</inkml:ink>
</file>

<file path=ppt/ink/ink5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447 798,'0'1,"1"0,0 0,-1 0,0 0,1-1,0 1,-1 0,1-1,-1 1,1 1,0-2,0 1,-1 0,0 0,1-1,-1 1,1-1,-1 1,1-1,-1 1,1-1,-1 1,1-1</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1540 60,'0'1,"0"0,0 0,0 0,0 0,0 0,0 0,0 0,0 0,0 0,0 0,0 0,0 0,1-1,0 0,-1 1,1-1,0 0,0 0,0 0,0 0,0 0,0 0,0 0,0 0,-1-1,0 0</inkml:trace>
</inkml:ink>
</file>

<file path=ppt/ink/ink5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471 795,'0'1,"0"0,-1 0,1 0,-1 0,1 0,0 0,-1-1,1 1,-1-1,1 1,-1-1,1 1,-1 0,1 0,-1-1,1 1,-1 0,1 0,-1 0,0-1,1 1,0 0,-1-1,0 1,1 0,-1-1,1 1,1-1,0 0,-1 1,0 0,0 0,0 0,0 0,0 0,0 0,0 0,0 0,1-1,-1 1,0 0,0 0,1 0,-1 0,0 0,0 0,1 0,-1 0,0 0,0 0,0 0,0 0,0-2</inkml:trace>
</inkml:ink>
</file>

<file path=ppt/ink/ink5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482 818,'0'1,"0"0,0 0,0 0,0 0,0 0,0 0,0 0,0 0,0 0,0 0,0 0,0 0,0 0</inkml:trace>
</inkml:ink>
</file>

<file path=ppt/ink/ink5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496 836,'0'1,"0"0,0 0,-1-1,1 1,-1 0,1 0,-1-1,1 1,-1 0,1 0,-1-1,1 1,-1-1,0 1,1 0,-1-1,1 1,-1-1,0 0,1 1,-1-1</inkml:trace>
</inkml:ink>
</file>

<file path=ppt/ink/ink5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498 805,'1'0,"0"0,-1 1,1-1,-1 1,1-1,-1 1,1 0,-1 0,1 0,-1 0,1-1,-1 1,1-1,-1 1,0 0,1-1,0 0</inkml:trace>
</inkml:ink>
</file>

<file path=ppt/ink/ink5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522 803,'-1'0,"1"1,-1 0,1 0,-1-1,1 1,-1-1,0 0,1 1,0 0,-2 0,1 0,0 0,0-1,1 1,-1-1,1 1,0 0,-1 1,1-1,0 0,0 0,0 0,0 0,0 0,0 0,0 0,0 0,0 0,0 0,0 0,0 0,0 0,0 0,1 0,-1 0</inkml:trace>
</inkml:ink>
</file>

<file path=ppt/ink/ink5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523 823,'1'0,"0"0,0 0,0 0,0 0,0 0,0 0,0 0,0 0,0 0,0 0,0 0,-1 1,0 0,0 0,0 0,0 0,0 0,0 0,0 0,0 0,0 0,0 0,-1-1,0 2,1-1,-1-1,1 1,-1 0,1 0,-1-1,1 1,-1 0,0-1,1 1,0 0,-1-1,2-1,0 1,0-1,0 0,0 0,0 1,0-1,0 0,0 1,0 0,-1-1</inkml:trace>
</inkml:ink>
</file>

<file path=ppt/ink/ink5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557 845,'0'1,"0"0,0 0,-1 0,0 0,1 0,-1-1,1 1,-1-1,1 1,-1-1,0 1,0 0,0-1,1 1,0 0,0-2</inkml:trace>
</inkml:ink>
</file>

<file path=ppt/ink/ink5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562 805,'1'0,"-1"1,1-1,0 1,-1 0,0 0,0 0,1-1,-1 1,0 0,1-1,-1 1,1-1,-1 1,0 0,0 0,1 0,-1 0,1-1,-1 1,0 0,1 0,-1 0,0 0,1-1,-1 1,1-1,0 0,0 0,0 0,0 0,0 0,0 0,-1-1,1 1,1-1</inkml:trace>
</inkml:ink>
</file>

<file path=ppt/ink/ink5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593 810,'-1'0,"0"1,0 1,0-2,1 1,-1-1,1 1,-1-1,1 1,-1-1,1 1,-1 0,0-1,0 0,1 1,-1 0,0-1,1 1,-1-1,0 0,1 1,-1-1,1 1,-1-1,0 0,0 0,1 1,-1-1,0 0,1 1,0 0,0 0,0 0,0 0,0 0,0 0,1-1,-1 1,0 0,0 0,0 0,0 0,0 0,0 0,0 0,0 0,0 0,0 0,0 0,0 0,0 0,0 0,0 0,-1-1,0 0,1-1,0 0,0 0</inkml:trace>
</inkml:ink>
</file>

<file path=ppt/ink/ink5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582 827,'0'1,"0"0,0 0,0 0,0 0,0 0,0 0,0 0,0 0,0 0,-1 0,1 0,0 0,0 0,0 0,1-1,1 0,-1 0,-1-1,1 1,0 0,0-1,0 1,0 0,0 0,0 0,0 0,0 0,0-1,0 1,-1-1,1 1,-1-1,1 1,0 0,0 0,0 0,-1-1,1 1,0 0,-1-1</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1545 63,'0'1,"0"0,0 0,0 0,0 0,0 0,0 0,0 0,0 0,0 0,0 0,0 0,0 0,0 0,0 0,0 0,0 0</inkml:trace>
</inkml:ink>
</file>

<file path=ppt/ink/ink5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596 825,'0'1,"0"2,0-2,0 0,0 0,0 1,0-1,0 0,0 0,0 0,0 0,0 0,0 1,0-1,-1 0,1 0,0 0,0 0,0 0,0 0,0 0,-1 0,1 0,0 0,0 0,0 0,0 0,0-2,0 0,0 0,0 0,0 0</inkml:trace>
</inkml:ink>
</file>

<file path=ppt/ink/ink5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616 799,'1'0,"0"0,-1 1,1-1,-1 1,0 0,0 0,1 0,-1 0,1-1,-1 1,0 0,1 0,-1 0,0 0,0 0,0 0,0 0,0 0,0 0,0 0,1 0,-1 0,0 0,0 0,0 0,0 0,0 0,0 0,0 0,0 0,0 0,0 0,0 0,0 0,0 0,0 0,0 0,0 0,0 0,0 0,0 0,0 0,0 0,0 0,-1-1,1 1,0 0,-1-1,1 1,-1-1,1 1,0 0,-1 0,1 0,-1-1,1 1,-1-1,0 1,0 0,0 0,0-1,1 1,-1-1,0 0,0 0,0 0</inkml:trace>
</inkml:ink>
</file>

<file path=ppt/ink/ink5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646 782,'0'1,"0"0,0 0,1-1,-1 1,1 1,0-1,-1 0,0 0,0 0,0 0,1 0,-1 0,1-1,-1 2,0-1,1 0,-1 0,0 0,0 0,0 2,1-3,-1 2,0-1,1 0,-1 0,0 0,0 0,0 0,0 0,0 0,0 0,0 0,0 1,0-1,0 0,0 0,0 0,0 0,0 0,0 0,0 0,0 0,0 1,0-1,0 0,0 0,0 0,0 0,0 0,0 1,0-1,0 0,0 0,0 0,-1 0,1 0,0 0,0 0,0 0,0 0,-1-1,1 1,0 0,-1-1,1 1,0 0,-1-1,1 1,0 0,0 0,0 0,0 0,-1-1,1 1,0 0,-1-1,1 1,-1-1,1 1,-1 0,0-1,1 1,0 0,-1-1,0 0,0 0,1 1,-1-1,0 0,0 1,0-1,0 0,0 0,0 0,0 0,0 0,0 0,0 0</inkml:trace>
</inkml:ink>
</file>

<file path=ppt/ink/ink5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416 811,'0'1,"0"0,0 0,0 0,0 0,0 0,0-2</inkml:trace>
</inkml:ink>
</file>

<file path=ppt/ink/ink5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182 894,'1'-1,"0"1,0 0,0 0,0 0,0 0,0 0,0 0,-1-1,1 1,0 0,0 0,0-1,0 1,0 0,0 0,0 0,0 0,0 0,0 0,0 0,0 0,0 0,-1-1,1 1,0 0,0 0,0 0,0 0,0 0,0-1,0 1,0 0,0 0,0 0,-1-1,1 1</inkml:trace>
</inkml:ink>
</file>

<file path=ppt/ink/ink5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181 921,'1'0,"0"0,0 0,0 0,-1-1,2 1,-1 0,0 0,0 0,0 0,0-1,0 1,1 0,-1 0,-1-1,1 1,1 0,-2-1,1 1,0 0,0 0,0 0,0 0,0 0,0 0,0 0,0 0,0 0</inkml:trace>
</inkml:ink>
</file>

<file path=ppt/ink/ink5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244 897,'0'1,"0"0,0 0,1-1,-1 1,0 0,0 0,0 1,0-1,0 0,0 0,0 0,0 0,0 0,0 0,0 0,0 0,0 0,0 0,0 1,0 0,0-1,0 0,0 0,0 0,0 0,0 0,0 0,0 0,0 0,0 0,0 1,0-1,0 0,0 0,0 0,0 0,0 0,0 0,0 0,0 0,0 0,0 0,0 0,0-2,0 0,0 0,0 0,0 0,0 0,0 0,0 0</inkml:trace>
</inkml:ink>
</file>

<file path=ppt/ink/ink5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257 890,'1'0,"0"0,-1 1,1-1,0 0,-1 1,0 0,1-1,-1 1,0 0,0 0,0 0,1-1,-1 1,0 0,0 0,0 0,0 0,0 0,0 0,0 0,0 0,0 0,-1-1,1 1,0 0,-1-1,0 1,0 0,1 0,-1-1,0 0,0 1,1 0,-1-1</inkml:trace>
</inkml:ink>
</file>

<file path=ppt/ink/ink5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313 883,'-1'0,"1"1,-1-1,1 1,-1 1,1-1,0 0,-1 0,0 0,1 0,0 1,-1-2,1 1,0 0,0 0,-1 0,1 0,0 0,-1-1,1 1,0 0,0 0,0 0,0 0,-1-1,1 1,0 0,0 0,0 1,0-1,0 0,0 1,0-1,0 1,0-1,0 1,0-1,0 0,0 0,1 0,-1 0,0 0,0 0,1 0,-1 0,0 0,0 0,1-1,-1 1,1 0,-1 0,1-1,-1 1,0 0,0 0,1-1,0 0,0 0,-1 1,1-1,0 0,0 0,0 0,0 0,0 0,0 0,0 0,0 0,0 0,-1-1,1 1,0-1,-1 0</inkml:trace>
</inkml:ink>
</file>

<file path=ppt/ink/ink5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328 898,'1'0,"0"0,0 0,-1 1,1-1,0 1,0 0,0 0,0-1,-1 1,1 0,0 0,-1 0,1 0,0-1,-1 1,0 0,1 0,0 0,-1 0,0 0,1 0,0-1,-1 1,0 0,1 0,-1 0,1-1,0 1,0-1,0 0,0 0,0 0,-1-1,1 1</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1344 136,'1'0,"0"0,-1-1,1 1,0 0,-1-1,1 1,0 0,0 0,0-1,0 0,0 0,0 1,0 0,-1-1,0 0,1 1,0 0,0 0,-1-1,1 0,0 1,-1-1,1 1,-1-1,1 1,-1-1,1 1,-1-1,1 1,-1-1,1 1,-1-1,0 0,0 0,1 1,-1-1,0 0,0 0,0 0,0 0,-2 1,1 0,0 0,0 0,0 1,0-1,1 1,-1-1,1 1,-1 0,0-1,1 1,-1-1,1 1,-1-1,1 1,0 0,-1-1,1 1,0 0,0 0,-1-1,1 1,0 0,0 0,0 0,0 0,0 0,0 0,0 0,0 0,0 0,1 0,0 0,0-1,0 0,0 0,-1 1,1-1,0 0,0 0,0 0,0 0,0 0,0 0,0 0,0 0,0 0,0 0,-1-1,1 1,-1-1,1 1,0-1</inkml:trace>
</inkml:ink>
</file>

<file path=ppt/ink/ink5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366 887,'1'0,"-1"1,0 0,0 0,0 0,-1 0,1 0,-1 0,0-1,1 1,-1 0,1 0,-1-1,0 1,0-1,1 1,-1-1,1 1,-1-1,1 1,-1-1,0 0,1 1,0 0,0 0,0 0,0 0,0 0,0 0,0 0,0 0,0 0,0 0,0 0,0 0,0 0,0 0,0 0,0 0,0 0,0 0,0 0,0 0,0 0,0 0,0 0,0 0,0 0,0 0,0 0,0 0,0 0,0 0,0 0,0 0,0 0,0 0,0 0,0 0,0 0,0 0,0 0,0 0,0-2,0 0,0 0,0 0,0 0,0 0</inkml:trace>
</inkml:ink>
</file>

<file path=ppt/ink/ink5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360 911,'1'0,"0"0,0 0,-1 1,1-1,-1 1,1-1,0 0,-1 1,0 0,1 0,-1 0,0 0,0 0,0 0,0 0,0 0,0 0,0 0,1-1,-1 1,1 0,-1 0,0 0,0 0,1-1,-1 1,0 0,1 0,-1 0,0 0,0 0,0 0,0 0,0 0,0 0,0 0,0 0,0 0,-1 0,0-1,0 0,0 0,0 0</inkml:trace>
</inkml:ink>
</file>

<file path=ppt/ink/ink5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407 881,'0'1,"0"0,0 0,0 0,0 0,0 0,0 0,0 0,0 0,0 1,0-1,0 0,0 1,0-1,0 1,0-1,0 0,0 0,0 1,0-1,0 0,0 1,0-1,0 0,0 0,0 0,0 1,0-1,0 0,0 0,0 0,0 0,0 0,0 1,0-1,0 1,0-1,0 0,0 0,0 0,0 0,-1 1,1-1,0 0,0 0,0 0,0 0,0 1,0-1,0 0,-1 0,1 0,0 0,0 0,0 0,0 0,0 0,0 0,0 0,0 0,0 0,0 0,0 0,0 0,0 0,0 0,0-2,0 0,-1 1,1-1,0 0,0 0,0 0,0 0,0 0,0 0,0 0,0 0,1 0,-1 0,1-1,0 2</inkml:trace>
</inkml:ink>
</file>

<file path=ppt/ink/ink5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442 890,'1'0,"0"1,0-1,0 0,-1 1,0 0,1 0,0 0,0 0,-1 0,1 0,-1 1,1-2,-1 1,0 0,1-1,-1 1,1 1,-1-1,1 2,0-2,0 0,-1 1,1-2,-1 1,1 0,-1 0,0 1,1-1,0 1,0-1,-1 0,0 0,1 1,-1-1,1-1,-1 1,0 0,0 0,0-2,0 0,-1 1,1-1,0 0,0 0,0 0,0 0,-1-2</inkml:trace>
</inkml:ink>
</file>

<file path=ppt/ink/ink5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461 898,'0'1,"0"0,0 0,0 0,0 0,-1-1,1 1,0 0,-1 0,0-1,1 1,-1 0,0 2,0-3,1 1,-1 0,1 0,-1 0,0 0,0-1,1 1,0 0,-1 0,0-1,1 1,-1-1,1 1,0 0,-1-1,0 2,0-2,0 1,1 0,-1-1,1 1,-1-1,1 1,-1-1,0 1,1 0,-1-1,1 1,-1-1,1 1,-1-1</inkml:trace>
</inkml:ink>
</file>

<file path=ppt/ink/ink5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480 922,'1'0</inkml:trace>
</inkml:ink>
</file>

<file path=ppt/ink/ink5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481 932,'0'1,"1"-1,-1 1,0 0,0 0,0 0,0 0,0 0,0 0,0 0,0 0,0 0,0 0,0 0,0 0,-1-1,1 1,0 0,0 0,-1 0,1 0,-1-1,0 0,1 1,-1-1,0 1,0-1,0 0,0 1,0-1,0 0,0 0,0 0,0 0,0 0,0 0,0 0,0 0,-1 1,1-1</inkml:trace>
</inkml:ink>
</file>

<file path=ppt/ink/ink5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336 910,'1'0,"0"0,0 0,-1 1,1-1,-1 1,1-1,-1 1,1-1,-1 1,1-1,-1 1,1-1,-1 1,1-1,-1 1,1-1,-1 1,1-1,0 0,0 0,0 1,0-1,0 0,-1 1,1-1,0 0,0 0,0 0,0 0,0 0,0 0,0 0,0 0,0 0,0-1</inkml:trace>
</inkml:ink>
</file>

<file path=ppt/ink/ink5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372 885,'-1'0,"0"1,1 0,0 0,-1-1,1 1,-1-1,1 1,0 0,-1-1,1 1,0 0,-1-1,1 1,0 0,-1 0,0-1,1 1,0 0,0 0,-1-1,1 1,-1-1,1 1,0 0,-1-1,1 1,-1-1,1 1,-1 0,1 0,0 0,0 0,-1 0,1 0,-1-1,1 1,0 0,-1-1,1 1,0 0,-1-1,1 1,-1 0,1 0,0 0,0 0,0 0,0 0,0 0,1 0,-1 0,0 0,0 0,0 0</inkml:trace>
</inkml:ink>
</file>

<file path=ppt/ink/ink5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519 901,'1'0,"-1"1,0 0,1-1,0 1,-1 0,0 0,0 0,1-1,-1 1,1-1,-1 1,0 0,1 0,-1 0,0 0,0 0,1-1,-1 2,0-1,1-1,-1 1,1 0,-1 0,0 0,0 0,1-1,-1 1</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1381 119,'0'2,"0"-1,0 0,0 0,-2 0,1 0,1 1,0-1,0 0,1-1,-1 1,1-1,0 1,0-1,-1 1,1 0,0-1,-1 1,1-1,-1 1,0 0,0 0,0 0,0 0,0 0,0 0,0 0,0 0,-1-1,0 0,0 0,0 0,0 0</inkml:trace>
</inkml:ink>
</file>

<file path=ppt/ink/ink5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529 901,'2'0</inkml:trace>
</inkml:ink>
</file>

<file path=ppt/ink/ink5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530 894,'-1'0,"1"1,0 0,0 0,-1 0,1 0,-1-1,1 1,0 0,-1-1,1 1,0 0,0 0,0 0,0 0,0 0,-1 0,1 0,0 1,-1-2,1 1,0 0,0 0,0 0,0 0,0 0,-1-1,1 1,0 0,0 0,0 0</inkml:trace>
</inkml:ink>
</file>

<file path=ppt/ink/ink5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503 891,'1'0,"0"0,-1 1,0 0,1-1,0 1,-1 0,1-1,-1 1,1 0,-1 0,1 1,0-2,-1 1,0 0,0 0,1-1,-1 1,1-1,-1 1,0 0,1-1,-1 1,0 0,1-1,-1 1,1-1,-1 1,1 0,-1 0,0 0,0 0,1-1,0 0,-1 1,0 0,1-1</inkml:trace>
</inkml:ink>
</file>

<file path=ppt/ink/ink5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523 910,'0'1,"1"-1,-1 1,0 0,1-1,-1 1,0 0,0 0,0 0,1-1,-1 1,0 0,1 0,-1 0,0 0,0 0,1 0,-1 0,0 0,0 0,0 1,0-1,0 0,0 0,0 0,1 0,-1 0,0 0,0 0,0 0,0 0,0 0,0 0,0 0,0 0,0 0,0 0,0 0,1-1,-1 1,0 0,0 0,0 0,0 0,0 0,0-2,0 0,0 0,0 0,0 0,-1 1</inkml:trace>
</inkml:ink>
</file>

<file path=ppt/ink/ink5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478 922,'1'0,"-1"1,0 0,0-2,0 0,0 0,0 0,0 0,0 0,0 2</inkml:trace>
</inkml:ink>
</file>

<file path=ppt/ink/ink5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480 934,'0'-1,"0"0,1 1,-1 1,0 0,0 0,0 0,0 0,0 0,-1-1,0 0,0 0,0 1,0-1,0 0,0 0,0 0,1-1,0 0,0 0,0 0,0 0,1 1,0 0,-1 1,0 0,0 0,0 0,0 0,0 0,-1-1,0-1,1 0,0 0,0 0,0 0,0 0,0 0,1 1,0 0,0 0,0 0,0 0,-1 1,1-1</inkml:trace>
</inkml:ink>
</file>

<file path=ppt/ink/ink5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483 916,'0'1,"0"-2,0 0,0 0,0 0,0 0,0 0,0 0,0 0,0 0,0 2,0 1,0-1,0 0,0 0,0 0,0 0,0 0,0 0,0 0,-1-1,0 0,1-1,-1 1</inkml:trace>
</inkml:ink>
</file>

<file path=ppt/ink/ink5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481 915,'-1'0,"1"-1,0 0,-1 1,1 1,0 0,-1-1,1 1,-1 0,0-1,0 0,1-1</inkml:trace>
</inkml:ink>
</file>

<file path=ppt/ink/ink5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543 923,'1'0,"-1"1,1-1,0 0,0 0,0 1,0-1,0 0,-1 1,0 0,0 0,0 0,0 0,0 0,0 0,0 0,0 0,0 0,-1 0,0 0,1 0,0 0,0 0,-1-1,0 1,1 0,-1 0,0-1,0 0,1 1,1-1,0 0,0 0,0 0,0 0,0 0,-1-1,1 1,0 0,0 0,-1-1,1 1,0 0,0 0,0 0,0 0,0 0</inkml:trace>
</inkml:ink>
</file>

<file path=ppt/ink/ink5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579 941,'0'1,"0"0,0 0,0 0,0 0,-1 0,1 0,0 0,-1-1,1 1,-1-1,0 1,0 0,0-1,1 1,-1 0,0-1,0 0,1 1,-1-1,0 0,0 0,0 0,1-1</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1383 124,'1'0,"-1"-1,1 1,0 0,0 0,-1-1,0 0,1 1</inkml:trace>
</inkml:ink>
</file>

<file path=ppt/ink/ink5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589 906,'1'0,"0"0,-1 1,0 0,1-1,-1 1,1-1,-1 1,1-1,-1 1,0 0,1-1,-1 1,1-1,-1 1,1 0,-1 0,1-1,-1 1,1 0,-1 0,1-1,-1 1,2 0,-2 0,1-1,0 1,0-1,0 1,0-1,0 0,-1-1</inkml:trace>
</inkml:ink>
</file>

<file path=ppt/ink/ink5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616 908,'0'1,"0"0,-1-1,0 1,1 0,-1-1,1 1,-1-1,0 0,1 1,-1-1,0 1,0 0,0-1,0 0,1 1,-1-1,1 1,-1-1,1 1,0 0,0 0,1 0,-1 0,0 0,0 0,0 0,0 0,0 0,0 0,0 2,0-2,0 0,0 0,0 0,0 0,0 0,0 0,0 0,0 0,1-1,-1-1</inkml:trace>
</inkml:ink>
</file>

<file path=ppt/ink/ink5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628 924,'0'1,"0"0,0 0,0 0,0 0,0 0,0 0,0 0,0 0,0 0,-1-1,1 1,1-1,0 0,0 0,0 0,0 0,0 0,0 0,0 0,0 0,0 0,0 0,0 0,0 0,0-1,0 1,0 0,0 0,-1-1,1 1,0 0,-1-1,1 1,0 0,-1-1,-1 1,0 0</inkml:trace>
</inkml:ink>
</file>

<file path=ppt/ink/ink5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635 924,'0'1,"0"0,0 0,0 0,0 0,0 0,0 0,0 0,0 0,0 0,0 0,0 0,-1-1,1 1,0 0,0 0,0 0,0 0,0 0,0 0,0 0,0 0,0 0,0 0,0 0,0 0,0 0,-1-1,1-1,0 0,0 0,0 0,0 0,0 0,0 0</inkml:trace>
</inkml:ink>
</file>

<file path=ppt/ink/ink5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666 877,'1'0,"0"0,0 1,-1 0,0 0,1-1,-1 1,1 0,-1 0,0 0,1-1,-1 1,1 0,-1 0,1-1,-1 1,0 0,1-1,-1 1,1-1,-1 2,1-1,-1 0,0 0,1 0,-1 0,1 0,-1 0,0 0,1 0,-1 0,0 0,1 0,-1 0,1-1,-1 1,0 0,0 0,0 0,1-1,-1 1,0 0,1 0,-1 0,0 0,1-1,-1 1,0 0,0 0,0 0,0 0,0 0,0 0,0 0,0 0,0 0,0 0,1 0,-1 0,0 0,0 0,0 0,0 0,0 0,0 0,0 0,0 0,0 0,0 0,0 0,0 0,0 0,0 0,0 0,0 0,-1-1,1 1,0 0,0 0,-1-1,1 1,0 0,-1-1,1 1,-1 0,1 0,-1-1,1 1,-1-1,1 1,0 0,-1-1,0 1,1 0,-1 0,0-1,1 1,-1-1,1 1,-1 0,0-1,0 1,1 0,-1-1,0 0,1 1,-1-1,0 0,0 1,0-1,0 0,0 0,0 0,0 0,0 0,0 0,0 0,0 0,-1 1,1-1,0 0,0 0,0 0,0 0,0 0,0 0,-1 0,1 0,0 0</inkml:trace>
</inkml:ink>
</file>

<file path=ppt/ink/ink5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352 914,'0'1,"0"0,0-2,0 0,0 0,0 0,0 0,0 0,0 2,0 0,0 0,0 0,0 0,0 1,0-1,0 0</inkml:trace>
</inkml:ink>
</file>

<file path=ppt/ink/ink5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894 731,'1'0,"0"0,0 0,0 0,-1 1,0 0,1 0,-1 0,0 0,1-1,-1 1,0 0,1-1,-1 1,0 0,0 0,0 0,0 0,0 0,-1-1,0 0,1 1,-1 0,0-1,1 1,-1-1,0 1,0 0,0 0,-1 0,2 0,0 0,0 0,0 0,1 0,-1 0,1-1,-1 1,0 0,0 0,0 0,0 0,0 0,0 0,-1-1,0 0,1 1,-1-1,0 0,0 0,0-1,0 1,1-1,-1 0,0 1,0-1,1 0,-3-1,3 1,0 0,0 0,-1 1,0-1,0 0,1 0,-1 1,1-1,-1 0,1 0,-1 1</inkml:trace>
</inkml:ink>
</file>

<file path=ppt/ink/ink5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871 741,'0'1,"0"0,0 0,0 1,0-1,0 1,0-1,0 0,0 0,0 0,0 0,0 0,0 0,0 0,0 0,0 0,0 0,0 0,0 0,0 1,0-1,0 1,0-1,0 2,0-2,0 0,0 1,0-1,0 0,0 1,0-1,0 0,0 0,0 0,0 0,0 0,0 0,0 0,1-1,0 0,0-1,0 1,0-1,0 1,1-1,-1 1,0-2,0 1,1 1,-1-1</inkml:trace>
</inkml:ink>
</file>

<file path=ppt/ink/ink5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923 725,'-1'0,"1"1,-1 1,0-2,0 1,1 0,-1-1,0 0,0 1,1 0,-1 0,0-1,0 0,1 1,1-1,0 0,0 0,0 0,0 0,0 0,1 0,2 0,-3 0,1-1,-1 1,0 0,1 0,-1 0,0 0,0 0,0 0,1 0,-1-1,0 1,0 0,0 0,-1 1,0 0,0 0,0 0,0 0,0 0,0 0,0 0,0 0,-1 0,0 0,1 0,-1-1,0 1,0-1,1 1,-1-1,0 0,1 1,-1 0,0-1,0 0,1 1,-1-1,0 0,0 0,0 0,0 1,2-1,0 0,1 0,-1 0,0 0,0 0,0 0,0 0,0 0,0 0,0 0,0 0,0 0,0 0,0 0,0 0,0 0,1 0,-1 0,0 0,0 0,0 0,0 0,0 0,0 0,0 0,-1 1,0 0,0 0,0 0,0 0,0 0,-1 0,1 0,0 0,-1-1,1 1,-1 1,0-2,1 1,-1-1,1 1,-1-1,0 1,0-1,0 0,0 0,0 0,0 0,0 0,1-1,-1 1,1-1,-1 1,1-1,0 0,0 0,0 0,0 0,-1 0,1 0,0 0,1 1,0 0,0 0,0 0,0 0,0 0,-1 1,1-1,-1 1,1-1,-1 1,1-1,-1 1,1 0,-1 0,0 0,0 0,0 0,-1 0,0-1,-1 0,0 1,1-1,0 1,0 0,-1-1,1 0,-1 0,1 1,-2 0,2 0,-1 0,1-1,-1 1,1-1,0 1,0 0,0-1,0 0,0 0,0 1,0-1,1 1,-1-1,1 1,1-1,2 1,-2-1,1 0,-1 0,1 0,0 0,-1 0,0 0,0 0,0 0</inkml:trace>
</inkml:ink>
</file>

<file path=ppt/ink/ink5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938 776,'0'1,"1"-1,-1 1,1-1,-1 1,0 0,0 0,1-1,-1 1,1 0,-1 0,1-1,-1 1,0 0,1-1,0 0,0 1,0-1,0 0,0 0,0 0,0 0,0 0,0 0,0 0,0 0,0 0,-1-1,0 0,0 0,0 0,0 0,-1 1,1-1,0 0,0 0,-1 1,1-1,-1 0,1 0,-1 1,2 0,0 0,0 0,0 0,0 0,0 0,0 1,0-1,0 0,0 0,0 0,0 0,0 0,0 0,0 0,-1 1,1-1,0 0,0 0,0 0,0 0,-1-1,0 0,0 0,1 0,-1 0,0-2,1 2,-1 0,0 0</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1497 226,'-1'0,"1"1,0 0,0 0,-1-1,1 1,0 0,-1 0,1 0,-1 0</inkml:trace>
</inkml:ink>
</file>

<file path=ppt/ink/ink5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998 719,'2'0,"-1"0,1-1,-1 0,1 1,-1 0,0 0,0 0,0 0,-1-1,1 1,0 0,0 0,0 0,0 0,0 0,0 0</inkml:trace>
</inkml:ink>
</file>

<file path=ppt/ink/ink5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1007 713,'0'1,"0"0,-1-1,1 1,0 0,0 0,-1-1,1 1,-1-1,1 1,0 0,-1-1,1 1,0 0,0 0,-1-1,0 1,1 0,0 0,-1 0,0-1,1 1,0 0,0 0,-1-1,1 1,-1-1,0 1,1 0,-1 0,1 0,-1-1,1 1,-1-1,1 1,-1 0,1 0,-1-1,1 1,1-1</inkml:trace>
</inkml:ink>
</file>

<file path=ppt/ink/ink5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1008 738,'1'0,"0"0,0 0,0 0,0 0,0 0,-1 1</inkml:trace>
</inkml:ink>
</file>

<file path=ppt/ink/ink5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994 751,'0'1,"0"0,0 0,0 0,0 0,0 0,0 0,0 0,-1 0,1 0,0 0,-1-1,1 1,0 0,-1 0,1 0,0 0,0 0,1-1,0 0,0 0,0 0,0 0,-1-1,1 1,0 0,0 0,0 0,0 0,0 0,0 0,0 0,0 0,0 1,0-1,0 0,0 0,0 0,0 1,0-1,0 0,0 0,2 1,-2-1,0 0,0 0,0 0,0 0,0 0,0 0,0 0,0 0,0 0,0 0,-1-1,0 0,1 1,-1-2,0 1,0 0,0 0,0 0,0 0,0 0,-1 1,1-1,0 0,-1 0,1 0,0 0,-1 0,0 1,1-1,0 0,-1 1,0 0,0 0,1-1,-1 1,0 0,2 0,0 0,0 0,0 0,1 0,-1 0,1 0,-1 0,2 0,-2 0,0 0,0 0,0 0,0 0,0 0,0 0,0 0,-2 0,0 0,-1 0</inkml:trace>
</inkml:ink>
</file>

<file path=ppt/ink/ink5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824 877,'1'0,"-1"-1,2 0,-1 1,1 0,-1 0,0-1,1 1,-1 0,0-1,1 1,-1 0,2-1,3 0,-3 1,-1 0,0 0,0-1,1 1,-1 0,0-1,1 1,-1 0,1 0,0 0,-2 0,1-1,-1 1,0 0,1 0,-1 0,0 0,0 0,0 0,-1 1,0 0,-1-1,1 1,0 0,0 0,-1 0,0 0,0 0,1 0,-1 1,0-2,-1 2,2-1,-1 0,1 0,-2 0,1 0,0 0,1 0,-1-1,0 1,0 0,1 0,-1-1,0 1,0-1,1 1,-1-1,1 1,-1-1,1 1,-1 0,0-1,0 0,1 1,-1-1,1-1,0 0,0 0,0 0,0 0,0 0,0 0,0 0,0 0,0-1,0 1,0 0,0 0,0 0,0 0,1 0</inkml:trace>
</inkml:ink>
</file>

<file path=ppt/ink/ink5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864 877,'0'1,"1"-1,-1 2,1-1,-1 0,0 0,1 0,-1 0,1-1,-1 1,1 0,-1 0,0 0,0 0,1-1,-1 1,1 0,0-1,-1 1,0 0,0 0,1-1,-1 1,1-1,-1 1,1-1,-1 1,1-1,0 0,0 0,0 0,0 0,-1-1,1 1,0 0,-1-1,1-1,0 2,0-1,0-1,0 1,0 1,-1-1,0-1,1 2,0-1</inkml:trace>
</inkml:ink>
</file>

<file path=ppt/ink/ink5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895 876,'1'0,"-1"1,0 0,1-1,-1 1,0 0,1 0,-1 0,0 0,0 0,0-2,0 0,0 0,0 0,0 0,0 0,0 0</inkml:trace>
</inkml:ink>
</file>

<file path=ppt/ink/ink5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902 866,'0'-1,"1"1,0 0,0 0,1 0,-1 0,1 0,-1 0,1 0,0-1,0 1,0 0,0 0,1 0,-2 0,1 0,-1 0,0 0,0 0,-2 1,0-1,1 1,0 0,-1-1,-1 0,2 1,-1-1,0 0,0 0,1 1,-1-1,0 0,0 0,0 0,1-1</inkml:trace>
</inkml:ink>
</file>

<file path=ppt/ink/ink5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918 868,'0'1,"0"0,0 0,-1 0,1 0,0 0,0 0,-1-1,1 1,-1 0,1 0,-1-1,1 2,0 0,-1-1,0 0,0 0,1 0,0 0,-1-1,0 1,0 0,1 0,0 0,-1 0,0 0,0-1,1 1,0 0,1-1,0 0,0 0,-1-1,1 1,0 0,-1 1,0 0,1-1,-1 1,1-1,-1 1,0 0,0 0,1 0,0-1,-1 1,1-1,-1 1,0 0,1-1,0 0,0 0,0 0,0 0,0 0,0 0,1 0,-1 0,0 0,1 0,-1 0,2 0,-3-1,1 1,0 0,0-1,0 1,1 0,-2-1,1 0,0 1,-1-1,2-1,-2 1,1 1,-1-1,0 0,0 0,1 0,-1-1,0 1,0-1,0 0,0 1,0 0,0 0,0 0,0 0</inkml:trace>
</inkml:ink>
</file>

<file path=ppt/ink/ink5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941 855,'0'1,"0"0,0 0,0 0,0 0,0 0,0 0,0 0,0 0,0 0,1-1,0 0,0 0,0 0,0 0,-1-1,0 0,1 0,0 1,-1-1,2-1,-1 1,-1 0,1 0,0 0,-1 0,1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13: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1339 303,'0'2,"0"-1,0 0,-1 0,1 0,0 0,0 0,-1-1,1 1,0 0,-1 0,0 1,1-1,0 1,-1-2,0 2,1 0,-1-2,1 2,-1-1,0 0,0 1,1 0,-2 0,2 0,-1 0,0-1,0 0,0 1,0 0,0 0,0-1,1 0,-1 1,0-1,0 1,0-1,1 1,-1-1,0-1,0 2,0 0,0 0,0-1,1 0,-1 0,1 0,-1 0,1 0,-1-1,1 1,-1 0,0 0,1 1,-1-2,0 1,1 0,-1 0,1 0,-1-1,0 2,1-1,-1-1,1 1,-1 0,0 0,0-1,1 2,-1-1,0 0,0 0,1 0,-1 0,-1 0,1 1,0 0,-1 0,0 0,1-1,0 0,0 1,-1 0,0 0,0-1,2 1,-2-1,0 1,0 0,0 0,0-1,-3 5,3-5,0 1,1-1,-4 2,4 0,-1-2,0 1,1 0,-1-1,0 1,0-1,0 1,1-1,-1 1,0-1,0 0,0 1,0 0,1 0,-2-1,2 0,-1 0,0 1,1-1,-1 1,-2 1,2-2,0 0,0 1,0 0,0 0,0-1,1 0,-1 0,0 0,0 1,1 0,-1-1,0 1,1-2,-1 1,1 1,-1 0,1-2,0 1,-1 0,1 1,-1-1,0 1,1-2,0 2,-3 1,3-2,0 1,-1-1,1 0,0 0,-1 0,1 1,-2-1,3 0,-1 0,-1 0,1 1,-1-1,1 0,0 1,-2-1,0 2,2-2,0 1,-1-1,0 0,1 1,0-1,-1 1,0 0,1-1,-1 0,0 1,2-1,-2 0,0 0,1 1,0 0,-1-1,0 0,0 1,2-1,-2 1,-2 1,2-1,0 0,1-2,0 2,0-1,-1 0,1 0,0 1,-4 1,4-1,-1-1,1 1,-1-2,2 1,-2 1,0-1,1 0,0 0,-1 1,-2 1,2-1,2-1,-2 0,0 1,1-1,0 1,-1-1,0 0,0 1,0 0,2 0,-2-2,0 2,0 0,0 0,1 0,0-2,-1 2,0 0,1 0,-1 0,1-2,-3 5,2-4,0 1,2-1,-2 0,0 1,1-1,0 1,0-1,-1 0,0 1,2-1,-2 0,1 1,0-1,-3 3,3-2,0-1,0-1,-2 5,2-4,0 0,0 1,-1-2,2 1,0 1,-2-1,1-1,0 1,1 1,-1-1,0 0,0 0,0 1,-1 0,1-1,0 1,-1 0,2-1,-2 2,2-2,-2 0,0 0,2 1,-1-2,1 1,-1 1,0-2,0 1,1 1,-1-2,0 2,0-2,1 1,-1 0,0 1,1-1,-1 0,0-1,1 1,-2 1,1-1,1 0,-1-1,0 3,0-2,1 0,-1-1,0 1,1 0,-1 0,0 0,0 0,1 0,0 0,-1-1,-1 2,2-1,-1 0,0-1,1 1,0 0,-2 0,1 0,1 0,-2 1,1-2,1 1,-1-1,1 1,-1 0,0-1,1 2,0-1,-1-1,0 0,0 1,1 1,-1-2,-1 1,2 0,0 0,-1-1,0 1,0 0,1 0,-1-1,1 1,-1-1,0 0,1 1,0 0,-1-1,0 2,0-2,1 1,-1-1,1 1,-1-1,1 1,-2 0,2 0,-1-1,1 1,-1 0,0 0,0-1,1 1,-1 0,0-1,1 1,-1 0,0-1,0 1,0-1,1 1,-1 0,0-1,1 1,-1-1,0 1,1 0,-1-1,0 1,0-1,0 1,0 0,0-1,-1 2,1-1,0-1,0 0,1 1,-1-1,0 1,0-1,1 1,-1-1,0 1,0 0,0-1,0 0,1 1,-1-1,0 1,0 0,0-1,0 0,0 1,0 0,0 0,0-1,0 0,0 1,1 0,-1-1,0 0,0 1,0-1,1 1,-1-1,0 1,0-1,0 1,0 0,0 0,0-1,0 0,0 1,1 0,-1-1,0 0,0 0,1 1,0 0,-1-1,1 1,-1-1,0 0,1 1,-1 0,0-1,1 1,-1-1,1 1,-1-1,0 1,0-1,1 1,-1-1,0 1,1 0,-1-1</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1139 64,'0'-1,"1"1,0 0,0 0,-1-1,1 1,-1-1,0 0,1 1,-1-1,0 0,0 0,1 0,-1 0,0 0,0 0,1 1,-1-1,0 3,0-1,0 0,0 0,0 0,0 0,0 0,0 0,0 0,0 0,0 0,0 0,0 0,0 0,0 0,-2-1,1 0,0 0,0 0,0 0,0 0,0 0,0 0,0 0</inkml:trace>
</inkml:ink>
</file>

<file path=ppt/ink/ink6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957 846,'-1'0,"0"0,0 0,0 1,1 0,-1-1,0 1,0-1,1 1,-1 0,2-1,1 0,-1 0,0 0,0 0,0 0,0 0,0 0,2 0,-2 0,0 0,0 0,0 0,0 0,0 0,0 0,0 0,0 0,0 0,0 0,0 0,0 0,0 0,-2 0,0 1,0 0,1 0,-1-1,0 0,0 0,1 1,-1 0,0-1,0 1,0-1,0 1,1 0,-1-1,0 1,1 0,-1-1,1 1,-1 0,0 0,1 0,0 0,-1-1,1 1,-1-1,2 0,0 0,0 0,0 0,-1 1,1-1,-1 1,1-1,-1 1,0 0,1-1,-1 1,0 0,0 0,1 0,-1 0,0 0,0 0,0 0,0 0,0 0,0 0,0 0,-1 0,1 0,0 0,-1-1,0 0,0 1,1 0,-1-1,0 0,0 0,0 0,0 0,1-1,-1 1,1-1,-1 0,1 0,0 0,0 0,0 0,0 0,1 1,-1-1,2 0,-2 0,1 1,-1-1,1 1,0 0,0 0,0 0,0 0,0 0,0 0,0 0,0 0,0 0,0 0,1 0,-2-1,1 1,0 0,0-1</inkml:trace>
</inkml:ink>
</file>

<file path=ppt/ink/ink6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974 874,'-1'0,"0"0,1 1,0 1,0-1,0 0,0 0,0 0,0 0,0 0,0 1,0-1,0 0,0 0,0 0,0 1,0-1,0 0,0 0,0 0,0 0,0 0,0 0,0 0,0 0,0 0,0 1,0-1,1 1,-1-1,0 0,0 0,0 0,0 0,0 0,0 0,0 0,-1-1,0 0,0 0,0 0,0 0,0 0,0 0,1-1,-2 0,1 1,0 0,0 0,1-1,0 0,-1 0,0 1,0-1,1 0,0 0,-1 1,1-1,0 0,0 0,0 0,0 0,1 1,-1-1,1 1,0-1,-1 0,1 1,0 0,0 0,0-1,1 0,0 0,0 0,0 1,0 0,0-1,-1 0,1 0,0 1,1-1,-1 1,0-1,-1 1,1-1,-2 0,1 1,0 0,0 0,0 0,-1-1,1 1,-1-1,0 0,0 0,1 1,-1-1,0 0,1 0,-1-1,1 1,-1 0,0 0</inkml:trace>
</inkml:ink>
</file>

<file path=ppt/ink/ink6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1010 845,'1'0,"0"0,-1-1,1 1,0 0,0 0,0 0,0 0,0 0,0 0,0 0,0 0,0 0,0 0,0 0,0 0,0 0,0 0,0 0,0 0,0 0,0 0,0 0,0 0,0 0,0 0,0 0</inkml:trace>
</inkml:ink>
</file>

<file path=ppt/ink/ink6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1019 836,'0'1,"0"0,0 0,0 0,0 0,-1 0,1 0,0 0,0 0,0 0,-1-1,1 1,0 0,0 0,0 0,0 0,-1-1,1 1,0 0,-1 0,0 0,1 0,-1 0,1 0,-1 0,0 0,0-1,1 1,-1 0,1 0,-1-1,0 1,0-1,1 1,1-1,0 0</inkml:trace>
</inkml:ink>
</file>

<file path=ppt/ink/ink6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1011 864,'1'0,"0"0,0 0,1 0,-2-1,1 1,0 0,0 0,1-1,0 1,-1 0,0 0,0 0,0 0,0 0</inkml:trace>
</inkml:ink>
</file>

<file path=ppt/ink/ink6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1006 878,'0'1,"0"0,0 0,0 0,0 0,0 0,0 0,0 0,0 0,0 0,0 0,-1-1,1 1,0 0,-1 0,1 0,0 0,0 0,1-1,-1-1,1 1,-1-1,1 1,0 0,0 0,0 0,0 1,-1 0,1-1,0 0,-1 1,0 0,1-1,0 0,-1 1,1 0,1 0,-1-1,0 1,0-1,-1 1,1-1,0 1,0-1,1 0,-1 0,0 0,0 1,0-1,0 0,1 0,-1 0,0 0,0 0,0 0,0 0,0 0,0 0,0 0,0 0,-1-1,0 0,0 0,1 1,-1-1,0 0,0 0,0 0,0 0,1 1,-1-1,0 0,0 0,0 0,0 0,0 0,0 0,0 0,-1 0,1 0,-1 1,1-1,-1 1,0-1,0 1,0-1,0 0,0 1,0 0,0 0,0 0,-1 0,1 0,0 0,0 0,0 0,0 0,0 0,2 0,0 0,1 0,-1 0,0 0,0-1,0 1,1 0,-1-1,0 1,0 0,0-1,0 1,0 0,0 0,-1-1,1 1,0-1,0 1,0 0,-1-1,0 0,0 0,0 0</inkml:trace>
</inkml:ink>
</file>

<file path=ppt/ink/ink6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457 128,'0'1,"0"0,0 0,1 0,-1 1,0-1,0 0,0 0,0 0,1 2,-1-2,0 0,0 0,0 0,1 1,-1 0,0 0,0 0,0 0,0 0,0 0,1 0,-1-1,0 2,0-2,0 0,0 0,1 0,-1 0,0 0,0 0,0 0,0 0,1-1,-1 1,0 0,0 0,0 0,0 0,0 0,0 0,0 0,0 0,0 0,0 0,0 0,0 0,0 0,0 0,0 0,0 0,0 0,0 0</inkml:trace>
</inkml:ink>
</file>

<file path=ppt/ink/ink6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466 113,'1'0,"0"0,0 0,0 0,0-1,1 1,-1 0,0 0,2 0,-3-1,1 1,0 0,0 0,0 0,0 0,0 0,0 0,-1-1,1 1,0 0,0 0,0 0,-1-1,1 1,0 0,0 0,1 0,-1 0,0 0,0 0,-1 1,0 0,1 0,-1 0,0 0,0 0,0 0,0 0,0 0,0 0,0 0,0 0,0 0,0 0,0 0,-1-1,0 0,1 1,-1-1,0 0,0 0,1 1,-1-1,0 1,0-1,-1 0,2 1,-1-1,1 1,-1-1,0 0,1 1,-1-1,0 0,0 1,1 0,-1-1,0 0,1 1,-1-1,0 0,1 1,-1-1,0 0,0 1,0-1,1 1,-1-1,0 0,1 1,0 0,-1-1,0 0,0 0,1 1,-1-1,1 1,-1-1</inkml:trace>
</inkml:ink>
</file>

<file path=ppt/ink/ink6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548 99,'0'1,"0"0,0 0,0 1,0-1,0 0,0 1,0-1,0 0,0 1,0-1,0 1,0-1,-1 1,1-1,0 1,0 0,0 2,0-3,0 1,1-1,-1 1,0 0,0-1,1 1,-1 1,0-1,0-1,0 2,1-1,-1-1,0 1,0 1,0-2,2 1,-2 1,0-1,0-1,1 1,-1 0,1 2,1-2,-2 0,1-1,0 1,-1 0,0-1,1 1,0 0,0 0,0-1,0 0,0 1,-1 0,1-2,-1 2,1-1,0-1,-1 2,1 0,0-2,0 1,-1 0,1 0,0 0,0 0,0-1,-1 1,1 0,0 0,0-1,-1 1,1-1,0 0,-1 1</inkml:trace>
</inkml:ink>
</file>

<file path=ppt/ink/ink6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582 141,'1'0,"0"0,-1 1,1-1,-1 1,1-1,-1 1,1-1,-1 1,1-1,0 1,0 1,0-2,-1 1,1 0,0 0,-1 0,1-1,0 1,-1 0,0 0,1-1,0 0,-1 1,1-1,-1 1,0 0,1-1,0 0,-1 1,0 0,1-1,0 0,0 0,0 0,0 0,0 0,0 0,0 0,0 0</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536 906,'-2'0,"1"0,0 2,0-2,0 1,1 1,-1-1,0-1,0 1,1 0,0 0,-2 0,2 0,-1-1,1 1,0 0,0 0,-1 0,1 0,-1 0,0-1,1 1,0 0,0 0,2-1,-1 0,0 0,0 0,0 0,0 0,0 0,0 0,0 0,0 0,0 0,0 0,0 0,0 0,0 0,-1 1,0 0,0 0,0 0,0 0,0 0,0 1,0-1,0 0,0 0,0 0,0 0,0 0,0 0,0 0,0 0,0 0,-1-1,1 1,0 0,0 0,0 0,0 0,0 0,1-1,0 1,-1 0,1-1,-1 2,0-1,0 0,1-1,-1 1,0 1,0-1,0 0,0 0,0 0,0 0,0 0,0 0,0 0,0 0,0 1,0-1,0 0,0 0,0 0,0 0,0 0,0-2,0 0,2 1,-1-2,0 1,-1 0,1 1,0-1,-1 0,1 0,1 0,-1-1,0 1,0 0,-1 0,1 0,1 0,-2 0,1 0,0 0,-1 0,0 0,1 1,-1-1,1 0,0 0,-1 0,1 0,-1 0,1 0,-1 0,0 0,0 0,0 0,0 0,0 0,0 0,0 0,0 0,0 0,0 0,0 0,0 0,1 1,-1-1,1 1,0 0,-1-1,1 1,0-1,0 1,0-1,1 0,-1 1,0-1,1 1,1-1,-3 0,3 0,3 0,-4 0,1 0,-1 0,1 0,0 0,0 0,0 1,-2-1,2 0,-1 1,0-1,-1 1,1 0,0-1,-1 1,0 0,0-1,0 1,-2 0,0 0,0 0,0 0,0 0,0 0,0 0,-1 0,1 0,-1 0,1 0,0 0,0 0,0 0,0 0</inkml:trace>
</inkml:ink>
</file>

<file path=ppt/ink/ink6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623 141,'-1'0,"1"1,-1-1,1 1,-1-1,0 1,1 0,-1 0,0-1,0 0,1 1,-1 0,0-1,1 1,-1-1,0 0,1 1,-1 0,0-1,1 1,-1-1,1 1,-1-1,1 1,-1-1,1 1,-1-1,0 1,1 0,0 0,0 0,0 1,0-1,0 0,0 1,0-1,0 1,0-1,0 0,0 0,0 0,0 0,0 1,0-1,0 0,0 1,0-1,0 0,0 0,0 0,0 1,0-1,0 0,0 0,0 0,0 0,1-1,-1 1,0 0,0 0,0 0,1 0,-1 0,0 0,0 0</inkml:trace>
</inkml:ink>
</file>

<file path=ppt/ink/ink6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658 118,'0'1,"0"0,0 0,1 1,-1 1,0 0,0-2,0 1,0 0,0 0,0-1,0 2,0-2,0 2,0-1,0-1,0 2,0-1,0-1,0 1,0 1,0 0,0-1,0-1,0 1,-1 0,1-1,0 1,0 0,0-1,0 1,0-1,0 0,0 1,-1 0,1-1,0 1,0-1,0 0,0 1,0-1,0 0,0 1,0-1,0 1,-1-2,1 1,0 0,0 0,0 0,0 0,0 0,-1 1,1-1,0 0,0 0,0 0,0 0,0 0,2-2,-2 0</inkml:trace>
</inkml:ink>
</file>

<file path=ppt/ink/ink6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680 164,'1'0,"0"0,0 0,0 0,0 1,-1 0,1-1,0 1,0 0,1 0,-2 1,1-2,-1 1,1-1,-1 2,3 1,-2-1,0-2,0 0,-1 2,1-1,0-1,0 1,-1 0,1-1,-1 1,1 0,-1 0,1-1,-1 1,2 1,-1-1,0 1,0-2,-1 1,1 0,0-1,-1 1,1-1,-1 1,0 0,1-1,0 0,-1-1,0 0,-1 0,1-1,0 1</inkml:trace>
</inkml:ink>
</file>

<file path=ppt/ink/ink6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713 163,'0'1,"0"0,0 0,-1 0,0-1,1 1,0 0,-1-1,1 1,0 0,-1-1,1 1,-1 0,0 0,1 0,-1 0,0 0,1 0,-1 1,-1-1,1 0,1 0,-1 0,0 0,1 0,-2 0,1 0,0 0,1 0,-1 0,0 0,1 0,-1 0,0-1,0 0,1 1</inkml:trace>
</inkml:ink>
</file>

<file path=ppt/ink/ink6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730 123,'1'0,"0"0,0 1,-1 0,1-1,-1 1,1 0,-1 0,1 0,0 0,-1 0,1 1,0-1,0 0,-1 0,1 0,0 0,-1 1,0-1,1 0,-1 1,1-1,-1 0,0 1,1-1,-1 0,0 2,1-3,-1 2,0-1,0 0,0 1,1-1,-1 3,0-3,0 1,0-1,0 0,0 1,0-1,0 0,0 1,0-1,0 0,0 0,0 0,0 1,-1 0,1-1,0 1,-1-1,1 0,-1 1,1 0,-1 2,1-2,-1-2,1 2,-1 0,0 0,0-1,1 1,0-1,0 0,-1 0,0 0,1 0,0 1,-1-2,1 1,-1 0,0 0,1 0,-1 0,0 0,1 0,-1-1,1 1,-1 0,1 0,-1 0,0 0,1 0,-1-1,1 1,-1-1,1 1,0 0,-1-1</inkml:trace>
</inkml:ink>
</file>

<file path=ppt/ink/ink6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770 181,'1'0,"0"-1,0 1,-1-1,1 1,-1-1,1 1,0 0,-1-1,1 1,0 0,-1-1,0 0,1 1,0 0,0 0,-1-1,1 1,-1-1,1 1,0 0,0 0,0 0,0-1,0 1,0 0,0 0,0 0</inkml:trace>
</inkml:ink>
</file>

<file path=ppt/ink/ink6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773 201,'1'0,"0"0,0 0,0 0,0 0,0 0,0 0,-1-1,1 1,0 0,1-1,-1 1,0 0,0 0,-1-1,1 1,0 0,0 0,0 0,0 0,0 0,0 0</inkml:trace>
</inkml:ink>
</file>

<file path=ppt/ink/ink6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42 782,'0'1,"0"0,0 0,0 1,0-1,0 0,0 0,0 0,0 0,0 0,-1 1,1-1,0 1,0 1,0-1,-1 0,1-1,0 0,0 0,0 0,0 0,0 0,0 0,0 0,0 0,0 0,0 1,0-1,0 0,0 0,0 0,-1 0,1 0,0 0,0 0,0 0,0 0,0 0,0 1,0-1,0 1,0-1,0 0,0 0,0 0,0 0,0 0,0 0,0 0,0 0,0 0,0 0,0 0,0 0,0 0,0 0,0-2,0 0,0 0,0 0,0-1,0 0,0 1,0 0,0 0,0 0,0 0,0 0,0-1,0 0,0 0</inkml:trace>
</inkml:ink>
</file>

<file path=ppt/ink/ink6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46 758,'1'0,"0"0,0 1,-1 0,0 0,0 0,1-1,0 0,-1 1,1 0,-1 0,0 0,1-1,-1 1,1-1,-1 1,0 0,1 0,0 0,-1 0,0 0,0 0,0 0,0 0,1-1,-1 1,0 0,0 0,0 0,0 0,0 0,1-1,-1 1,0 0,0 0,0 0,0 0,0 0,0 0,0 0,0 0,0 0,0 0,0 0,-1 0,1 0,-1-1,1 1,-1-1,0 0,1 1,-1-1,1 1,-1-1,0 0,1 1,-1-1,0 0,1 1,-1-1,1 1,-1-1,0 0</inkml:trace>
</inkml:ink>
</file>

<file path=ppt/ink/ink6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90 756,'-1'0,"1"2,0-1,-1-1,0 1,1 1,-1-1,1 0,0 0,-1-1,1 2,-1-1,1 0,0 0,0 1,-1-1,1 1,-1 0,0-1,1 2,0-2,-1 0,1 0,0 0,0 0,0 0,0 0,0 0,-1 0,1 1,0-1,0 0,0 0,0 0,0 0,0 0,0 0,0 1,0-1,0 0,0 0,0 1,0-1,0 0,0 0,0 0,0 1,2-1,-1 0,-1 0,0 0,1 2,0-2,0 0,-1 0,1 0,-1 0,1-1,-1 1,0 0,1 0,0-1,-1 1,0 0,1-1,-1 1,1-1,-1 1,1-1,-1 1,1-1,-1-2,0 1,1 0,-1 0,0 0,1 0,-1 0,0 0,1 0</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597 910,'-1'0,"0"1,1 0,0 0,-1 0,1 0,-1 1,0-2,1 1,0 0,-1 0,1 0,-1 0,1 0,-1 0,1 1,-1-1,0-1,1 1,0 0,-1 0,0 1,0-1,1 0,0 0,-1 0,1 0,-1-1,0 1,1 0,0 0,-1-1,2 0,0 0,0 0,0 0,0 0,1 0,0 0,-1-1,0 1,-1-1,1 0,1 1,-1 0,0 0,0 0,-1-1,1 1,0 0,0 0,0 0,0 0,0 0,-1 1,0 0,0 0,-2-1,1 1,0 0,0 0,0-1,0 1,0 1,-1-2,2 1,-1 1,-1-1,1 1,1-1,-1-1,1 1,-1 0,1 0,-1-1,1 1,0 0,0 0,-1 0,1 0,0 0,0 0,-1 0,1 0,0 0,0 0,0 0,0 0,0 0,0 0,0 0,0-2,0 0,0 0,0 0,0 0,0 0,0 0,2 0,-2 0,1 1,-1-1,1 1,0 0,0 0,0 0,0 0,0 0,2 0,-2 0,1 0,0 0,-1 2,0-2,0 0,0 0,0 1,0-1,0 0,0 0,-1 1,1 0,0-1,0 0,-1 1,0 0,0 0,0 0,-2-1,1 0,1 1,-1-1,0 0,0 0,0 0,0 1,0-1,0 0,0 0,2 0,0 0,0 0,0 0,0 0,0 0,0 0,0 0,-1-1,1 1,0 0,1-1,-1 1,-1-1,1 1,0 0,0 0,0-1</inkml:trace>
</inkml:ink>
</file>

<file path=ppt/ink/ink6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98 770,'1'0,"0"0,0 0,0 0,-1 2,1-2,0 0,-1 1,1-1,-1 1,1 0,0-1,-1 1,1 0,0-1,-1 1,1-1,-1 1,1-1,0 0,-1 1,1-1,0 0,0 0,0 0,0 0,0 0,0 0</inkml:trace>
</inkml:ink>
</file>

<file path=ppt/ink/ink6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128 766,'-2'2,"1"-2,1 1,-1 0,0-1,0 1,1 0,-1 0,0-1,1 1,-1-1,1 1,-1 0,0-1,1 1,0 0,-1-1,0 1,0-1,1 1,-1 0,0-1,0 0,1 1,0 0,0 0,0 0,0 0,0 2,0-2,0 0,0 0,0 0,0 0,0 0,0 0,0 1,0-1,0 0,0 0,0 0,0 0,0 0,0 1,0 0,0-1,0 0,0 0,0 0,0 0,0 0,0 0,0 0,0 0,0 0,0 0,0 0,0 0,0 0,0 0,0 0,-1-1,0 0,1-1,0 0,0 0</inkml:trace>
</inkml:ink>
</file>

<file path=ppt/ink/ink6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151 794,'1'0,"0"0,-1 1,0 0,0 0,0 0,0 0,-1 0,1 0,-1-1,0 0,1 1,-1 0,0-1</inkml:trace>
</inkml:ink>
</file>

<file path=ppt/ink/ink6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131 792,'0'-1,"1"1,0 0,0 0,0 0,0 0,0 0,0 0,-1 2,0-1,1-1,-1 1,0 0,0 0,0 0,0 0,0 0,0 0,0 0,0 0,0 0,-2-1,1 0,0 1,0-1,1 1,-1-1,0 0,0 1,0-1,0 1,0-1,1 1,-1-1,1 1,2-1,-1 1,0-1,-1 1,1 0,0-1,-1 1,1-1,-1 1,0 0,1-1,-1 1,1 0,-1 0,1 0,-1 0,0 1,0-1,0 0,0 0,0 0,1-1,-1 1,0 0,0 0,0 0,0 0,0 0,0 0,0 0,-1 0,0 0,0-1,0 0,0 0,0 0,0 0,0 0,0 0,0 0,0 0,1-1,0 0,0 0,0 0,0 0</inkml:trace>
</inkml:ink>
</file>

<file path=ppt/ink/ink6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146 759,'1'0,"-1"1,1 0,-1 0,0 0,0 0,1-1,0 1,-1 0,0 1,1-2,-1 1,0 0,1-1,-1 1,1-1,-1 1,0 0,0 0,0 0,1-1,-1 1,0 0,1-1,-1 1,0 0,0 0,0 0,1-1,-1 1,0 1,1-1,-1 0,0 0,0 0,1-1,-1 1,0 0,0 0,0 0,0 0,0 0,1-1,-1 1,0 0,0 0,0 0,0 0,0 0,0 0,1-1,-1 1,0 0,0 1,0-1,0 0,0 0,0 0,0 0,0 0,1-1,-1 1,0 0,0 0,0 0,0 0,0 0,0 0,0 0,0 0,0 0,0 0,0 0,0 0,0 0,0 0,0 0,0 0,0 0,0 0,0 0,0 0,0 0,0 0,0 0,0 0,-2-1,2 1,-1 0,1 0,0 0,0 0,0 0,0 0,-1-1,1 1,-1 0,1 0,0 0,0 0,-1-1,1 1,0 0,0 0,-1-1,1 1,-1-1,1 1</inkml:trace>
</inkml:ink>
</file>

<file path=ppt/ink/ink6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70 839,'0'2,"0"-1,0 0,0 0,0 0,0 0,-1-1,0 1,1 0,-1 0,1 0,0 0,-1 0,1 0,-1-1,1 1,0 0,0 0,1-1,0 0,0 0,0 0,0 0,-1-1,1 1,0-1,0 0,0 1,0 0,0-1,0 1,0 0,0 0,-1-1,1 1,0 0,-1 1,0 0,0 0,0 0,0 0,0 0,0 0,0 0,0 0,0 0,0 0,-1 0,0 0,0 0,1 0,0 0,-1 0,0-1,1 1,0 0,-1-1,0 1,0-1,1 1,-1-1,0 0,0 0,1 1,-1-1,0 0,1 1,-1-1,1-1,0 0</inkml:trace>
</inkml:ink>
</file>

<file path=ppt/ink/ink6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66 862,'1'0,"0"0,0 0,0 0,0 0,0 0,0 0,0 0,0 0,0 0,0 0,0 0,0 0,0 0,0 0,0 0,0 0,0 0,0 0,0 0,0 0,0 0,0 2,0-2,0 0,0 0,0 1,0-1,0 0,0 0,0 0,0 0,0 0,0 0,0 0,0 0,0 0,-1 1,0 0,0 0</inkml:trace>
</inkml:ink>
</file>

<file path=ppt/ink/ink6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81 878,'1'0,"0"0,0 0,1 0,-1 0,1 0,-1 0,-1-2,1 2,1 0,-1 0,0 0,0 0,0 0,0 0,0 0,0 0,0 0,0 0,-1-1,1 1,-3 0,2-1,-1 1</inkml:trace>
</inkml:ink>
</file>

<file path=ppt/ink/ink6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85 867,'0'1,"0"0,0 0,0 0,0 0,0 0,0 0,0 0,0 0,0 0,0 0,0 0,0 0,0 0,0 0,0 0,0 0,0 0,0 0,0 1,0-1,1 0,-1 0,0 0,0 0,0 0,1 0,-1 0,0 0,0 0,-2-1,1 0,1-1,-1 1,1-1,-1 1,1-1,0 0,0 0,1 1,-1-1,1 0,0 1,-1-1,1 1,0 0,0 0,0-1,0 1,0-1,0 1,0 0,0 0,0 0,0-1,0 1,0-1,0 1,0 0,0-1,0 1,0 0,0 0,1 0,-2-1,1 1,0 0,0-1,0 1,0 0,-1-1,0 0,-1 1,1-1</inkml:trace>
</inkml:ink>
</file>

<file path=ppt/ink/ink6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114 856,'-2'0,"1"0,1 1,0 0,0 0,0 0,0 0,1 0,-1 0,1-1,-1 1,0 0,1-1,-1 1,0 0,0 0,1 1,-1-1,1 0,-1 0,0 0,0 0,0 0,0 0,0 0,0 0,0 0,0 0,0 0,0 0,0 0,0 0,0 0,0 0,0 0,0 0,0 0,0-2,0 0,1 1,-1-1,0 0,0 0,1 0,-1 0,0 0,1 1,-1-1,1 0,-1 0,0 0,1-1,0 1</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644 922,'1'0,"0"-1,0 1,0-1,0 1,0-1,0 1,0 0,0 0,0 0,1 0,-1 0,0 0,3-1,-2 1,-1 0,0 0,1-1,-1 1,0 0,1 0,-1 0,0 0,0 0,0 0</inkml:trace>
</inkml:ink>
</file>

<file path=ppt/ink/ink6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129 853,'0'2,"0"-1,0 0,0 0,0 0,0 0,0 0,1-1,0 0,0 0,0 0,1 0,-1 0,2 0,-2 0,0 0,1 0,-1 0,0-2,0 2,1-1,-1 1,0 0,1-1,-1 1,0 0,0 0,0 0,1-1,-1 1,0 0,0 0,-1 1,0 0,-1 0,0 0,0-1,-1 1,1-1,1 1,0 0,-1-1,-1 1,1-1,1 1,-1-1,0 1,0 0,0-1,1 1,-1-1,1 1,-1-1,1 1,0 0,2-1,-1 0,0 0,0 0,0 0,-1-1,1 1,0 0,0 0,0-1,0 1,0-1,0 1,0-1,0 1,0 0,0 0,-1-1,0 0,-2 1,2-1,0 0,-1 1</inkml:trace>
</inkml:ink>
</file>

<file path=ppt/ink/ink6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144 841,'0'2,"0"-1,0 0,0 0,0 0,0 0,0 2,0-2,0 1,0-1,0 0,0 0,0 0,0 1,0-1,0 1,0-1,0 0,0 0,0 0,0 0,0 0,0 1,0-1,0 0,0 0,0 0,0 0,0 0,0 0,0 0,0 0,0 0,0 1,0-1,0 0,0 0,0 0,0 0,0 0,-1-1,1 1,0 0,0 0,0 0,0 0,0 0,0 0,0 0,0-2,0 0,0 0,0 0,0 0,0 0,0 0,0 0,0 0,0 0</inkml:trace>
</inkml:ink>
</file>

<file path=ppt/ink/ink6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140 867,'-1'0,"0"0</inkml:trace>
</inkml:ink>
</file>

<file path=ppt/ink/ink6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133 869,'1'0,"0"0,0 0,0 0,0 0,0 0,0 0,0 0,0 0,0 0,0 0,0 0,0 0,0 0,0 0,0 0,0 0,0 0,0 0,0 0,0 0,0 0,0 0,0 0,-1-1,1 1,0 0,0 0,0 0,0-1,0 1,0-1,0 1,0 0,0 0,0-1,0 0</inkml:trace>
</inkml:ink>
</file>

<file path=ppt/ink/ink6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203 805,'1'0,"0"0,0 0,0 0,0 0,0 0,0 0,0 0,0 0,0 0,1 0,-1 0,0 0,0 0,0 0,0 0,0 0,0 0,0 0,0 0,0 0,0 0,0 0,-3 0</inkml:trace>
</inkml:ink>
</file>

<file path=ppt/ink/ink6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209 819,'1'0,"0"0,0 0,0 0,0 0,0 0,0 0,0 0,0 0,0 0,0 2,0-2,0 0,0 0,0 0</inkml:trace>
</inkml:ink>
</file>

<file path=ppt/ink/ink6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901 175,'1'0,"0"0,0 0,0 0,-1 1,1-1,0 0,2 1,-3 0,2-1,-1 0,0 0,1 0,-1 0,1 1,-1-1,0 0,0 0,0 1,0-1,0 0,1 0,-2 1,3-1,-1 0,-1 0,1 1,-1-1,0 1,1 0,-1-1,0 0,0 0,0 0,0 1,0-1,1 0,-1 1,0-1,1 1,-1-1,2 0,-2 0,0 0,-1 1,2-1,0 0,-1 0,0 0,0 1,0-1,0 0,0 0,0 0,0 0,0 0,2 0,-2 0,0 0,0 0,0 0,0 0,0 0,0 0,0 0,0 0,0 0,0 0,0 0,0 0</inkml:trace>
</inkml:ink>
</file>

<file path=ppt/ink/ink6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935 199,'0'1,"0"0,0 1,0-1,0 0,0 0,0 1,0-1,0 0,0 0,0 0,0 0,0 1,0-1,0 0,0 0,0 0</inkml:trace>
</inkml:ink>
</file>

<file path=ppt/ink/ink6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954 188,'1'0</inkml:trace>
</inkml:ink>
</file>

<file path=ppt/ink/ink6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958 186,'0'2,"0"-1,0 0,0 0,0 0,0 0,0 0,0 0,0 0,0 0,0 0,0 0,0 0,0 0,0 0,0 0,0 0,0 0,0 0,0 0,0 0,0 0,0 0,0 0,0 0</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659 912,'-1'1,"1"0,0 0,0 0,-1 0,0 0,0 0,1 0,0 0,-1 0,1 0,-2 1,2-1,-1 0,0-1,1 2,-1 0,0-1,0-1,1 1,0 0,-1-1,0 1,1 0,-1-1,1 1,1-1,0 0,0 0,1 0,-1 0,0 0,1 0,1 0,-2 0,0 0,1 0,-1 0,0 0,1 0,-1-1,0 1,0 0,0 0,-2 0,0 0,0 0,0 0,0 0,-1 1,1 0,0 0,0-1,0 2,0-1,1 0,-1-1,1 1,-1 0,1 0,0 0,0 0,-1 0,1 1,0-1,0 0,0 0,0 0,0 0,0 0,0 0,0 0,0 0,0 0,0 0,0 0,0 0,0 0,0 0,0-2,0 0,0 0,0 0,0 0,1 0,-1 0</inkml:trace>
</inkml:ink>
</file>

<file path=ppt/ink/ink6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962 246,'1'0,"0"0,-1 1,0 0,0 0,0 0,0 0,0 0,0 0,0 0,0 0,0 1,0-1,0 0,0 0,0 0,0 0,0 0,-1 0,1 0,0 0,-1-1,1 2,0-1,-1 0,1 0,0 0,-1 0,1 1,0-1,0 0,0 0,-1 0,1 0,0 0,0 0,-1-1,1 1,0 0,0 0,0 0,0-3,0 1,0 0,0 0,0 0</inkml:trace>
</inkml:ink>
</file>

<file path=ppt/ink/ink6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961 232,'2'0</inkml:trace>
</inkml:ink>
</file>

<file path=ppt/ink/ink6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965 284,'0'-1,"0"0,0 0,1 0,0 0,-1 0,1 1,-1-1,0 0,1 1,-1-1,1 1,-1-1,0 0,1 1,0-1,0 0,-1 0,1 1,-1-1</inkml:trace>
</inkml:ink>
</file>

<file path=ppt/ink/ink6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1022 147,'0'1,"0"0,0 0,0 1,0-1,0 0,0 0,0 0,0 0,0 0,0 0,0 0,0 0,0 0,0 0,0 0,0 0,0 0,0 0,0 0,0 1,0-1,0 1,0-1,0 0,0 0,0 0,0 0,0 0,0 0,0 0,0 0,0 0,0 0,0 0,0 0,0 0,0 0,1-1,-1 1,1-1,0 0,0 0,0 0,0 0,2 0,-2 0,-1-1,1 1,0 0,-1-1,1 1,0-1,0 1,-1-1,1 0,0 0,1-1,-1 1,0 1,-1-1,1 0,0 0,0 1,0-1,-1 0,0 0,1 1,0 0,0-1,-1 0</inkml:trace>
</inkml:ink>
</file>

<file path=ppt/ink/ink6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1029 145,'0'1,"0"0,0 0,0 0,0 0,0 0,0 0,0 0,0 0,0 0,0 0,0 0,0 0,0 0,0 0,0 0,0 0,0 0,0 0,0 0,0 0,0 0,0 0,0 0,1 0,-1 0,0 0,0 0,0 0,0 0,0 0,0 0,0 0,0 0,0 0,0 0,0 0,0 0,0 0,0 0,0 0,0 0,0 0,0 0,0 0,0 0,0 0,0 0,0 0,0 0,0 0,0 0,0 0,0 0,0 0,0 0,1-1,-1 1,0 0,0 0,0 0,0 0,0 0,0 0,0 0,0 0,0 0,0 0,0 0,0 0,0 0,0 0,0 0,0 0,0 0,0 0,0 0,0 0,0 0,0 0,0 0,0 0,0 0,0 0,0 0</inkml:trace>
</inkml:ink>
</file>

<file path=ppt/ink/ink6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1033 153,'1'0,"0"0,0 0,-1-1,1 1,-1-1,1 1,0 0,0 0,0 0,0 0,0 0,0 0,0 0,0 0,0 0,-1 2,1-2,0 0,-1 1,1-1,0 0,-1 1,1-1,-1 1,0 0,1-1,-1 1,1-1,-1 1,0 0,0 0,0 0,0 0,0 0,0 0,0 0,0 0,0 0,0 0,0 0,0 0,0 0,0 0,0 0,-1-1,0 0,1 1,0 0,0 0,-1 0,1 0,-1-1,1 1,-1-1,1 1,0 0,-1-1,0 1,0 0,1 0,-1-1,1 1,-1-1,1 1,0 0,-1-1,0 0,1 1,-1-1,1 1,-1-1,1 1,-1-1,0 0,1 1</inkml:trace>
</inkml:ink>
</file>

<file path=ppt/ink/ink6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1035 151,'0'2,"0"-1,0 0,0 0,-1 0,1 0,0 0,0 0,0 0,-1-1,1 1,0 0,0 0,0 0,0 0,0 0,-1 0,1 0,0 0,-1 0,1 0,0 0,0 0,0 0,-1-1,1 1,0 0,0 0,0 0,0 0,0 0,0 0,0 0,0 0,0 0,0 0,0 0,0 0,0 0,0 0,0 0,-1-1,1 1,0 0,0 0,0 0,0 0,0 0,0 0,0 0</inkml:trace>
</inkml:ink>
</file>

<file path=ppt/ink/ink6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1082 143,'-1'0,"1"2,-1-1,1 0,0 0,-1 0,0-1,1 1,-1 0,1 0,-1 1,0-2,1 1,-1 0,1 0,0 1,-1-1,0 0,1 1,-1-1,1 0,0 0,0 0,-1 0,1 0,0 1,0-1,-1-1,1 4,0-3,0 0,0 0,0 0,0 0,0 1,0-1,0 0,0 1,0-1,0 0,0 0,0 0,0 0,0 1,0-1,0 0,0 0,0 0,0 0,0 0,0 0,0 0,0 0,1 0,0 1,-1-1,0 0,0 0,1 0,-1 0,1-1,-1 1,0 0,0 0,1-1,-1 1,0 0,1-1,-1 1,1-1,-1 1,0 0,0 0,0 0,1-1,-1 1,1-1,-1 1,1-1,-1 1,1-1,0 0,-1 1,1-1,0 0,0 0,-1 1,1-1,0 0,0 0,-1 1,1-1,0 0,0 0,0 0,0 0</inkml:trace>
</inkml:ink>
</file>

<file path=ppt/ink/ink6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1102 153,'0'2,"0"-1,0 0,1 0,-1 0,0 0,1-1,-1 1,1 0,-1 0,1-1,-1 1,1 0,0 0,-1 0,0 0,1-1,-1 1,1 0,0-1,-1 1,0 0,1-1,0 0,-1 1,1-1,0 0,0 0,0 0,0 0</inkml:trace>
</inkml:ink>
</file>

<file path=ppt/ink/ink6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1130 144,'0'1,"0"0,0 0,0 0,0 0,-2 0,1 0,1 0,-1 0,0-1,1 1,-1-1,1 1,0 0,-1-1,1 1,-1 0,0 0,0-1,1 1,-1 0,0-1,0 1,1 0,-1-1,1 1,-1-1,0 1,1 0,0 0,-1-1,0 0,0 1,1 0,0 0,-1-1,1 1,-1-1,1 1,-1-1,1 1,0 0,0 1,0-1,0 0,0 1,0-1,0 0,0 0,0 0,0 0,0 0,0 0,0 0,0 0,0 0,0 0,0 2,0-2,0 0,0 0,0 0,0 0,0 0,0 0,0 0,0 0,0 0,0 1,0-1,0 0,0 0,0 0,0 0,0 0,0 0,0 0,0 0,0 0</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667 951,'1'0,"0"0,0 2,0-2,-1 1,1-1,-1 1,0 0,0 0,1 0,-1 0,0 0,0 0,0 0,1 0,-1 0,0 0,0 0,-2-1,1 1,-1-1,1 1,0-1,0 0,0 0,3 0,-1 0,0 0,0 0,1 0,-1 0,0 0,1-3,-1 3,1 0,1-1,-1 0,-1 1,0 0,0 0,0 0,0 0,-1-1,1 1,0 0,-1-1,1 1,0 0</inkml:trace>
</inkml:ink>
</file>

<file path=ppt/ink/ink6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1125 198,'1'0,"0"0,-1-1,1 1,0 0,-1-1,1 1,0 0,0 2,-1-1,0 0,0 0,0 0,0 0,0 0,0 0,0 0,1 0,-1 0,0 0,0 0,0 0,0 0,0 0,0 0,0 0,1 0,-1 0,1-1,-1 1,0 0,0-2,0 0,0 0,0 0,0 0,0 0,0 0,0 0,0 0</inkml:trace>
</inkml:ink>
</file>

<file path=ppt/ink/ink6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1132 180,'2'1,"-1"-1</inkml:trace>
</inkml:ink>
</file>

<file path=ppt/ink/ink6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1163 151,'1'0,"0"0,-1 1,0 0,1-1,-1 1,0 0,2 0,-2 0,0 0,1 0,0 0,-1 0,1 0,-1 0,0 0,0 0,1 0,-1 0,1 2,0-2,-1 0,0 0,0 0,0 0,0 0,0 0,0 0,1 0,-1 0,0 0,0 0,0 0,0 0,0 1,0-1,1 0,-1 1,0-1,0 1,0 1,0-2,0 0,0 1,0-1,0 1,0 0,0-1,0 1,0-1,0 0,0 0,0 0,0 0,0 0,0 0,-2 0,2 0,0 0,-1-1,0 3,1-2,0 0,-1 0,0-1,1 1,0 0,-1-1,1 1,-1 0,0-1,1 1,-1-1,1 1,-1 0,0-1,-1 2,2-1,-2-1,1 1,-1-1,1 1,0 0,-1 0,1-1,0 1,0-1,0 0,-1 0,2 1,-1-1,-1 0,2 1,-2-1,1 0,0 1,-1-1,1 0,0 0,-1 0,1 0,0 0,0 0,0 0,0 0,0 0,0 0</inkml:trace>
</inkml:ink>
</file>

<file path=ppt/ink/ink6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1027 152,'0'2,"0"-1,0 0,0 0,0 0,0 0,0 0,0 0,0 0,-1-1,1 1,0 0,0 0,0 0,0 0,0 0,-1-1,1 1,0 0,0 0,0 0,0 0,0 0,0 0,0 0,0 0,0 0,0 0,0 0,0 0,0 0,0 0,0 0,0 0,0 0,0 0,0 0,0 0,0 0,0 0,0 0,0 0,0 0,0-2,0 0,0 0,0 2,0 0</inkml:trace>
</inkml:ink>
</file>

<file path=ppt/ink/ink6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1123 181,'2'0</inkml:trace>
</inkml:ink>
</file>

<file path=ppt/ink/ink6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1065 215,'0'1,"0"0,0 0,0 0,-1-1,0 1,0 0,1 0,-1-1,1 1,-1 0,0-1,1 1,-1 0,0 0,0 0,0-1,1 1,0 0,-1-1,1 1,-1-1,1 1,1-1,2 0,-1 0,-1 0,1 0,-1-1,0 1,1-1,-1 1,0 0,0 0,-1 2,0-1,0 0,0 0,0 0,0 0,-2-1,1 1,0-1,0 1,1 0,-1-1,0 0,0 1,0 0,0-1,1 1,-1-1,1 1,-1-1,0 1,0-1,0 0,0 0,1 1,0 0,-1-1</inkml:trace>
</inkml:ink>
</file>

<file path=ppt/ink/ink6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1058 234,'1'0,"0"0,0 0,0 0,-1 1,1-1,-1 1,1-1,0 0,0 1,0-1,0 0,-1 1,1-1,0 0,0 0,0 0,0 1,0-1</inkml:trace>
</inkml:ink>
</file>

<file path=ppt/ink/ink6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1066 248,'0'1,"1"-1,0 0,0 0,0 0,0 0,0 0,1 0,-1 0,0 0</inkml:trace>
</inkml:ink>
</file>

<file path=ppt/ink/ink6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1072 249,'2'1,"-2"0,0 0,0 0,0 0,0 0,0 0,0 0,0 0,0 0,0 0,0 0,0 0,0 0,0 0,-1-1,0 0,-1 0,1 0,0 0,0-1,1 0,0 0,0 0,1 1,0 0,0-1,0 1,0 0,-1-1,1 1,0 0,0 0,0 0,-1-1,0 0,1 1,0 0,0 0,0 0,0 0,-1 2,1-2,0 0</inkml:trace>
</inkml:ink>
</file>

<file path=ppt/ink/ink6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1100 233,'0'2,"0"-1,0 0,0 0,0 0,-2-1,2 1,0 0,-1 0,1 0,0 0,0 0,0 0,0 0,0 0,1-1,-1 1,0 0,0 0,0 0,1 0,-1 0,0 0,0 0,0 0,1-1,-1 1,0 0,0 0,0 0,0 0,0 0,0 0,0 0</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642 899,'1'0,"-1"2,0-1,0 0,0 0,0 0,0 0,0 0,0 0,0 0,0 0,0 0,0 0,0 0,0 0,0 0,0 0,0 0,0 0,0 0,0 0</inkml:trace>
</inkml:ink>
</file>

<file path=ppt/ink/ink6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1117 229,'0'2,"0"-1,0 0,0 0,0 0,0 0,0 0,-2 1,2-1,-1-1,1 1,0 0,0 0,0 0,1-1,0 0,0 0,0 0,0 0,0 0,1 0,-1 0,0 0,0 0,0 0,0 0,0 0,0 0,0 0,0-1,0 1,1 0,-2 1,0 0,0 0,-2 0,2 0,0 0,-1-1,1 1,-1-1,0 1,1 0,-1-1,0 1,1 0,-1-1,0 1,0-1,0 1,0-1,0 1,1 0,-1-1,0 0,0 0,1 1,-1-1,1 1,2-1,-1 0,0 0,0 0,0-2,1 2,-2-1,1 1,0 0,0 0,0-1,0 1,0-1,0 1,0 0,0 0,0 0,-1-1,1 1,0 0,-1-1,0 0,-1 1,0 0,0 0,0 0,1-1,-1 0</inkml:trace>
</inkml:ink>
</file>

<file path=ppt/ink/ink6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1123 228,'0'2,"0"-1,0 0,0 0,0 0,0 0,0 0,0 0,1-1,-1 1,0 0,0 0,0 0,0 0,0 0,0 0,1-1,-1 1,0 0,0 0,0 0,0 0,0 0,0 0,0 0,0 0,0 0,0 0,0 0,0 0,1-1,-1 1,0 0,0 0,0 0,0 0,0 0,0 0,0 0,0 0,0 0,0 0,0 0,0 0,0 0,0 0,0 0,0 0</inkml:trace>
</inkml:ink>
</file>

<file path=ppt/ink/ink6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484 187,'1'1,"-1"0,1-1,-1 1,1-1,-1 1,2 0,-2 0,1-1,-1 1,1-1,-1 1,1-1,-1 1,1-1,-1 1,1-1</inkml:trace>
</inkml:ink>
</file>

<file path=ppt/ink/ink6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509 183,'0'2,"0"-1,-1 0,0-1,1 1,-1-1,1 1,-1-1,1 1,-1 0,0 0,1 0,-1-1,1 1,-1-1,0 0,1 1,0 0,-1-1,1 1,-1-1,1 1,-1-1,1 1,-1-1,1 1,-1-1,1 1,-1-1,1 1,-1-1,1 1,0 0,0 0,0 0,0 0,1 0,-1 0,0 0,0 0,1-1,-1 1,0 0,1 0,-1 0,0 0,1-1,-1 1,0 0</inkml:trace>
</inkml:ink>
</file>

<file path=ppt/ink/ink6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497 206,'1'0,"1"0,-1 0,0-1,0 1,0 0,0 0,-1-1,1 1,0 0,0 0,-1-1,1 1,0 0,0 0,0 0,0 0,0 0,0 0,0 0,0 0,0 0,0 0,-1 2,0-1,0 0,0 0,0 0,-2 0,1 0,1 0,-1-1,0 0,0 0,0 0,1 1,-1-1,0 0,2 0,0 0,0 0,2-1,-2 1,0 0,0-1,0 1,0-1,0 1,0-1,0 1,0 0,0-1,0 1,0-1,0 1,0 0,-1-1,-1 1,0 0,0 0,0 0,0 0,1 2,-1-2,0 1,0 0,0-1,0 0,0 0,1 1,-1 0,0 0,0-1,0 1,-1-1,2 1,-1-1,0 1,0 0,0-1,1 1,-1-1,0 0,1 1,-2 0,2 0,-1-1,0 0,1 1,-1-1,0 1,1 0,-1-1,1 1,-1-1,1 1,-1-1,0 1,1 0,0 0,-1-1,1 1,-1 0,1 0,-1-1,1 1,0 0,-1-1,1 1,-1-1,1 1</inkml:trace>
</inkml:ink>
</file>

<file path=ppt/ink/ink6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519 227,'1'0,"0"0,-1 1,0 0,1-1,-1 1,1 0,-1 0,1 0,0 0,0-1,-1 1,0 0,1-1,0 1,-1 0,1-1,-1 1,1-1,0 0,0 0,0 0,0 0,-1 1,1-1,0 0,0 0,0 0,0 0,0 0,0 0,0 0,0 0,0 0,0 0,0 0,0-1,0 1,0-1,0 1,-1-1,1 1,0 0,-1-1,0 0,1 1,-1-1,0 0,0 0,0 0,-1 1,0 0,1-1,-1 1,0 0,1-1,-1 1,0-1,1 0,-1 1,0 0,1-1,-1 1,0 0,0 0,1-1,2 1,-1 0,-1-1,2 1,-1 0,1 0,-1-1,0 1,0 0,0 0,0 0,0 0,0 0,1 0,0-1,-1 1,1 0,-1-1,0 1,0 0,0-1,0 1,0 0,0 0,0 0</inkml:trace>
</inkml:ink>
</file>

<file path=ppt/ink/ink6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1266 146,'1'0,"0"0,0 0,0 0,1 0,-1 0,1 0,0 0,0 0,-1 0,1 0,1 0,-1 0,1 0,-2 0,3 0,-3 0,1 0,1 0,-1 0,4 0,-4 0,-1-1,1 1,-1 0,0 0,1 0,-1-1,0 1,0 0</inkml:trace>
</inkml:ink>
</file>

<file path=ppt/ink/ink6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1292 134,'0'1,"0"0,0 0,0 0,0 0,0 0,0 0,0 2,0-1,0 0,0 1,0 0,0-2,1 1,-1 0,0-1,0 1,0 0,0-1,0 1,0 1,1 0,-1-1,0 0,0 0,0 2,0-2,0 0,0 0,0 0,0 1,0 0,0-1,0 0,0-1,0 2,0-1,0-1,0 1,0 0,0-1,0 1,0-1,0 1,0-1,0 0,0 0,0 0,0 0,0 0,-2-1,1 0,1-1,0 0,-1 1,0-1,0 0,1 0,-1 0,0 1,1-1,0-1,-1 2,0 0,0-2,1 1,-1 0,0 0,0-1,1 1,-1 0,0 0,1 0,-1 0,1 0,0 0,-1 1,1-1,0 0,0 0,0 0,0 0,0 0,0 0,0 0,2 1,-2-1,1 0,0 0,0 0,0 0,3-1,-3 1,0 0,1 0,0 0,0 0,0 0,0 0,0-1,0 1,1 0,-1 0,1-1,0 1,-1 1,1-1,0-1,-1 1,2 0,-1 0,3-1,-2 0,-1 1,0 0,-1 0,-1 1,1 0,-1 0,0-1,0 1,0 0,-1 1,0 0,0 0,0 0,0 0,0 0,-1-1,1 1,-1 0,1 0,0 0,0 0,-1-1,1 1,0 0,0 0,0 1,0-1,0 0,0 0,0 0,0 0,0 0,0 0,0 0,0 0,1-1,-1 1,0 0,0 0,0 0,0 0,0 0,0 0,0 0,0 0,0 0,0 0,0 0,-1-1,1 1,-1 0,0-1,0 0,1 1,-1-1,1 1,-1-1,0 0,0 0,0 1,0 0,0-1,0 0,0 1,0-1,0 0,0 0,0 0,0 0,-1-2,2 1</inkml:trace>
</inkml:ink>
</file>

<file path=ppt/ink/ink6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1328 186,'-1'0,"0"0,0 2,0-1,0 0,0-1,0 1,1 0,-2 0,0 1,0 0,1-1,0 0,0-1,1 1,-1-1,0 1,1 0,0 0,-1-1,0 0,0 1,1 0,0 0,1-1,0 0,0 0,0 0,1-2,-2 1,1 1</inkml:trace>
</inkml:ink>
</file>

<file path=ppt/ink/ink6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1326 191,'1'0,"0"0,0 0,0 0,0 0,1 0,-2 2,1-2,0 0,0 0,0 1,0-1,0 0,0 1,0 0,0-1,0 0,0 0,0 1,0-1,0 0,0 1,0-1,0 0,0 1,0-1,-1 1,1 0,0-1,0 0,0 1,0-1,1 0,-1 1,0-1,0 0,0 0,0 0,1 0,-1 0,0 0,0 0,0 0</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631 976,'1'0,"-1"1,1-1,0 1,0 0,-1 0,1-1,-1 1,1-1,-1 1,2-1,-2 1,1-1,0 0,-1 1,1-1,0 0,0 0</inkml:trace>
</inkml:ink>
</file>

<file path=ppt/ink/ink6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1376 169,'1'0,"0"0,1 0,-1 0,0 0,0 0,0 0,0 0,0 0,0-1,0 1,0 0,0 0,0 0,0 0,0 0,0 0,1 0,-1 0,0 0,1 0,-1 0,0 0,0 0,0 0,0 0,0 0,0 0,0 0,0 0,0 0,0 0,-1-1,1 1,0 0</inkml:trace>
</inkml:ink>
</file>

<file path=ppt/ink/ink6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1405 154,'-1'0,"1"2,-1 0,0 0,1-1,-1-1,1 2,-2 2,2-3,-1 0,0 0,0 1,1-1,-1 1,0-1,0 0,1 1,-1-1,0 1,0-2,1 1,0 1,-1-2,0 1,0 0,1 0,0 0,-1 0,0 0,0 0,1 0,-1-1,1 1,-1-1,1 1,0 0,-1-1,0 0,1 1,-1-1,1 1,0 0,-1-1,0 1,1 0,-1-1,1 1</inkml:trace>
</inkml:ink>
</file>

<file path=ppt/ink/ink6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1377 200,'1'0,"0"0,0 0,0 0,0 0,0 1,0 0,0-1,0 0,0 1,0-1,0 0,-1 1,1-1,0 0,-1 1,1-1,0 0,0 0,0 1,0-1,-1 1,1-1,0 1,0-1,0 0,0 0,0 0,0 0,0 0,0 0,0 0,0 0,0 0,0 0,-1-1,1-1,0 2,-1-1,1-1,-1 1,0-1,1 1</inkml:trace>
</inkml:ink>
</file>

<file path=ppt/ink/ink6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1431 140,'0'1,"0"0,0 0,0 1,0-1,0 1,0-1,-2 0,2 0,-1 0,0 0,1 1,-1-2,0 0,1 1,-1 0,1 0,-1-1,0 1,1 0,-1 0,0 0,0 0,1 0,-1-1,1 1,-1-1,1 1,0 0,-1 0,0 0,1 0,-1 0,1 0</inkml:trace>
</inkml:ink>
</file>

<file path=ppt/ink/ink6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1430 163,'0'1,"1"1,-1 0,1 0,0 0,-1-1,0 0,0 1,0 0,0 0,0 1,0-2,0 0,0 0,0 0,0 1,0 0,0-1,0 1,0-1,0 0,-2 1,2-1,0 0,-1 0,1 0,-1 0,1 0,0 0,0 0,0 0,0 0,0-2,0 0,0 0,0-1,0 0,0 1,2-1,-2 0,1 1,0-2</inkml:trace>
</inkml:ink>
</file>

<file path=ppt/ink/ink6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1446 167,'0'1,"0"1,0 1,0-1,0 0,0 0,0 0,0 0,0 0,0 0,0 1,0-2,0 2,0-1,0-1,0 1,-1 0,1 0,-1 0,1-1,0 1,0 0,-1-2,1 2,0-1,0 0,0 1,0-1,0 0,0 0,0-3,0 1,0 0,0 0,0-1,2 0,-1 0,0 0,-1 1,1-1,-1-1,2 1,-1 1,0-1,1-3,-1 4,-1 0,1-1,0 1,0 0,-1-1,1 1,-1 0,1 0,-1 0,1 1</inkml:trace>
</inkml:ink>
</file>

<file path=ppt/ink/ink6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1476 179,'0'1,"1"-1,-1 1,1-1,0 0,1 0,-1-1,0 1,0-2,1 1,-1-1,1 1,-1-2,0 2,0-1</inkml:trace>
</inkml:ink>
</file>

<file path=ppt/ink/ink6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1499 152,'-1'1,"0"0,0 1,1-1,-2 1,2 0,-1 0,0-1,0 0,-1 2,2 0,-2-2,1 0,0 1,0-1,0 1,1-1,-1 0,0 0,0 1,0-1,1 0,-1 0,0 0,0 0,1 0,0 0,-1-1,1 1,1-1,0 0,0 0,1 0,-1 1,0 0,0 0,0 0,0 0,-1 0,1 0,-1 0,1-1,-1 1,0 0,1-1,0 0,0 0,0 0,0 0,0 0,0 0,1 0,-1 0,0 0,2 0,-2 0,2-1,0 0,0-1,0 0,-1 1,0-2,1 1,-1-1,0 2,1-2,-1 0,2-3,-3 4,0-1,0 1</inkml:trace>
</inkml:ink>
</file>

<file path=ppt/ink/ink6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1540 139,'-1'0,"0"0,0 0,0 0,0 0,0 1,0 0,0 0,0 0,0 0,0 0,1 0,-2 1,2-1,-1-1,0 1,1 0,0 0,-1-1,0 2,1 0,-1-2,1 1,0 0,-1 0,0 0,1 0,0 0,0 0,0 0,0 0,0 0,-1-1,1 1,0 0,0 0,0 0,1-1,-1 1,1-1,0 1,0-1,0 0,0 0,0 0,0 0,-1 1,1-1,0 0,-1 1,1-1,0 1,0-1,0 0,-1 1,0 0,1-1,0 0,-1 1,0 0,1-1,-1 1,1-1,-1 1,0 0,0 0,0 0,0 0,0 0,0 0,0 0,0 0,0 0,0 0,-2-1,2 1,0 0,-1-1,0 0,-1 0,1 0,0 0,-1 0,1-1,1 0,0 0,-1 0,0 0,1 0,-1-1,1 1,0 0,0 0,0-1,0 1,0-1,0 1,0-1</inkml:trace>
</inkml:ink>
</file>

<file path=ppt/ink/ink6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1526 172,'1'0,"0"0,-1 1,0 0,0 0,1-1,-1 1,0 0,0 0,0 1,0-1,0 0,0 0,0 0,0 0,0 0,0 0,0 0,0 0,0 1,0-1,-1 0,1 0,-1 0,0-1,1 2,-1-1,0-1,0 0,1 1,0 0,-1-1,0 0,0 0,1-1,0 0,0 0,0 0,0 0,0 0,0 0,1 0,0 0,-1-1,1 1,0 0,0 1,-1-1,1 0,0 0,0 1,-1-1,1 0,0 1,0-1,0 1,0-1,0 1,1 0,-1 0,1-1,0 1,0 0,0-1,0 1,0 0,1 0,0 0,-1 0,1 0,1 0,-1 0,-2 0,3 0,-2 0,0 0,0 0,0 0,0 0,-1 0,0 0,0 0,-2 0,0 0,0 0,0 0,0 0,0 0,0 0,0 0,0 0,1-1,-1 1,0 0,0-1,0 1,0 0,0-2</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664 981,'1'0,"0"0,0 0,0 0,0 0,1 0,-1 1,0-1</inkml:trace>
</inkml:ink>
</file>

<file path=ppt/ink/ink6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1567 169,'0'1,"0"0,-1 0,1 0,-1 0,0 2,1-1,-1-1,0 0,1 0,-1 1,0 1,0-1,0 0,0 0,0 0,0 0,1-1,0 1,0-1,-1 0,0 0,1 0,0 0,0 0,0 0,2-3,-2 1,1 1,0-2,0 0,1 1,-1-1,0 1,0-1,0 0,2-1,-2 1,0 0,0 0,1 0,-2 1,0-1,1 0,0 1</inkml:trace>
</inkml:ink>
</file>

<file path=ppt/ink/ink6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1578 161,'0'3,"0"-1,0-1,0 0,0 0,-1 1,0-1,1 1,-1-1,1 0,-1 1,0-1,1 0,0 1,-1 0,0-2,0 2,0-1,-1 4,1-4,0 0,1 0,-1 0,0 1,0 0,0 0,0-2,0 1,0 1,0-1,-1 1,2-1,-1 0,-1 0,2 0,-2 1,1-1,0 0,0 0,0 1,0-2,-3 4,3-3,0 0,0 0,0-1,0 1,0-1,1 1,0 0,-1-1,0 0,0 1,2-1,0 0,0 0,1 0,-1-1,0 1,0 0,0 0,0-1,0 1,2-2,-2 2,1-1,-1 0,1 1,0 0,-1-1,1 0,-1 0,0 1,1-1,0 0,-1 1,1 0,-1 0,0 0,0 0,0-1,0 1,0 0,0 0,0 0,0 0,0 0,0 0,0 1,0-1,-1 1,1-1,0 0,0 0,0 0,-1 1,1-1,0 0,0 0,0 1,0-1,0 0,0 0,1 0,-1 0,1 0,2-1,-3 0,0 0,1 0,0 0,0 0,-1-1,1-1,0 1,1 0,-1-1,0 2</inkml:trace>
</inkml:ink>
</file>

<file path=ppt/ink/ink6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1650 123,'-1'0,"0"0,0 0,1 1,-1-1,0 2,0-2,0 1,0 0,0 0,0 0,0 0,0 0,0 0,0 1,0-2,1 1,-1-1,0 1,0 0,1 0,-1 0,0-1,0 2,0-1,0 0,0-1,1 1,-1-1,1 1,-1 0,1 0,0 0,-1-1,1 1,-1-1,1 1,0 0,0 0,1 0,-1 0,1-1,-1 1,1-1,-1 2,1-2,-1 2,1-1,-1 1,1-1,-1 0,0 0,1 1,-1-1,0 1,0 0,0 0,0-1,0 1,0 0,0 0,0 0,0 0,0-1,0 0,0 0,-2 1,2-1,-1 0,1 0,0 0,0 0,0 0,0 0,-1 0,1 0,0 0,-1 0,0 0,1 0,0 0,0 0,-1 0,1 0,0 0,-1-1,1 1,0 0,0 0,0 0,-1-1,1-2,0 1,0-1,0 1,2-3,-2 2,1 1,0-1,1-1,-1 1</inkml:trace>
</inkml:ink>
</file>

<file path=ppt/ink/ink6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1643 159,'1'0,"0"0,0 0,0 0,0 0,0 0,0 0,0 0,0 0,0 0,0 0,1 0,-1 0,0 0,0 0,0 0,0 0,0 0,0 0,0 0,0 0,0 0,0 0,0 0,0 0,0 0,0 0,0 0,0 0,0-1,0 1,0 0,-1-1,0 0</inkml:trace>
</inkml:ink>
</file>

<file path=ppt/ink/ink6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1675 155,'-1'2,"0"0,-1-1,1 1,-1 1,1-1,0 1,0-2,-1 2,0-1,1 1,-1-1,1 1,-1-3,2 3,-1-1,0 0,-1 0,1-2,0 3,1-2,-1 1,0-1,0 0,1 0,0 0,0 0,-1 0,1 0,-1-1,2 0,0 0,1-1,-1 1,-1-1,2 0,0 0,0 0,-1 1,0-2,1 2,-1-1,0 1,0 0,1-1,-1 1,0 0,0 0,-1 1,1 0,-1 0,0 0,0 0,0 0,0 1,0-1,0 0,0 1,0-1,0 0,0 0,-2 1,2-1,-1 0,0-1,0 2,0-2,0 1,1 0,-1-1,0 1,0 0,0 0,0-1,0 0,1 1,0 0,-1-1,0 0,1-2,0 1,0 0,1 0,0 0,-1 0,2 0,-1 1,-1-2,2 1,-1 0,0 0,0 0,1 0,-1 0,2-1,-2 1,1-1</inkml:trace>
</inkml:ink>
</file>

<file path=ppt/ink/ink6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1706 160,'0'1,"0"0,0 0,0 1,0-1,-1 0,0 0,0 0,1 1,-1-1,1 0,0 1,-1-2,1 1,-1 0,1 0,0 0,-1 0,1 0,0 0,0 0,0 0,-1-1,1 1,-1-1,1 1,1-1,0 0,0 0,0 0,-1-1,1 0,0 1,0 0,0 2,-1-1,1 0,-1 1,0-1,0 1,0-1,0 0,1 2,-1 0,0-1,0-1,0 1,0-1,0 1,-2 0,2 0,0-1,0 1,-1 0,1-1,0 3,0-3,0 0,0 0,0 0,0 0,0 0,0 0,1-1,0 0,0 0,-1-1,1 0,0 1,0 0,1-1,-1 0,0 1,1-1,-1 0,0 0,0-1,1 1,-1 1,0-1,0 1,0-2,0 2,-1-1,1 0,0 0,0 1,-1-1,1 0,0 0,0 1,-1-1,1 0,0 0,-1-1,1 2,-1-2,1 1,0 1,-1-1</inkml:trace>
</inkml:ink>
</file>

<file path=ppt/ink/ink6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1739 194,'1'0,"-1"-1,1 1,0 0,0 0,0 0,0 0,0 0,0-1,0 1,0 0,0 0,0 0,1 0,-1 0,0 0,1 0,-1 0,2 0,-1 0,-1 0,2 0,-1-1,4 1,-4 0,-1 0,1 0,-1 0,0 0,0 0,0 0,0 0,-2 0,0 0,0 0,0 0,0 0,-1 0,1-1,0 1,0 0,1-1,-1 1,0-1,-3-1,2 1,1 1</inkml:trace>
</inkml:ink>
</file>

<file path=ppt/ink/ink6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1757 171,'0'2,"0"-1,1 0,-1 0,0 0,0 1,0-1,1 0,-1 1,0-1,0 1,0-1,0 4,0-2,0-1,0 0,0 0,0 0,0-1,0 2,0-1,0 0,0 0,0 1,0-2,0 1,-2 0,2-1,0 0,0 1,0 0,0-1,-1 1,1-1,0 0,0 3,0-3,0 0,0 0,0 0,0 0,0 0,0 0,0 0,0 0,0 0,-1-1,0 0,0 0,0-2,1 1,0 0,-1 0,1 0,0 0,-1 0,1 0,-1 0,1 0,0 0</inkml:trace>
</inkml:ink>
</file>

<file path=ppt/ink/ink6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24:4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1662 162,'1'0,"0"0,0 0,0 0,0-1,0 1,0 0,0 0,0 0,0 0,0 0,0 0,3 0,-3 0,0 0,0 0,0 0,0 0,0 0</inkml:trace>
</inkml:ink>
</file>

<file path=ppt/ink/ink6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750 667,'-1'0,"0"1,1 0,0 0,-1 0,1 0,-1-1,1 1,0 0,-1-1,1 1,0 0,0 0,0 0,0 0,1-1,-1 1,1-1,-1 1,1 0,0-1,0 1,-1 0,1-1,0 0,-1 1,1-1,0 0,0 0,0 0,0 0,0 0,-1 1,1-1,0 0,0 0,0 0,0 0,0 0,0 0,0 0,-1-1,0 0,1 1,-1-1,0 0,1 0,-1 0,0 0,0 0,0 0,0 0,0 0,1 1,-1-1,0 0,0 0,0 0,0 0,0 0,0 0,-1 1,1-1,-1 1,0 0,0 0,1-1,-1 1,0 0,0 0,0 0,0 0,1-1,-1 1,0 0,0 0,0 0,0 0,0 0,0 0,0 0,0 0,0 0,0 0,1-1,-1 1</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692 982,'1'0,"0"0,0 0,0 0,0 0,0 0,0 0,0 0,0-1,0 1,0 0,0 0,0 0,0 0</inkml:trace>
</inkml:ink>
</file>

<file path=ppt/ink/ink6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773 674,'1'0,"0"0,0 0,0 0,0 0,0 1,0-1,0 0,0 0,0 0,1 0,-1 0,1 0,-1 0,0 1,1-1,0 0,-1 0,0 0,-1 1,1-1,0 0,0 0,0 0,0 0,0 0,0 0,0 0,0 0,0 0,0 0,0 0,-1 1,1-1,1 0,-2 1,1-1,0 0,0 0,0 0,0 1,0-1,0 0,0 0,1 0,-1 0,2 0,-2 0,0 0,0 0,0 1,1-1,-1 0,0 0,0 0,0 0,0 0,0 1,0-1,0 0,0 0,0 0,0 0,0 0,0 0,0 0,0 0,0 0,0 0,0 0,0 0,1 0,-1 0,0 0,0 0,0 0,0 0,0 0,0 0,0 0,0 0,0 0,0 0,0 0,1 0,-1 0,0 0,0 0,-1 1,1-1,0 0,0 0,0 0,0 0,0 0,0 0,0 0,0 0,0 0,0 0,0 0,0 0,0 0,0 0,0 0,0 0,0 0,0 0,1 0,-1 0,0 0,0 0,0 0,0 0,0 0,0 0,0 0,0 0,-1 1,1-1,0 0,0 0,0 0,0 0,0 0,0 0,0 1,0-1,0 0,0 0,0 0,0 0,0 0,0 0,0 0,0 0,0 0,0 0,0 0,0 0,0 0,0 0,0 0,0 0,0 0,0 0,0 0,0 0,0 0</inkml:trace>
</inkml:ink>
</file>

<file path=ppt/ink/ink6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931 675,'-1'0,"1"1,0 0,0 0,-1 0,1 0,0 0,0 0,1-1,-1 1,1-1,-1 1,0 0,1-1,0 0,0 0,-1 1,1-1,-1 1,1-1,0 0,0 0,0 0,-1 1,1-1,0 0,0 0,0 0,0 0,0 0,0 0,0 0,0 0,0 0,0 0,-1-1,1 1,-1-1,1 1,-1-1,0 0,1 0,-1 0,0 0,0 0,0 0,0 0,0 0,0 0,0 0,-1 0,0 1,1-1,0 0,-1 0,0 1,1-1,-1 1,0 0,0 0,1-1,-1 1,0 0,0 0,0 0,1-1,-1 1,0 0,0 0,0 0,0 0,0 0,0 0,-1 1,1-1,-1 0,1 0,1 1,-1-1,1 1,-1-1,1 1,-1-1,0 0,0 0,1 1,-1-1,1 1,-1-1,1 1,1 1,0-1,0 0,0-1,-1 1</inkml:trace>
</inkml:ink>
</file>

<file path=ppt/ink/ink6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956 676,'1'0,"2"0,-2 0,1 0,-1 0,0 0,0 0,0 0,0 0,0 0,1 0,-1 0,0 0,0 0,0 0,0 0,0 0,0 0,0 0,1 0,-1 0,1 0,-1 0,1 0,-1 0,0 0,0 0,0 0,0 1,0-1,0 0,0 0,0 0,0 0,0 0,0 0,0 0,0 0,0 0,2 0,-2 0,0 0,0 1,1-1,-1 0,0 0,0 0,0 0,0 0,0 0,0 0,0 0,0 0,0 0,0 0,0 0,0 0,0 0,0 0,0 0,0 0,0 0,1 0,-1 0,0 0,0 0,0 0,0 0,0 0,0 0,0 0,0 0,0 0,0 0,0 0,0 0,0 0,0 0,0 0,0 0,0 0,0 0,0 0,0 0,0 0,0 0,0 0,0 0,0 0,0 0,0 0,1 0,-1 0,0 0,0 0,0 0,0 0,1 0,-1 0,0 0,0 0,0 0,0 0,0 0,0 0,0 0,0 0,0 0,0 0,0 0,0 0,0 0,0 0,0 0,0 0,0 0,1 0,-1 0,0 0,0 0,0 1,0-1,0 0,0 0,0 0,0 0,0 0,0 0,0 0,0 0,0 0,0 0,0 0,0 0,0 0,0 0,0 0,-1 1,1-1,0 0,0 0,0 0,0 0,0 0,0 0,0 0,0 0,0 0,0 0,0 0,0 0,0 0,0 0,0 0,0 0,0 0,0 0,0 0,0 0,0 0,0 0,0 0,0 0,0 0,0 0,0 0,0 0,0 0,0 0,0 0,0 0,0 0,0 0</inkml:trace>
</inkml:ink>
</file>

<file path=ppt/ink/ink6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1135 678,'-1'0,"0"0,0 0,1 1,0 0,0 0,-1-1,1 1,0 0,-1-1,1 1,0 0,0 0,0 0,0 0,0 0,0 0,0 0,0 0,0 0,0 0,1 0,-1 0,1-1,-1 1,1-1,-1 1,1-1,-1 1,1-1,0 0,-1 1,1-1,0 0,0 0,-1 1,1-1,0 0,0 0,0 0,0 0,0 0,0 0,0 0,0 0,-1-1,1 1,0 0,-1-1,0 0,0 0,1 1,-1-1,0 0,0 0,1 0,-1 0,0 0,0 0,0 0,0 0,0 0,0 0,-1 1,1-1,0 0,-1 1,0 0,1-1,-1 1,0-1,0 1,0-1,0 1,0 0,0 0,1-1,-1 1,1-1,-1 1,0 0,0 0,1 1,-1-1,1 2,0-1</inkml:trace>
</inkml:ink>
</file>

<file path=ppt/ink/ink6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1149 689,'1'0,"0"0,0 0,0 0,0 0,0 0,0 0,0 0,0 0,0 0,0 0,-1-1,1 1,0 0,0 0,0 0,0 0,-1-1,1 1,0 0,0 0,0 0,0 0,0 0,0 0,0 0,0 0,-1-1,1 1,0 0,0 0,0 0,1 0,-1 0,0 0,0 0,0 0,1 0,-1 0,0 0,0 0,0 0,0 0,0 0,1 0,-1 0,0 0,0 0,0 0,0 0,0 0,0 0,0 0,0 0,0 0,0 0,0 0,0 0,0 0,0 0,0 0,0 0,0 0,0 0,0-1,0 1,0 0,0 0,0 0,0 0,0 0,0 0,0 0,0 0,0 0,0 0,0 0,0 0,0 0,0 0,0 0,0 0,0 0,0 0,0 0,0 0,0 0,0 0,0 0,0 0,0 0,0 0,0 0,0 0,1 0,-1 0,0 0,0 0,0 0,0 0,0 0,0 0,0 0,0 0,0 0,0 0,0 0,0 0,0 0,0 0,0 0,0 0,0 0,0 0,0 0,0 0,0 0,0 0,0 0,0 0,1 0,-1 0,0 0,0 0,0 0,0 0,0 0,0 0,0 0,0 0,0 0,0 0,0 0,0 0,0 0,1 0,-1 0,0 0,0 0,0 0,0 0,0 0,0 0,0 0,0 0,0 0,0 0,0 0,0 0,0 0,0 0,0 0,0 0</inkml:trace>
</inkml:ink>
</file>

<file path=ppt/ink/ink6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1306 679,'0'1,"-1"-1,0 0,1 1,-1 0,1 0,-2 0,2 0,-1-1,1 1,0 0,-1-1,1 1,0 0,-1 0,1 0,0 0,0 0,0 0,0 0,0 0,0 0,0 0,1 0,-1 0,1-1,-1 1,1-1,0 0,-1 1,1-1,0 0,-1 1,1-1,0 0,0 0,0 0,0 0,0 0,0 0,0 0,0 0,-1-1,1 1,0-1,-1 0,1 1,0-1,-1 0,0 0,1 1,-1-1,0 0,0 0,0 0,0 0,0 0,0 0,0 0,-1 1,1-1,-1 1,1-1,0 0,-1 1,0 0,0 0,1-1,-1 1,0 0,0 0,0 0,0 0,1-1,-1 1,0 0,0 0,0 0,0 0,0 0,0 0,0 0,0 0,0 0,0 0,0 0</inkml:trace>
</inkml:ink>
</file>

<file path=ppt/ink/ink6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758 689,'0'1,"0"0,0 0,0 0,0 0,0 0,0 0,0 0,0 0,0 0,0 0,0 0,0 1,0 0,0-1,0 0,0 0,0 0,0 0,0 0,0 0,0 0,0 0,0 0,0 0,0 0,0 0,0 0,0 0,0 0,0 0,0 0,0 0,0 0,1-1,-1 1,0 0,0 0,0 0,0 0,0 0,0 0,0 0,0 0,1 0,-1 0,0 0,0 0,1 0,-1 0,0 0,0 0,0 0,0 0,0 0,1-1,-1 1,0 0,0 0,0 0,0 0,0 0,0 0,0 0,0 0,0 0,0 0,0 0,0 0,0 0,0 0,0 0,0 0,1-1,-1 1,0 0,0 0,0 0,1-1,-1 1,0 0,0 0,0 0,0 0,0 0,0 0,0 0,0 0,0 0,0 0,0 0,0 0,0 0,0 0</inkml:trace>
</inkml:ink>
</file>

<file path=ppt/ink/ink6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765 783,'0'1,"0"0,0 0,0 0,0 0,0 0,0 0,0 0,0 0,0 0,0 0,0 0,0 0,0 0,1-1,-1 1,1-1,-1 1,0 0,1-1,0 0,-1 1,1-1,0 0,0 0,0 0,0 0,0 0,0 0,-1-1,1 1,-1-1,0 0,1 1,-1-1,0 0,0 0,0 0,0 0,0 0,0 0,0 0,0 0,0 0,0 0,0 0,-1 0,0 0,1 0,0 0,-1 1,1-1,-1 1,0 0,1-1,0 0,-1 1,1-1,-1 1,1-1,-1 0,1 0,-1 0,0 1,0 0,0 0,1 1,0 0,-1-1,1 1,0 0,0 0,0 0,0 0</inkml:trace>
</inkml:ink>
</file>

<file path=ppt/ink/ink6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942 689,'0'1,"0"0,0 0,-1 1,1-1,0 0,0 0,0 0,0 0,0 0,0 0,0 0,0 0,0 0,0 0,0 0,0 0,0 0,0 0,0 0,-1 1,1-1,0 0,0 1,0-1,-1 0,1 0,0 0,0 0,0 1,0-1,-1-1,1 2,0-1,0 0,0 0,0 0,0 0,0 0,0 0,0 0,0 0,0 0,0 0,0 0,0 0,0 0,0 0,0 0,0 0,0 0,0 0,0 0,0 0,0 0,0 0,0 0,0 0,0 0,0 0,0 0,0 0,-1 0,1 0,0 0,0 0,0 0,0 0,0 0,0 0,0 0,-1-1,1 1,0 0,0 0,0 0,0 0,0 0,0 0,0 0,0 0,0 1,0-1,0 0</inkml:trace>
</inkml:ink>
</file>

<file path=ppt/ink/ink6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933 776,'-1'0,"0"0,1 1,-1-1,1 1,0 0,-1-1,1 1,-1 0,1 0,0 0,0 0,-1 0,1 0,0 0,0 0,0 0,-1-1,1 1,0 0,0 0,0 0,1-1,-1 1,1-1,0 0,-1 1,1-1,0 0,0 0,0 0,0 0,0 0,0 0,0 0,-1-1,1 1,-1-1,1 1,0-1,-1 0,1 1,0-1,-1 0,1 1,-1-1,1 1,-1-1,1 1,-1-1,0 0,0 0,1 1,-1-1,0 0,0 0,0 0,0 0,-1 0,0 1,1-1,0 0,-1 1,0 0,0-1,1 0,-1 0,0 1,0 0,0 0,1-1,-1 1,0-1,0 1,1 1,0 0,1-1,-1 1,0 0,1-1,1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13: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857 788,'0'1,"0"0,0 0,0 0,-1 0,1 0,0 0,-1-1,1 1,-1-1,1 2,-1-1,1 0,0 0,-1-1,1 1,-1 0,1 0,-1 0,0 0,1 0,0 0,0 0,0 0,-1-1,2 0,0 1,0-1,0 0,0 0,0 0,1 0,-1 0,0 0,0 0,0 0,0 0,0 0,0 0,0 0,0 0,0-1,0 1,0 0,-1-1,1 1,0 0,0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756 907,'-1'0,"0"0,0 0,0 0,0 1,0-1,0 2,0-1,1 0,-1-1,1 1,-1-1,1 1,0 0,1-1,0 0,-1 1,1-1,0 0,0 1,0-1,0 0,1 1,0-1,-1 0,0 0,1 0,-1 1,0-1,1 0,-1 0,1 0,-1 0,0 0,0 0,1 0,-1 0,0 0,0 0,0 0,-1 1,0 0,0 0,0 0,0 0,0 0,-2-1,1 1,0 0,0-1,0 0,1 1,-2 0,2 0,-1-1,0 0,0 1,1 0,-1-1,0 1,0-1,-1 0,2 1,-1 0,0-1,0 0,1 1,-2-1,1 0,0 1,0-1,0 0,1 1,-1-1,0 0,0 0,0 1,0-1,0 0</inkml:trace>
</inkml:ink>
</file>

<file path=ppt/ink/ink7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1143 697,'0'1,"0"0,0 0,-1 0,1 0,0 0,0 0,0 0,0 0,0 0,0 0,-1-1,1 2,0-1,0 0,0 0,0 0,0 0,-1-1,1 1,0 1,0-1,-1 0,1 0,0 0,0 0,0 0,0 0,0 0,0 0,0 0,0 0,0 0,0 0,0 0,0 0,0 0,0 0,0 0,-1-1,1 1,0 0,0 0,0 0,0 0,0 0,0 0,-1 0,1 0,0 0,0 0,0 0,0 0,-1 0,1 0,0 0,0 0,0 0,0 0,0 0,0 0,0 0,0 0,0 0,0 0,0 0,0 0,0 0,0 0,0 0,-1 0,1 0,0 0,0 0,0 0,0 0,0 0,0 0,0 0,0 0,0 0,0 0,0 0,0 0,-1-1,1 1,0 0,0 0,0 0</inkml:trace>
</inkml:ink>
</file>

<file path=ppt/ink/ink7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1137 784,'-1'0,"0"1,0-1,1 1,-1-1,1 1,0 0,0 0,-1-1,1 1,0 0,0 0,-1-1,1 1,0 0,0 0,0 0,0 0,0 0,0 0,0 0,1-1,-1 1,0 0,1-1,0 0,-1 1,1-1,-1 1,1-1,0 0,0 0,0 0,-1-1,1 1,-1-1,1 1,0 0,-1-1,1 1,-1-1,0 0,1 1,-1-1,0 0,1 1,0-1,-1 0,0 0,1 1,-1-1,1 1,-1-1,1 1,-1-1,0 0,0 0,0 0,0 0,0 0,0 0,0 0,0 0,-1 1,1-1,0 0,-1 1,1-1,-1 1,1-1,-1 1,0 0,1 1</inkml:trace>
</inkml:ink>
</file>

<file path=ppt/ink/ink7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1311 706,'0'1,"1"-1,-1 1,0 0,0 0,1-1,-1 1,0 0,0 0,0 1,1 1,-1-1,0-1,0 0,0 0,0 0,0 0,0 0,0 1,0-1,0 0,0 0,0 0,0 0,0 1,0-1,0 0,1-1,-1 1,0 0,0 0,0 0,0 0,0 0,1-1,-1 1,0 0,0 0,0 0,0 0,0 0,0 0,0 0,1-1,-1 1,0 0,0 0,0 0,0 0,0 0,0 0,0 0,0 0,0 0,0 0,0 0,0 0,0 0,0 0,1 0,-1 0,0 0,0 0,0 0,0 0,0 0,0 0,0 0,0 0,0 0,0 0,0 0,0 0,0 0,0 0,0 0,0 0,0 0,0 0,0 0,1-1,-1 1,0 0,0 0,0 0,0 0</inkml:trace>
</inkml:ink>
</file>

<file path=ppt/ink/ink7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1321 792,'-1'0,"1"1,0 0,-1-1,0 0,1 1,0 0,-1-1,1 1,-1-1,1 1,-1-1,1 1,0 0,-1 0,1 0,0 0,0 0,-1-1,1 1,0 0,0 0,0 0,0 0,0 0,0 0,1-1,-1 1,1-1,0 1,-1 0,1-1,-1 1,1-1,0 0,0 0,0 0,0 0,0 0,0 0,0 0,-1-1,1 1,-1-1,1 0,-1 0,0 0,0 0,0 0,1 0,-1 0,0 0,0 0,0 0,0 0,1-1,-1 1,0 0,0 0,0 0,0 0,0 0,0 0,0 0,-1 1,1-1,0 0,0 0,-1 1,0 0,1-1,-1 1,0 0,0 0,0 0,0 0,0 0,0 0,0 0,0 0</inkml:trace>
</inkml:ink>
</file>

<file path=ppt/ink/ink7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747 824,'0'1,"1"-1,-1 1,1-1,-1 1,1-1,-1 1,0 0,1-1,-1 1,1 0,-1 0,1-1,-1 1,1 0,0-1,-1 1,0 0,1-1,-1 1,1-1,0 0,-1 1,0 0,1 0,0-1,-1 1,1-1,-1 1,1-1,0 0,-1 1,0 0,0 0,1-1,-1 1,1-1,-1 1,1-1,-1 1,1-1,-1 1,1-1,-1 1,1-1,-1-1,0 0,0 0,0 0</inkml:trace>
</inkml:ink>
</file>

<file path=ppt/ink/ink7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779 820,'-1'0,"0"0,0 1,0-1,1 1,-1 0,0-1,0 0,1 1,-1-1,1 1,-1-1,0 0</inkml:trace>
</inkml:ink>
</file>

<file path=ppt/ink/ink7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769 825,'-1'0,"0"0,0 1,0 0,0 0,0-1,0 1,1 0,0 0,-1-1,0 0,0 1,1 0,-1-1,0 0,1 1,-1-1,1 1,0 0,-1-1,0 0,1 1,-1 0,0-1,1 1,-1-1,0 1,0 0,0-1,1 1,-1 0,1 0,-1-1,0 0,1 1,0 0,-1-1,1 1,-1-1,1 1</inkml:trace>
</inkml:ink>
</file>

<file path=ppt/ink/ink7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759 879,'0'1,"-1"-1,1 1,0 0,0 0,-1 0,0-1,1 1,0 0,-1-1,1 1,0 0,0 0,0 0,0 0,0 0,-1-1,1 1,0 0,0 0,0 0,0 0,0 0,0 0,0 0,0 0,0 0,1-1,0 0,-1 1,1-1,-1 1,0 0,1-1,0 0,-1 1,1-1,0 0,0 0,0 0,0 0,0 0,-1-1,1 1,-1-1,0 0,1 1,-1-1,0 0,1 1,0-1,-1-1,1 2,-1-1,0 0,0 0,1 1,-1-1,0 0,0 0,0 0,0 0,0 0,0 0,0 0,0 0,0 0,0 0,0 0,0 0,-1 0,1 0,0 0,-1 1,0 0,1-1,0 0,-1 1,1-1,-1 1,0 0,0 0,0 0,0 0,0 0,0 0,0 0,0 0,0 0,0 0,1 1</inkml:trace>
</inkml:ink>
</file>

<file path=ppt/ink/ink7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597 811,'1'0,"0"0,0 1,-1 0,1 0,0 0,0 0,-1 0,1 0,-1 0,1-1,0 1,-1 0,1 1,0-2,-1 2,0-1,1-1,0 1,-1 0,1 0,-1 0,0 0,1 0,0-1,-1 1,1 0,-1 0,0 1,2-2,-1 1,-1 0,0 0,0 0,1-1,-1 2,1-2,-1 1,1 0,-1 0,0 0,1-1,-1 1,1-1,-1 1,0 0,1 0,0-1,-1 1,0 0,0 0,1-1,-1 1,0 0,1-1</inkml:trace>
</inkml:ink>
</file>

<file path=ppt/ink/ink7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630 823,'-1'0,"1"1,-1-1,-1 1,1 1,0-2,0 0,0 1,0 0,0 0,0-1,0 1,0-1,0 1,1 0,-2-1,0 1,0 0,1 1,0-1,0-1,-1 0,-1 3,2-3,0 1,0 0,-1 0,1 0,0-1,0 1,0 0,-1-1,2 1,-2 0,1 0,0-1,-1 1,1 0,1 0,-2 0,1-1,1 1,-1-1,0 1,0-1,0 0,1 1,-1 0,0-1,1 1,-1-1,0 0,1 1</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766 944,'0'1,"0"0,1-1,-1 1,0 0,0 0,0 0,0 0,0 0,1-1,-1 1,0 0,0 0,0 0,0 0,0 0,0 0</inkml:trace>
</inkml:ink>
</file>

<file path=ppt/ink/ink7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762 826,'-1'0,"0"0,0 0,1 1,0 0,-1-1,0 1,0-1,1 1,0 0,-1-1,1 1,-1-1,1 1,-1 0,1 0,0 0,0 0,0 0,0 0,0 0,0 0,0 0,1-1,-1 1,0 0,1-1,-1 1,0 0,1 0,-1 0,1-1,0 0,-1 1,0 0,1-1,-1 1,1-1,0 1,0-1,-1 1,1-1,0 0,0 0,0 0,0 1,0-1,0 0,0 0,0 0,0 0,0 0,0 0,0 0,0 0,0 0,0 0,0 0,0 0,0 0,0-1,0 1,-1-1,1 1,0 0,-1-1,1 1,-1-1,1 1,-1-1,1 1,0 0,-1-1,0 0,1 0,-1 0,1 1,-1-1,0 0,1 1,-1-1,1 0,-1 0,0 0,0 0,0 0,1 1,-1-1,0 0,0 0,0 0,0 0,0 0,0 0,0 0,-1 1,1-1,0 0,-1 1,0-1,1 0,-1 1,0-1,0 1,0-1,0 1,0 0,1-1,-1 1,0 0,0 0,0 0,0 0,0 0,0 0,1-1,-1 1,0 0,0 0,0 0,1-1,-1 1,0 0,0 0,0 0,0 0,0 0,0 0,0 0,0 0,0 0,0 0,0 0,1 1,-1-1,0 0,0 0,1 1,-1-1,1 1,-1-1,0 0,1 1,-1-1,1 1,-1-1,1 1,-1-1,1 1,-1-1,1 1,0 0,-1-1,1 1,0 0,0 0,0 0,0 0</inkml:trace>
</inkml:ink>
</file>

<file path=ppt/ink/ink7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808 856,'0'1,"-1"0,1 0,-1 0,1 0,0 0,0 0,-1-1,1 1,0 0,-1-1,1 1,-1-1,1 1,0 0,0 0,0 0,-1-1,1 1,0 0</inkml:trace>
</inkml:ink>
</file>

<file path=ppt/ink/ink7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762 877,'0'1,"0"0,0 0,0 0,0 0,1 0,-1 0,0 0,0 0,0 0,0 0,0 1,0-1,0 0,0 0,0 0,0 0,0 0,0 0,0 0,0 0,-1-1,1 1,0 0,0 0,-1-1,1-1,0 0,0 0,0 0,0 0,0 0,0-1,0 1,0 0,0 0,0 0,0 0,0 0,0 0</inkml:trace>
</inkml:ink>
</file>

<file path=ppt/ink/ink7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761 884,'1'0,"-1"1,0 0,0 0,1-1,-1 1,0 0,0 0,0 0,0 0,0 0,0 0,0 0,0 0,0 0,0 0,0 0,0-2,0 0,0 0,0 0,0 0</inkml:trace>
</inkml:ink>
</file>

<file path=ppt/ink/ink7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767 883,'1'0,"-1"1,0 0,0 0,0 0,0 0,0 0,0 0,0 0,0 0,0 0,0 0,-1-1,0 0,1-1,0 0</inkml:trace>
</inkml:ink>
</file>

<file path=ppt/ink/ink7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766 891,'0'1,"0"0,0 0,0 0,-1-1,1 1,0 0,-1 0,1 0,-1-1,1 1,0 0,-1 0,1 0,0 0,-1-1,2 0,0 0</inkml:trace>
</inkml:ink>
</file>

<file path=ppt/ink/ink7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923 824,'-1'0,"1"1,-1 0,1 0,-1-1,1 1,0 0,-1 1,1-1,0 0,0 0,-1-1,1 1,0 0,0 0,0 0,0 0,0 0,0 1,0-1,0 0,0 0,0 0,0 0,0 0,0 0,0 0,0 0,1-1,-1 1,1-1,-1 1,0 0,1-1,0 0,-1 1,1-1,-1 1,1-1,0 0,0 0,0 0,0 0,0 0,0 0,0 0,0 0,0 0,0 0,0 0,0-1,0 1,0-1,0 1,-1-1,1 1,-1-1,1 1,0 0,-1-1,1 0,0 1,-1-1,1 1,-1-1,1 1,0-1,-1 0,0 0,1 0,-1 0,0 0,1 1,-1-1,0 0,0 0,0 0,0 0,0 0,-1 0,1 0,0 0,-1 1,1-1,-1 1,1-1,-1 1,1-1,0 0,-1 1,0 0,1-1,-1 1,1-1,-1 0,0 1,1-1,-1 1,0 0,1-1,0 0,-1 1,1-1,-1 1,0 0,1-1,0 0,-1 1,0 0,1-1,-1 1,0 0,1-1,-1 1,0 0,0 0,1 1,-1-1,0 1,0-1,1 1,-1-1,0 1,1 0,-1-1,1 1,-1-1,1 1,0 0,0 0,-1-1,0 0,1 1,0 0,0 0,-1-1</inkml:trace>
</inkml:ink>
</file>

<file path=ppt/ink/ink7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959 856,'0'1,"0"0,1-1,-1 1,0 0,0 0,0 0,0 0,0 0,0 0,-1-1,1 1,0 0,-1-1,0 0,1 1,-1-1,1 1,-1 0,0-1,0 0,0 1,0 0,0-1,0 0,0 0,1 1,-1-1,0 0,0 0,1 1,1-1,0 0,0 0,0 0,0 0,0 0,0 0,0 0,0-1,0 1,0 0,0 0,0 0,0 0,0 0,0 0,0 0,0 0</inkml:trace>
</inkml:ink>
</file>

<file path=ppt/ink/ink7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1127 835,'-1'1,"1"0,-1 0,0 0,1 0,-1-1,1 1,0 0,0 0,-1 0,1 0,0 0,-1-1,1 1,0 0,0 0,-1 1,1-1,0 0,0 0,0 0,0 0,0 0,0 0,0 0,1 0,-1 0,1 0,-1 0,0 0,1-1,-1 1,1-1,0 0,-1 1,0 0,1-1,0 0,0 0,0 0,0 0,0 0,0 0,0 0,-1-1,1 1,-1-1,1 1,-1-1,0 0,1 1,-1-1,0 0,1 1,-1-1,0 0,0 0,0 0,0 0,0 0,0 0,0 0,0 0,0 0,0 0,-1 0,1 0,0 0,0 0,0 0,-1 1,1-1,-1 0,1 0,-1 1,0 0,0 0,1-1,-1 1,0 0,0 0,0 0,0 0,0 0,0 0,0 0,0 0,0 0,0 0,0 0,0 0,1 1,-1 0,1 0</inkml:trace>
</inkml:ink>
</file>

<file path=ppt/ink/ink7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1154 857,'1'0,"0"1,-1 0,1-1,-1 1,1-1,-1 1,1-1,-1 1,0 0,0 0,0 0,-1-1,1 1,0 0,-1-1,0 0,1 1,-1-1,0 0,0 1,0-1,0 0,1 1,1-1,0 0,0 0,-1 1,1-1,0 0,-1 1,1-1,-1 1,1-1,0 0,-1 1,0 0,0 0,1-1,0 0,-1 1,0 0,1-1,-1 1,0 0,0 0,0 0,-1-1,0 1,1 0,-1-1,1 1,-1-1,1 1,-1-1,0 0,0 0,0 1,0-1,0 0,1 1,-1-1,0 0,0 0,0 0,0 0,1 1,-1-1,0 0,1-1</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779 940,'1'0,"0"0,0 0,0 0,0 0,0 0,-1 1,1-1,-1 1,0 0,1-1,-1 1,0 0,1-1,-1 1,0 0,0 0,0 0,0 1,0-1,-1-1,0 0,0 0,0 1,0-1,-1 1,2 0,-1-1,0 0,0 0,-1 1,1-1,1 1,-1-1,0 0,0 1,2-1,0 0,0 0,1 0,-1 0,2 0,-1-2,-1 2,1-1,-1 0,0 1,0 0,0 0</inkml:trace>
</inkml:ink>
</file>

<file path=ppt/ink/ink7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1313 848,'-1'0,"0"0,0 0,0 0,0 1,0 0,0-1,1 1,-1-1,1 1,0 0,-1 0,0-1,1 1,-1 0,1 0,0 0,0 0,0 0,0 0,-1 0,1 0,0 0,0 0,0 0,0 0,0 0,0 0,0 0,0 0,0 0,0 0,0 0,1-1,0 0,-1 1,1-1,-1 1,0 0,1-1,0 0,0 0,0 0,0 0,0 0,0 0,0 0,0 0,0 0,0 0,0 0,-1-1,1 1,0-1,0 1,0 0,-1-1,1 1,0-1,-1 0,1 1,-1-1,0 0,1 1,-1-1,1-1,-1 1,0 0,0 0,0 0,1 0,-1 0,0 0,0 0,0 0,0 0,0 0,0 0,0 0,0 0,0 0,0 0,0 0,0 0,-1 1,1-1,-1 1,0 0,1-1,-1 1,1-1,-1 1,0 0,0 0,0 0,-1 0,1 0,0 0,0 0,0 0,0 0,0 0,0 0,0 0,0 0,0 0,0 0,1 1,-1-1,1 1,0 0,-1-1,1 1,0 0,0 0</inkml:trace>
</inkml:ink>
</file>

<file path=ppt/ink/ink7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1346 867,'-1'1,"1"0,-1 0,1 0,0 0,-1 0,0 0,1 0,0 0,-1 0,1 0,1-1,0 0,0 0,0 0,0 0,0 0,0 0,0 0,0 0,0 0,0 0,0 0,0 0,0 0,0 0,0 0,0 0,0 0,0 0,0 0,-1-1,1 1,0 0,0 0,0 0,0 0,0 0,0 0,-1-1,1 1,0 0,-2 0</inkml:trace>
</inkml:ink>
</file>

<file path=ppt/ink/ink7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1358 869,'0'1,"1"-1,-1 1,0 0,0 0,0 0,0 0,0 0,0 0,0 0,0 0,0 0,0 0,0 0,0 0,0 0,0 0,0 1,-1 0,1-1,0 0,0 0,0 0,0 0,0 0,0 1,0-1,0 0,0 0,-1 0,1 0,0 0,0 0,0 0,-1-1,1 1,0 0,0 0,-1-1,0 0,0 0,1-1,0 0,-1 1</inkml:trace>
</inkml:ink>
</file>

<file path=ppt/ink/ink7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557 636,'1'0,"0"0,-1 1,1-1,-1 1,1-1,0 1,0-1,0 0,0 1,0 0,0-1,1 1,-1 0,0 0,0-1,1 1,-2 0,1-1,0 1,0-1,0 1,0 0,0 0,0-1,0 0,0 2,0-2,0 1,0-1,-1 1,1-1,-1 1,1-1,0 1,0 0,-1 0,1-1,0 0,0 0,-1 1</inkml:trace>
</inkml:ink>
</file>

<file path=ppt/ink/ink7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624 644,'-1'0,"0"0,0 0,0 0,0 0,0 0,-1 1,0-1,1 1,0-1,-1 2,1-2,0 0,0 1,0-1,1 1,-1-1,0 0,0 1,1 0,-1-1,0 0,1 1,-1-1,0 0,0 1,1 0,-1-1,0 0,1 1,-1-1,1 1,-1-1,1 1,1 1,-1-1,1-1,-1 1,0 0,1 0,-1 0,0 0,0 0,0 0,0 0,1-1,-1 2,1 0,-1-1,0 0,0 0,0 0,1 0,-1 1,0-1,0 0,0 0,0 0,0 0,0 0,0 0,0 1,1 0,-1-1,0 0,0 0,0 0,0 1,0-1,0 0,0 0,0 0,0 0,0 0,0 0,0 0,1 0,-1 0,0 0,0 0,0 0,0 0,0 0,0 0,0 0,0 0</inkml:trace>
</inkml:ink>
</file>

<file path=ppt/ink/ink7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766 615,'-1'0,"0"0,0 0,0 0,-1 0,1 0,0 0,0 0,0 0,0 0,0 0,0 0,0 0,0 0,1 1,-1 0,1 0,-1 0,1 0,0 0,0 0,0 0,0 0,0 0,0 0,1-1,-1 1,1-1,0 0,0 0,-1 1,1-1,-1 1,1-1,-1 1,1-1,-1 1,1-1,-1 1,1-1,-1 1,0 0,0 0,1-1,-1 1,0 0,0 0,0 0,0 0,0 0,-1-1,0 0,1 1,-1-1,0 0,1 1,-1-1,0 0,0 0,0 0,1 1,-1-1,0 0,1 1,-1-1,1 1,-1-1,0 0,0 0,0 0,0 0,0 1,0-1,0 0,0 0,0 0,1 1,-1-1,0 0,1 1,-1-1,0 0,0 0,0 0,0 0,0 0,0 0,0 0,0 0,0 0,0 0,0 0</inkml:trace>
</inkml:ink>
</file>

<file path=ppt/ink/ink7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779 642,'0'1,"0"0,0 0,0 0,0 0,0 0,0 0,0 0,0 0,0 0,0 0,0 0,0 0,0 0,0 0,0 0,0 0</inkml:trace>
</inkml:ink>
</file>

<file path=ppt/ink/ink7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939 616,'-1'0,"0"0,0 0,0 0,0 0,0 0,0 0,0 0,0 0,0 0,0 0,0 1,0-1,0 1,0-1,1 1,0 0,0 0,-1 0,1 0,1 0,-1 0,0 0,0 0,1-1,-1 1,0 0,1-1,-1 1,0 0,1-1,-1 1,0 0,0 0,1-1,-1 1,0 0,1-1,-1 1,0 0,0 0,0 0,0 0,0 0,0 0,0 0,0 0,0 0,0 0,-1-1,0 0,1 1,-1-1,1 1,-1-1,1 1,-1-1,0 0,0 0,0 0,0 0,0 0,0 0,0 0,0 0,0 0,0 0,0 0,1 1,-1-1,0 0,0 0,0 0</inkml:trace>
</inkml:ink>
</file>

<file path=ppt/ink/ink7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937 642,'1'0,"0"0,0 0,-1-1,1 1,0 0,0 0,0 0,0 0,0 0,-1-1,1 1,-1 1,0 0,0 0,0 0,0 0,-1-1,1 1,0 0,-1-1,0 1,1 0,-1-1,1 1,-1-1,0 0,2 0,0 0,0 0,0 0,0 0,0 0,0 0,0 0,0 0,0 0,0 0,0 0,0 0,0 0</inkml:trace>
</inkml:ink>
</file>

<file path=ppt/ink/ink7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1141 624,'-1'0,"0"0,0 0,0 0,0 0,-1 0,1 0,-1 0,1 0,0 0,0 0,0 0,0 0,0 0,1 1,-1-1,0 0,1 1,-1-1,0 0,1 1,-1-1,1 1,-1 0,0-1,1 1,0 0,0 0,0 0,1-1,-1 1,1-1,-1 1,1-1,-1 1,1-1,-1 1,0 0,1-1,0 0,-1 1,1-1,-1 1,1-1,-1 1,1 0,0-1,-1 1,0 0,1-1,-1 1,1-1,-1 1,0 0,0 0,0 0,-1-1,0 0,0 0,0 1,0-1,0 0,0 0,0 0,0 0,0 0,0 0</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641 900,'1'0,"-1"1,0 0,0 0,0 0,0 0,0 0,0 0,0 0,0 0,0 0,0 0,0 0,0 0,0 0,0 0,0 0,0 0,0 0,0 0,0 0,0 0,0 0,0 0,0 0,0 0,0 0,0 0,0 0,0 0,0 0,0 0,0 0,0 0,0 0,0 0,0 0,0 0,0 0,0 0,0 0,0 0,1-1,0 0</inkml:trace>
</inkml:ink>
</file>

<file path=ppt/ink/ink7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1148 647,'1'0,"0"0,0 0,0 0,0 0,0 0,0 0,0 0,0 0,-1 1,1-1,-1 1,0 0,0 0,0 0,0 0,-1-1,0 0,0 0,0 1,0-1,1 1,-1 0,0-1,0 0,0 0,0 0,1 1,0 0,1-1,0 0,-1 1,0 0,1-1,-1 1,0 0,-1-1,0 0,0 0,0 0,0 0,0 0,0 0,0 1,0-1,0 0,0 0,1 1,-1-1,0 0,0 0,0 0,0 0,0 0,1-1,-1 1,1-1</inkml:trace>
</inkml:ink>
</file>

<file path=ppt/ink/ink7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1296 622,'-1'0,"0"0,0 0,0 0,0 0,0 0,0 0,0 0,1 1,-1-1,0 0,0 0,1 1,-1-1,0 1,0-1,1 1,-1-1,1 1,-1 0,1 0,0 0,0 0,0 0,0 0,0 0,1-1,-1 1,1 0,-1 0,1-1,-1 1,1-1,-1 1,1-1,-1 1,0 0,1-1,0 0,-1 1,0 0,1 0,0-1,-1 1,0 0,1-1,-1 1,0 0,0 0,0 0,0 0,0 0,0 0,0 0,0 0,-1 0,0-1,1 1,-1-1,0 0,1 1,-1 0,0-1,1 1,-1-1,0 0,0 0,1 1,-1-1,0 0,1 1,-1-1,1-1,-1 1</inkml:trace>
</inkml:ink>
</file>

<file path=ppt/ink/ink7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1308 645,'0'1,"0"0,0 0,0 0,0 0,0 0,0 0,-1-1,1 1,1-1,0 0,0 0,0 0,0 0,0 0,0 0,0 0,0 0,0 0,-1-1,1 1,0 0,0 0,0 0,0-1,0 1,0 0,0 0,-1-1,1 1,0 0,0 0,0 0,-1-1</inkml:trace>
</inkml:ink>
</file>

<file path=ppt/ink/ink7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1322 641,'0'1,"1"0,-1 0,0 0,0 0,0 0,0 0,0 0,0 0,0 0,0 0,0 0,0 0,0 0,0 0,0 0,0 0,0 0,0 0,0 0,0 0,0 0</inkml:trace>
</inkml:ink>
</file>

<file path=ppt/ink/ink7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1392 616,'1'0,"0"0,0 0,0 0,0 0,0 0,0 0,0 0,-1 1,1-1,0 0,0 0,-1 1,1-1,0 0,0 0,-1 1,1-1,-1 1,1-1,-1 1,0 0,1-1,-1 1,1-1,-1 1,0 0,0 0,1-1,-1 1,0 0,0 0,0 0,-1-1,1 1,-1 0,1 0,0 0,0 0,-1-1,0 0,1 1,0 0,0 0,0 0,0 0,1 1,-1-1,0 0,0 0,0 0,0 0,0 1,1-2,-1 1,0 0,-1-1,0 0,1-1,-1 0,0 1,1-1,-1 1,0-1,0 1,1-1,-1 1,1-1,-1 0,0 1,1-1,0 0,0 0</inkml:trace>
</inkml:ink>
</file>

<file path=ppt/ink/ink7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1398 640,'0'1,"0"0,0 1,0-1,0 0,1 0,-1 0,0 1,0-1,1 0,-1 0,0 0,0 0,0 0,1 0,-1 1,0-1,0 0,0 0,0 0,0 0,0 0,0 0,0 0,0 0,0 0,0 0,0 0,0 0,0 0,0 0,0 0,0 0,0 0,0 0,0 0,0 1,0-1,0 0,0 0,0 0,0-2,0 0,1 1,0-1,-1 0,0 0</inkml:trace>
</inkml:ink>
</file>

<file path=ppt/ink/ink7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1440 620,'-1'0,"0"0,0 0,0 0,1 1,-1-1,-1 1,2 0,-1-1,0 0,0 0,1 1,-2 0,1 0,0-1,0 0,-1 1,2 0,-1-1,0 1,2-1,0 0,0 0,0 0,0 0,0 0,0 0,0 0,1 0,0 0,0 0,1 0,-1 0,0 0,0 0,-1 0,0 0,1 0,0 0,-1 0,0 0,1 0,-1 0,1 0,-1 0,0 0,0-1,-1 2,-1 1,0-2,0 1,1 0,-2 1,1-2,-1 1,0 0,1 0,0 0,0-1,0 1,-1 1,1-2,0 1,0-1,1 1,-1-1,1 1,-1-1,-1 0,1 1,0-1,0 0,2 0,0 0,0 0,1 0,-1 0,0 0,0 0,1 0,-1 0,0 0,1 0,2-1,-2 1,-1 0,0 0,0 0,0 0,1 0,-1 0,0 0,0-1,0 1,0 0,0 0,0 0,1 0,-1 0,0 0,0 0,0 0,0 0,0 0,-1 1,0 0,0 0,0 0,0 0,0 0,0 0,0 0,0 0,0 0,0 0,-1-1,1 1,0 0,0 0,-1-1,0 0,1 1,-1 0,0-1,1 1,-1-1,1 1,-1-1,0 0,0 0,0 0,0-1,0 1,0-1,0 1,1-1,0 0,-1 1,1-1</inkml:trace>
</inkml:ink>
</file>

<file path=ppt/ink/ink7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1465 656,'1'0,"0"0,0 1,-1 0,1-1,0 0,0 0,-1 1,0 0,0 0,-1-1,1 1,-1-1,1 1,-1-1,-1 0,1 1,0-1,0 1,0 0,0-1,0 0,0 0,0 1,0-1,1 1,-1 0,0-1,0 0,0 0,0 0,1 1,0 0,-1-1,0 0,1 1,0 0,-1-1,1 1,0 0,-1 0,0 0,1 0,-1 0,0 0,1 0,-1 0,0-1,1 1,0 0,-1-1,1 1,-1-1,1 1,-1-1,1 1,-1-1,1 1,-1-1,1 1,-1-1,1 1,0 0,0 0,1-1,-1 1,1-1,0 0,0 0,1 0,0 0,0 0,-1 0,1 0,-1 0,0 0,2 0,-1 0,-1 0,0 0,0 0,0 0,0 0,0 0,0 0,0 0,-1-1,1 1,0 0,-1-1,1 1,0 0,0 0,-1 1,1-1,-1 1,1-1,0 0,-1 1,1 0,0-1,0 0,0 0,0 1,0-1,1 0,0 1,-1-1,0 0,0 0,0 0,0 0,0 0,1 0,-1 0,0 0,0 0,-1-1,0 0,0 0,-1 1,0-1,1 0,0 0,-1 0,0 1,1-1,-1 1,1-1,-1 0,0 0,0 1,0-1,0 1,1-1,-1 1,0 0,2 0,0 0,0 0,0 0,0 0,0-1,0 1,1 0,-1 0,0 0,0-1,-1 0,1 0,-1 0</inkml:trace>
</inkml:ink>
</file>

<file path=ppt/ink/ink7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1508 657,'1'-1,"0"1,0 0,0 0,0 0,5 0,-5 0,1 0,-1 0,0-1,1 1,0 0,-1 0,1 0,0-1,0 0,0 1,0 0,-1 0,1-1,0 1,0-1,-1 1,1 0,0 0,1-1,-2 0,0 1,0-1,0 1,0 0,0 0</inkml:trace>
</inkml:ink>
</file>

<file path=ppt/ink/ink7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1540 634,'0'1,"0"0,0 0,0 0,0 0,0 0,0 0,0 0,0 0,0 0,0 0,-1-1,1 1,-1-1,1 1,0 0,-1 0,1 0,-1 0,1 0,-1-1,1 1,0 1,-1-2,0 1,0 0,1 0,0 0,-1-1,1 1,-1-1,0 0,1 1,0 0,-1 0,0-1,0 0,1 1,-1-1,1 1,-1-1</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651 917,'1'0,"0"0,0 0,0 0,0 0,-1-1,1 1,0 0,0 0,0 0,0 0,0 0,1 0,-1 0,0-1,0 1,1 0,0 0,-1 0,0 0,0-1,0 1,0 0,0 0,1 0,-1 0,0 0,0 0,0 0,0 0,0 0,0 0,0 0,0 0</inkml:trace>
</inkml:ink>
</file>

<file path=ppt/ink/ink7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1543 664,'1'0,"0"0,0 0,-1 1,1-1,-1 1,1 0,-1 0,1-1,-1 1,-1-1</inkml:trace>
</inkml:ink>
</file>

<file path=ppt/ink/ink7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1534 677,'0'1,"-1"-1,0 0,1 1,-1 0,1 0,-1-1,0 1,0-1,1 1,0 0,-1 0,0 0,1 0,0 0,0 0,0 0,0 0,0 0,1-1,0 0,0 0,0 0,0 0</inkml:trace>
</inkml:ink>
</file>

<file path=ppt/ink/ink7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1537 692,'1'0,"0"0,0 0,0 0,-1 1,1-1,0 0,-1 1,1-1,1 0,0 1,-1-1,1 0,-1 0,0 0,1 0,-1 0,1 0,-1 0,1 0,0 0,0 0,-1 0,0 0,1 0,-1 0,1 0,-1 0,0-1,0 1,0-1,-1 0,0 0,-1 1,0-1,0 0,1 0,-1 1,1-1,-1 0,0 1,0-1,0 1,0 0,0 0,-1 0,1 0,0 0,2 0,0 0,0 0,0 0,1 0,-1 0,0 0,0 0,0 0,0 0,0 0,1 0,0-1,-1 1,0-1,0 1,0 0,-1-1,1 1,0 0,-1-1,1 1,-1-1,0 0,0 0,0 0,-1-1</inkml:trace>
</inkml:ink>
</file>

<file path=ppt/ink/ink7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1622 614,'0'1,"0"0,-1-1,0 2,1-1,-2-1,2 1,-1 0,1 0,-1-1,0 1,1 0,0 0,-1 0,1 0,-1-1,1 1,1-1,0 1,0-1,1 0,-1 0,0 1,1-1,0 0,-1 0,0 0,1 0,0 0,-1 0,0 0,0 0,1 0,0 0,-1 0,0 0,1 0,-1 0,0 0,1 0,-1 0,1-1,-1 1,-2 0,0 0,0 0,0 0,0 0,0 1,-1 0,1-1,0 0,1 1,-1 0,0-1,0 0,0 0,0 0,1 1,-2 0,2 0,-1-1,0 1,0 0,0 0,1 0,-1 1,0-1,1 0,0 0,-1 1,1-1,0 0,-1 1,1-1,-1 0,1 1,-1 0,1 0,-2 0,2-1,0 0,-1 1,1 2,0-3,-1 1,1-1,-1 0,1 0,-1 1,0 0,1-1,0 0,0 1,0-1,-1 0,1 0,0 0,0 0,-1 1,1-1,0 0,0 0,0 0,-1-1,1 1,0 0,0-2,0 0,0 0,0 0,1 0,-1 0,1 0,-1 0,1 0,0 0,1-1,-1 1,-1-1,2 1,-1-1,1 0,-2 1</inkml:trace>
</inkml:ink>
</file>

<file path=ppt/ink/ink7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1648 643,'1'0,"0"1,0-1,-1 1,0 0,1-1,-1 1,0 0,1-1,-1 1,0 0,-1-1,1 1,-1-1,0 1,0-1,0 1,0-1,0 0,0 0,0 0,1 1,-1-1,0 1,0-1,-1 0,1 1,0-1,0 0,0 0,0 0,0 0,0 0,0 1,0-1,0 0,2 0,0 0,0 0,0 0,0 0,0 0,0 0,0 0,1-1,-1 1,0 0,0 0,0 0,0 0,0 0,3 0,-3-1,0 1,0 0,0 0,-1-1,0 2,-1-1,0 1,0-1,0 1,1 0,-1-1,1 1,-1 0,1 0,-1-1,1 1,0 0,0 0,0 0,-1 0,1 0,0 0,0 0,-1-1,1 1,0 0,0 0,0 0,-1 0,1 1,0-1,0 0,-1 1,1-1,0 1,0-1,0 0,-1-1,1 2,0-1,0 0,0 0,0 0,0 0,-1 0,1 0,-1-1,1 1,0 0,-1-1,1 1,0 0,0 0,-1-1,0 0,0-1,1 0,-2 0,2 0,0 0,0 0,-1 0,1 0,0 0,0 0,0 0,0-1,0 0,0 1,1-1</inkml:trace>
</inkml:ink>
</file>

<file path=ppt/ink/ink7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1683 627,'1'0,"0"0,0 0,0 0,0 0,0 0,0 0,0 0,0 0,0 0,0 0,0 0,-1 1,1-1,0 0,0 1,0-1,0 0,-1 1,0 0,0 0,0 0,-1 0,0-1,0 0,0 0,1 1,-1-1,0 1,0 0,0-1,0 0,0 0,1 1,-1-1,0 2,-1-1,1-1,0 0,0 0,1 1,0 0,-1-1,0 0,1 1,1-1,0 1,0-1,0 0,-1 1,1-1,0 0,0 0,0 0,0 1,0-1,0 0,0 0,1 1,-1-1,0 0,0 0,-1 1,1-1,-1 1,0 0,0 0,0 0,0 0,0 1,0-1,-1 0,1 0,-1-1,1 1,-1 0,0-1,1 1,-1 0,1 0,-1 0,0 0,0 0,1 0,-1-1,0 1,1 0,-1-1,0 0,1 1,-1-1,1 1,0 0,-1-1,0 0,1 1,-1-1,0 0,1 1,0 0,-1-1,0 0,0 0,0 0,1-1,0 0,0 0,-1 1,1-1,0 0,0 0,0 0,0 0</inkml:trace>
</inkml:ink>
</file>

<file path=ppt/ink/ink7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1680 660,'1'0,"0"0,-1 1,1-1,0 0,0 0,0 0,1 0,-1 0,0 0,0 0,0 0,0 0,0 0,-1-1,1 1,0 0,0 0,0-1,0 1,0-1,0 0,0 1,-1-1,0 0,1 1,0 0,0 0,0 0,0 0,0 0,-1-1,0 0,2 0,-1 1,-1-2,1 1,0 0,0 0,0 0,-1-1,1 1,0 0,0 0,-1-1</inkml:trace>
</inkml:ink>
</file>

<file path=ppt/ink/ink7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1724 620,'0'1,"0"0,0 1,0 0,0-1,0 0,0 0,0 0,0 0,-1 0,1 0,0 1,0-1,0 0,0 1,-1-1,1 1,0 0,0-1,-1 1,1-1,0 0,0 1,0 0,-1 0,1 0,0 0,0-1,-1 0,1 1,0 0,0-1,0 0,0 0,0 1,0 0,0-1,0 0,0 0,0 0,0 1,0-1,0 1,0-1,0 0,0 0,0 0,0 0,0 0,0 0,0 0,0 0,0 0,0 0,0 0,0 0,0 0,0 0,0 0,0 0,0 0,0 0,0 0,0 0,0 0,0 0,-1-1,1 1,0 0,0 0,0 0,-1-1,0 0,0 0,0 0,0 0,0 0,1-1,-1 1,0 0,1-1,-1 1,0 0,0 0,0 0,0 0</inkml:trace>
</inkml:ink>
</file>

<file path=ppt/ink/ink7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1406 805,'1'0,"-1"-1,1 1,1 0,-1-1,0 1,0 0,0 0,1-1,-1 1,0-1,1 1,0 0,-1 0,1 0,-2-1,1 1,0 0,0 0,0 0,0 0,1-1,-1 1,0 0,0 0,0-1,0 1,0 0,0 0,0 0,0 0,-1 1,0 0,0 0,0 0,-1 1,0 1,0-2,0 0,1 0,0 0,-1 0,0 0,0 0,0 0,1 0,-1 0,0-1,1 2,-2-1,1 0,0-1,1 1,-1 0,0 0,0-1,1 1,-1 0,0-1,0 1,1 0,-1-1,0 1,0-1,1-1,0 0</inkml:trace>
</inkml:ink>
</file>

<file path=ppt/ink/ink7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1420 811,'1'0,"-1"1,1-1,-1 1,1 0,-1 0,0 0,1-1,-1 1,1 0,-1 0,1-1,-1 1,0 0,0 0,1 0,0 0,-1 0,1-1,-1 1,1-1,-1 1,1-1,-1 1,0 0,1-1,0 0,0 0,0-1,0 0,0 0,0 0,0 0,-1 0,0 0,1 1,-1-1,1 0</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650 942,'1'2,"-1"-1,0 0,0 0,1 0,-1 0,0 0,0 0,0 0,0 0,0 0,0 0,0 0,0 0,1-1,-1 1,0 0,0 0,0 0,1-1,-1 1,1-1</inkml:trace>
</inkml:ink>
</file>

<file path=ppt/ink/ink7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1451 808,'1'0,"0"1,-1 0,0 0,0 0,0 0,0 0,0 0,0 0,0 0,0 0,1-1,-1 1,0 0,0 0,0-2,0 0,0-1,0 1</inkml:trace>
</inkml:ink>
</file>

<file path=ppt/ink/ink7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1465 796,'1'0,"-1"-1,1 1,0 0,0-1,0 1,0 0,0 0,0 0,0 0,0 0,0 0,0 0,0 0,0 0,0 0,-1 1,0 0,0 0,0 0,0 0,-1-1,1 1,0 0,-1-1,1 1,0 0,-1-1,0 1,0-1,1 1,0 0,-1-1,0 0,0 0</inkml:trace>
</inkml:ink>
</file>

<file path=ppt/ink/ink7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1470 802,'0'1,"0"0,0 0,0 0,0 0,0 0,-1-1,1 1,-1 1,0-1,1 0,0 1,-1-2,0 1,1 0,-1 0,0 0,1 1,-1-2,1 1,-1 0,1 0,-1-1,0 1,1 0,0 0,-1 0,-1 0,2 0,-1 0,0 0,0 0,1 0,-1 0,2-1,0 0,0-1,0 1,0 0,0 0,-1-1,1 1,0 0,-1 1,1 0,0-1,-1 1,1-1,-1 1,0 0,1-1,-1 1,1-1,-1 1,1-1,0 0,0 0,0 0,0 0,0 0,0 0,0 0,0 0,-1-1,1 1,0 0,-1-1,1 0,0 1,-1-1,1 0,-1 0,1 0,-1-1,1 2,-1-1,1-1,-1 1,0 0,0-1</inkml:trace>
</inkml:ink>
</file>

<file path=ppt/ink/ink7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1490 800,'1'0,"0"0,-1 1,0 0,0 0,0 0,0 0,0 0,0 0,0 0,0 0,0 0,0 0,1-2,1 0,-1 0,-1 0,1 1,1-1,0-1,-1 0</inkml:trace>
</inkml:ink>
</file>

<file path=ppt/ink/ink7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1518 784,'0'1,"-1"0,0-1,1 1,-1-1,-1 2,1-1,0-1,1 1,-1-1,0 1,0-1,-1 1,2 0,-1 0,0-1,0 0,1 1,-1-1,2 0,0 0,0 0,0 0,1 0,-1-1,0 1,0 0,1-1,-1 1,1-1,-1 1,0 0,1 0,2 0,-2-1,-1 1,0 0,0 0,0-1,0 1,0 0,0 0,0 0,0-1,0 1,-1 1,0 0,0 0,-1-1,0 1,0 0,0-1,0 1,1 0,-2-1,1 0,0 1,0-1,0 1,0-1,0 0,0 0,0 1,0-1,0 0,0 0,0 1,0-1,0 0,0 0,1 1,-1-1,0 0,1 1,-1-1,1 1,-1-1,0 0,1 1,-1-1,0 1,0 0,1 0,-1-1,0 0,0 0,1 1,0 0,-1-1,2 0,0 0,0 0,0 0,0 0,0 0,0 0,0 0,0 1,-1 0,1-1,-1 1,0 0,0 0,0 0,0 0,0 0,0 0,-1 0,0 0,0-1,1 1,-1-1,1 1,-1 0,0-1,0 1,0-1,0 0,1 1,-1-1,0 0,0 0,0 0,1 1,-1-1,0 0,1-1,0 0,0-1,0 1,0-1,1 1</inkml:trace>
</inkml:ink>
</file>

<file path=ppt/ink/ink7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1526 813,'1'1,"-1"0,0 0,0 0,0 0,0 0,1-1,-1 1,0 1,0-1,1-1,-1 1,0 0,0 0,0 0,0 0,0 0,0 0,0 0,0 2,0-2,0 0,0 0,0 0,0 1,0-1,0 0,0 0,0 0,0 0,0 0,0 1,0 0,0-1,0 0,0 0,0 0,0 0,0 0,-1-1,0 0,0 0,0 0,0-1,1 0,-1 0,0 1,0 0,1-1,0 0,-1 0,0 1,0-1,1-1,-1 2,0 0,0-1,1 0,0 0,-1 1,1-1,-1 0,1 0,1 1,-1-1,2 1,-1-1,0 0,0 1,1 0,0-1,0 0,0 1,1-2,-2 2,4-1,-3 0,0 0,1 0,0 0,-1 1,0-2,0 2,1-1,-1 1,-2-1,1 0,1 1,-2-1,2 1,-1 0,-1-1,1 1,0-1,0 1,-1-1,1 1,-1-1,0 0,0 0,0 0,0 0,0 0</inkml:trace>
</inkml:ink>
</file>

<file path=ppt/ink/ink7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1600 771,'0'1,"0"0,-1 0,0 0,1 0,-1-1,0 1,1 0,-1-1,1 1,-1-1,1 1,-1 0,0-1,2 0,0 0,0 0,0 0,0 0,0 0,0 0,1 0,-1-1,0 0,2 1,-2 0,0-1,1 1,0-1,1 1,-1-1,0 1,0-1,-1 1,1 0,-1 0,-1-1,1 1,0 0,0 0,-2 0,0 0,1 1,-3 0,2 1,-1-1,1-1,0 1,0 0,-1 1,0-1,2 0,-1 0,-1-1,1 1,0 0,0 0,0 0,0 0,0 0,0 0,1 0,-1 1,0-1,0 1,0-1,1 0,-1 0,0 1,0-1,1 1,-1-1,1 0,-2 1,2-1,-1 0,1 0,0 0,0 0,-1 1,0-1,1 0,-1 0,0 1,1-1,-1 1,1-1,-1 0,1 0,-1 0,1 0,0 0,0 0,-1-1,1 1,0 0,-1-1,1 1,0 0,0 0,-1 0,1 0,0 0,-1-1,1 1,0 0,-1-1,1-1,0 0,0 0,0 0,0 0,1-1,0 1,1 0,-1-3,0 2,1 1,-1-1,1 0,0 0,-2 0,2 1,0-1,0 0,-1 0,1 0,-1 1,1-1,0 1</inkml:trace>
</inkml:ink>
</file>

<file path=ppt/ink/ink7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1633 786,'1'0,"-1"1,0 0,1 0,-1 0,0 0,0 0,0 0,0 0,0 0,0 0,-1-1,0 1,1 0,0 0,-1-1,0 1,0 1,0-2,0 1,0 0,0-1,0 1,0 0,0 0,0-1,0 0,0 1,0 0,0-1,0 1,0-1,0 0,0 0,0 1,0-1,2 0,0-1,0 1,0-1,0 1,0-1,1 1,0 0,0-1,0 0,0 0,-1 1,1 0,0-1,0 0,1 1,0-1,-1 1,0 0,-1 0,0 0,0 0,0 0,-1 1,-2 0,1-1,0 2,0-2,1 1,-1-1,0 1,1 0,-1 0,0-1,0 1,1 0,-1-1,0 1,0 0,1 0,-1 0,0 0,0 0,-1 3,1-3,1 1,0-1,-1 0,0 0,0 0,1 0,0 0,0 1,-1-2,0 1,1 0,0 0,-1 0,1 0,0 1,-1-2,1 1,0 0,-1 0,0-1,1 1,0 0,-1-2,1 0,0 0,0 0,0 0,0 0,1 0,0 0,-1 0,1 0,-1 0,1 0,1-1,-1-1,1 2,-2-1,2 1,0-1,-1 0,1 1</inkml:trace>
</inkml:ink>
</file>

<file path=ppt/ink/ink7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1692 777,'1'0,"0"0,0 0,0 1,-1 0,1-1,-1 1,1-1,-1 1,0 0,0 0,0 0,0 0,0 0,-1 0,1 0,-1 0,0-1,0 0,1 1,-1 0,0-1,0 1,0-1,1 1,-1-1,1 1,-1-1,0 1,0-1,1 1,-1-1,1 1,1-1,0 0,0 0,0 0,0 0,0 1,0-1,0 0,0 1,0-1,0 0,-1 1,1-1,0 0,-1 1,0 0,1-1,-1 1,1-1,-1 1,1-1,-1 1,0 0,0 0,0 0,0 0,0 0,0 0,0 0,0 1,-1-1,1 0,-3 3,2-3,1 0,-1 0,0-1,0 2,0 0,0-2,0 1,1 0,-1-1,0 1,1 0,-2 0,1-1,0 0,0 1,-1 1,1-2,0 1,0-1,1 1,-1-1,0 0,1 1,-1-2,0 1,1-1,-1 1,1-1,0 0,0 0,0 0,0 0,0 0,0-1,0 1,0 0,1 0,0 0,-1-1,1 2,0-2,0 0,-1 1,1 0,0 0,0 1,-1-1,0 0,0 0,1 1,0 0,0 0,0 1,0-1,0 0,0 0,0 0,-1 1,3-1,-2 0,0 0,0 0,0 0,0 0,-1-1,1 1,0 0,0 0,-1-1,1 1,0 0,-1-1,1 0,0 1,0-1,-1 0,0 0,1 1,0-1,0-1,0 1,-1 0,1 0,0 0,-1 0,0-1,1 2,-1-1,0-1,1 1,-1 0,0 0,0-3,0 3,1-1,-1 1,0 0</inkml:trace>
</inkml:ink>
</file>

<file path=ppt/ink/ink7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1717 776,'0'1,"1"-1,-1 1,0 0,0 0,0 1,0-1,0 1,0-1,0 2,0-2,0 0,0 0,0 0,0 1,0 0,0-1,0 3,0-2,0 0,0-1,0 1,0 0,0 1,-1-2,1 1,0 0,0 1,0-2,0 0,0 1,0-1,0 0,0 1,0-1,0 0,0 3,0-2,0-1,0 0,0 1,0-1,0 0,0 1,0-1,0 1,0-1,0 0,0 1,0-1,0 0,0 0,0 0,0 0,0 0,0 0,0 0,0 0,0 0,0 0,0 0,0 0,0 0,0 0,0 0,0 0,-1-1,1 1,0 0,0 0,0 0,-1-1,1 1,-1-1,1 1,0 0,-1-1,0 0,0 0,0 0,0 0,-1 0</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657 938,'1'0,"0"0,0-1,0 1,0 0,-1-1,1 1,0 0,-1-1,1 1,0 0,0 0,0 0,0 0,0 0,0 0,0 0,0 0,1 0,-1 0,0 0,0 0,0 0,0 0,0 0,0 0,1 0,-1 0,0 0,0 0,-1 2,0-1,0 0,0 0,0 0,0 0,0 0,0 0,0 0,-2 1,2-1,0 1,-1-1,1 0,-1 0,1 0,-1-1,1 1,0 0,-1-1,1 1,-1 0,0 0,1 0,0 0,-1-1,0 0,1 1,0 0,-1-1,0 0,0 0,0 0,0 0,0 0,0 0,0 0,0 0,0 0,2 0,0 0,0 0,0 0,0 0,0 0,0-2,0 2,0 0,-1-1,1 1,0 0,0 0,0-1,0 1,0 0,-1-1,-2 1,1 0,0 0,0 0,0 0,0 0,0 0,0 0,0 0,-1 0,1 0,-1 0,0 0,-1 0,2 0,0 0,0 0,0 0,-1 0,1 0,0 0,0 0,0 0,0 0,3 0,-1 0,0 0,0 0,1 0,-1 0,0 0,0 0,0 0,0 0</inkml:trace>
</inkml:ink>
</file>

<file path=ppt/ink/ink7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525 446,'0'1,"0"0,0 2,0-2,0 0,0 0,0 0,0 1,0 0,0-1,0 0,0 1,0-1,0 1,0-1,0 0,0 1,0 1,-1-2,1 1,0 0,0-1,0 1,0-1,0 2,0-2,-1 1,1 0,0-1,0 0,0 1,0-1,0 0,0 0,0 0,0 0,0 1,0-1,0 0,0 0,0 0,0 0,0 0,0 0,0 0,0 0,0 0,0 0,0 0,0 0,0 0,0 0,0 0,0 0,0 0,1 0,-1 0,0 0,1-1,-1 1,0 0,0 0,1-1,-1 1,1-1,0 0,-1 1,0 0,0 0,1-1,0 0,-1 1,0 0,1-1,0 1,0-1,-1 1,0 0,1-1,-1 1,1-1,0 1,-1 0,1-1,0 0,-1 1,0 0,2-1,-1 1,0 0,0 0,0-1,0 1,1 0,1 0,-2 0,-1 0,2-1,-1 1,0-1,0 0,-1 1,1-1,0 1,0-1,0 0,0 0,-1 1,1-1,0 1,0 0,0-1,0 0,0 0,0 1,2 1,-1-2,-1 0,-1 1,1-1,0 1,0-1,0 1,0-1,0 0,0 0,0 0,0 1,0-1,0 1,0-1,0 1,0-1,1 0,-1 1,0-1,0 1,0 0,0-1,0 0,0 0,0 0,-1 1,2-1,-1 1,0 0,0-1,0 0,0 0,0 0,0 1,2 0,-2 0,1-1,0 0,-1 0,1 1,-1-1,0 0,0 0,1 0,-2 1,2-1,-1 0,0 1,1-1,-1 0,1 0,0 0,-1 1,1-1,0 0,1 0,-1 0,-1 0,2 0,-1 0,0 0,0 0,0 0,-1 0,2 1,-1-1,-1 0,2 0,-1 0,1 0,-2 0,2 0,-1 0,-1 0,1 0,1 0,1 0,-3 0,1 1,-1-1,1 0,0 0,-1 0,0 0,1 0,-1 0,0 0,1 0,-1 0,1 0,-1 0,0 1,1-1,-1 0,1 0,0 0,-1 0,0 0,1 0,-1 0,1 0,0 1,-1-1,1 0,0 0,0 0,-1 0,0 1,1-1,-1 0,1 0,-1 0,0 0,1 0,-1 0,1 0,-1 0,0 0,1 0,0 0,-1 0,4 0,-3 1,0-1,0 0,0 0,0 0,-1 0,1 0,1 0,-2 0,1 0,1 0,-2 0,1 0,0 0,0 0,0 0,0 0,0 0,0 0,1 0,-1 0,0 0,0 0,-1 0,1 0,-1 0,1 0,-1 0,1 0,0 0,-1 0,0 0,1 0,-1 0,1 0,0 0,-1 0,1 0,0 0,0 0,0 0,3 0,-4 0,1 0,0 0,-1 0,1 0,0 0,-1 0,0 0,1 0,-1 0,1 0,-1 0,1 0,0 0,-1 0,1 0,0 0,-1 0,1 0,-1 0,1 0,0 0,-1 0,1 0,3 0,-3 0,1 0,-1 0,-1 0,1 0,-1 0,1 0,0 0,-1 0,1 0,0 0,-1 0,1 0,0 0,-1 0,1 0,0 0,-1 0,0 0,0 0,0 0,0 0,0 0,0 0,0 0,0 0,0 0,0 0,0 0,1 0,-1 0,4 0,-4 0,0 0,1 0,-1 0,0 0,1 0,0 0,-1 0,0 0,1 0,0 0,0 0,-1 0,0 0,1 0,0 0,-1 0,0 0,0 0,0 0,1 0,-1 0,0 0,0 0,0 0,0 0,0 0,0 0,0 0,1 0,-1 0,1 0,-1 0,1 0,0 0,2 0,-3 0,1 0,0 0,-1 0,1 0,-1 0,1 0,0 0,0 0,-1 0,1 0,0 0,-1 0,1 0,-1 0,1 0,0 0,0 0,-1 0,3 0,-1 0,-2 0,1 0,-1 0,1 0,-1 0,1 0,-1 0,0 0,2 0,-2 0,1 0,0 0,0 0,3 0,-2 0,-2 0,0 0,0 0,1 0,-1 0,1 0,-1 0,0 0,1 0,-1 0,1 0,0 0,0 0,0 0,0 0,-1 0,0 0,0 0,0 0,0 0,4 0,-4 0,0 0,0 0,0 0,0 0,1 0,-1 0,0 0,1 0,0 0,-1 0,1 0,-1 0,1 0,-1 0,1 0,-1 0,1 0,1 0,-1 0,-1 0,1 0,-1 0,0 0,2 0,-2 0,1 0,-1 0,1 0,-1 0,1 0,0 0,-1 0,1 0,-1 0,0 0,1-1,-1 1,3 0,-2 0,-1 0,0 0,0 0,0 0,1 0,-1 0,0 0,0 0,1 0,-1 0,0 0,1 0,-1 0,1 0,-1 0,0 0,1 0,-1 0,1 0,0 0,0 0,1 0,-1 0,0 0,0 0,-1 0,1 0,0 0,-1 0,1 0,0 0,-1 0,1 0,-1 0,0 0,1 0,-1 0,0 0,1 0,-1 0,0 0,0 0,2 0,-2 0,0 0,0 0,0 0,0 0,0 0,0 0,0 0,0 0,0 0,0 0,0 0,2 0,-2 0,1 0,0 0,-1 0,0 0,0 0,0 1,0-1,2 0,-2 0,1 0,-1 0,0 0,1 0,-1 0,1 0,1 0,-2 0,0 0,-1 1,1-1,0 0,0 0,0 0,0 0,0 0,0 0,0 1,0-1,1 0,-1 0,1 0,-1 0,0 0,0 0,3 0,-3 0,0 0,1 0,-1 0,1 0,-1 0,0 0,1 0,0 0,-1 0,1 0,-1 0,1 0,0 0,-1 0,0 0,1 0,-1 0,0 0,1 0,-1 0,0 0,1 0,1 0,-1 0,-1 0,1 0,-1 0,-1 1,1-1,1 0,-1 0,1 0,-1 0,0 0,0 0,0 0,0 0,0 0,3 1,-3-1,1 0,-1 0,0 0,1 0,-1 0,0 0,0 0,1 0,0 0,0 0,0 0,-1 0,1 0,0 0,-1 0,0 0,2 0,-2 0,0 0,0 1,0-1,0 0,0 0,0 0,0 0,0 0,0 0,0 0,1 0,-1 0,0 0,3 1,-3-1,0 0,1 0,-1 0,1 0,-1 0,0 0,1 0,-1 0,0 0,1 0,0 0,-1 0,0 0,1 0,0 0,-1 0,3 0,-3 0,0 0,0 0,0 0,1 0,-1 0,0 0,0 0,0 0,0 0,0 0,0 0,0 0,0 0,0 0,0 0,0 0,0 0,0 0,0 1,2-1,-1 0,-1 0,0 0,0 1,0-1,0 0,1 0,-1 0,1 0,0 0,-2 1,2-1,-1 0,0 0,1 0,-1 0,0 0,1 0,1 0,-1 0,-1 0,1 1,-1-1,0 0,1 1,-1-1,0 0,0 1,0-1,0 0,0 0,1 0,-1 0,0 1,0-1,0 0,-1 1,1-1,0 0,0 0,0 1,0-1,1 0,-1 0,0 0,0 0,0 0,0 0,0 1,0-1,2 1,-2-1,0 0,0 0,0 0,1 0,-2 1,1-1,0 0,0 0,-1 1,1-1,0 0,-1 1,1-1,0 0,0 0,0 1,0-1,0 0,-1 1,1 0,0-1,0 0,0 0,-1 1,1-1,0 0,-1 1,1-1,0 1,0-1,0 0,-1 1,1-1,-1 1,1-1,-1 1,1-1,-1 1,0 0,0 0,1-1,-1 1,0 0,1-1,-1 1,0 0,1-1,-1 1</inkml:trace>
</inkml:ink>
</file>

<file path=ppt/ink/ink7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13: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1511 620,'1'0,"0"0,0 0,0 0,0 0,0 0,0 0,0 0,0 0,0 0,0 1,0-1,0 0,-1 1,1-1,0 0,-1 1,1-1,0 0,0 0,0 0,0 0,0 0,0 0,0 0,0 0,0 0,-1-1,1 1,-1-1,0 0,0 0,0 0,0-1,0 1,1 1,-1-1,0 0,0 0,0 0,0 0,1 0,-1-1,0 1,0 0,1 0,-1-1,0 1,0 0,0 0,0 0,0 0,0 0,1 1,-1-1</inkml:trace>
</inkml:ink>
</file>

<file path=ppt/ink/ink7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343 940,'1'0,"0"0,0 0,-1 1,1 0,-1 0,1-1,0 1,-1 0,1-1,-1 1,1-1,0 0,-1 1,0 0,1-1,0 0,-1 1,1-1,-1 1,0 0,1-1,-1 1,1-1,-1 1,0 0,1-1,1 1,-2 0,1 0,0 1,0-1,0-1,-1 2,1-1,0-1,-1 1,1-1,-1 1,1 0,-1 0,1-1,-1 1,1 0,0-1,0 1,-1 0,1 0,0 0,-1 0,1-1,-1 1,1-1,-1 1,1-1,-1 1,1 0,0 0,0-1,-1 1,0 0,1-1,-1 1,1-1,0 1,-1 0,1 0,0-1,-1 1,0 0,1-1,0 0</inkml:trace>
</inkml:ink>
</file>

<file path=ppt/ink/ink7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380 949,'-1'0,"0"0,0 0,1 1,-1-1,1 1,-1-1,0 1,1 0,-2-1,1 0,1 2,-2-2,1 1,0-1,0 1,0 0,0 0,0-1,0 0,-2 3,2-3,0 0,0 1,1 0,-1-1,0 0,0 1,1 0,-1-1,0 1,0-1,0 0,0 1,1 0,-1-1,1 1,-1-1,0 0,1 1,-1 0,0-1,1 1,-1-1,1 1,-1-1,1 1,-1-1,0 0,1 1,-1 0,1 0,-1-1,0 0,1 1,-1 0,0-1,1 1,-1 0,0 0,0-1,1 1,-1-1,1 1,-1 0,0-1</inkml:trace>
</inkml:ink>
</file>

<file path=ppt/ink/ink7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445 946,'1'0,"-1"-1,1 1,-1-1,2 1,-2-1,1 1,0 0,0 0,-1-1,1 1,0-1,0 1,0 0,0 0,0 0,0 0,0-1,1 1,-1-1,0 1,0 0,0 0</inkml:trace>
</inkml:ink>
</file>

<file path=ppt/ink/ink7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426 931,'0'1,"0"0,0 0,0 0,0 0,-1 0,1 0,0 0,0 0,-1 0,1 0,0 0,0 0,1-1,-1 1,1-1,0 0,0 0,-1 1,1-1,0 1,0-1,-1 1,1-1,0 0,0 0,0 0,0 1,0-1,0 1,1-1,-1 0,1 0,-2 1,2-1,-1 1,0 0,1-1,2 0,-3 1,0-1,0 0,-1 1,1-1,0 0,0 1,0-1,0 0,-1 1,0 0,1 0,-1 0,0 0,0 0,0 0,0 0,0 1,0-1,0 0,0 0,0 0,0 1,0-1,0 0,0 0,0 0,0 0,0 0,0 0,0 0,0 0,0 0,0 0,0 0,-1-1,1 1,-1-1,1 1,0 0,-1-1,1 1,-1 0,0 0,1 0,-1 0,0-1,0 0,0 0,0 0,0 0,0 0,0 0,0 0,0 0,-1-1,1 1,0-1,0 1,0-1,0 1,0 0,0-1,0 0,0 1,0 0,-1-1,1 0,0 0,0 1,0 0</inkml:trace>
</inkml:ink>
</file>

<file path=ppt/ink/ink7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419 972,'0'-1,"0"0,1 1,0 0,0-1,0 1,0 0,1-1,-1 1,0 0,0-1,0 1,0 0,1-1,-1 1,0 0,0-1,0 1,1 0,0 0,-1-1,0 1,1 0,0 0,-1 0,0 0,0 0,0 0,0 0,0 0,0 0</inkml:trace>
</inkml:ink>
</file>

<file path=ppt/ink/ink7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484 929,'1'0,"0"0,0 0,-1 2,0-1,1-1,0 0,0 1,0 0,0-1,0 0,0 1,-1 0,1-1,0 0,-1 1,1-1,0 0,1 2,-1-2,0 1,0-1,0 0,0 0,-1 1,1-1,0 0,-1 1,1-1,0 0,0 0,-1 1,1-1,0 0</inkml:trace>
</inkml:ink>
</file>

<file path=ppt/ink/ink7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523 934,'-2'0,"1"0,0 0,-1 0,1 0,0 0,0 0,0 1,0-1,1 1,-1-1,0 0,1 1,-1-1,1 1,0 0,0 0,0 0,0 0,0 0,0 1,0-1,0 0,0 0,1 0,-1 0,0 0,0 0,0 0,0 0,0 0,0 0,0 0,0 0,0 0,0 0,0 0,0 0,0 0,0 0,0 0,0 0,0 1,0-1,0 0,0 0,0 0,0 0,0 0,0 0,0 0,0 0,0 0,0 0</inkml:trace>
</inkml:ink>
</file>

<file path=ppt/ink/ink7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555 939,'1'0,"0"0,0-1,0 1,0 0,0-1,0 1,0 0,1 0,0 0,-1-1,1 1,-1 0,1 0,0-1,0 1,0 0,-1-1,1 1,0 0,-1 0,1 0,1 0,-2-1,1 1,0 0,0 0,0-1,1 1,-1 0,1 0,0-1,-1 1,-1 0,0 0,0 0,0 0,1 0,-1 0,0 0,0 0,0 0,0 0,0 0,-1-1,1 1,0 0,0 0</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649 936,'1'0,"0"0,0 0,-1 1</inkml:trace>
</inkml:ink>
</file>

<file path=ppt/ink/ink7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602 923,'-1'0,"1"2,-1-1,0-1,1 1,0 1,-2-2,1 1,1 0,-1 0,0 0,0-1,1 1,0 0,-1 0,0-1,0 1,1 0,-1 0,0 0,0-1,1 1,-1-1,1 1,-1 0,0 0,0 0,0 0,1 0,-1-1,0 1,0 0,1 0,-1-1,0 1,1 0,-1-1,1 1,-1 0,1 0</inkml:trace>
</inkml:ink>
</file>

<file path=ppt/ink/ink7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587 953,'0'2,"0"-1,0 0,0 0,0 0,0 0,0 0,0 0,0 0,0 0,0 0,0 0,0 0,0 0,0 0,0 1,0-1,0 1,0-1,0 0,0 0,0 0,0 0,0 0,0 0,0 0,0 0,0 0,0 0,0 0,-1-1,1-2,0 1,0 0,0 0,0 0</inkml:trace>
</inkml:ink>
</file>

<file path=ppt/ink/ink7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595 939,'1'0,"0"0,0 0,0 0,0 0,0 0,0 0,0 0,0 0,1 0,-1 0,0 0,0 0,0 0,0 0,0 0,0 0,0 0,0 0,-1 1,1 0,-1 0,0 0,1 0,-1 0,0 0,0 0,0 0,0 0,0 0,1-1,-1 1,0 1,0-1,0 0,0 0,0 0,0 0,0 2,0-2,0 0,0 1,0-1,0 0,0 0,0 0,0 1,0 0,0-1,0 0,0 0,0 0,0 0,0 0,0 0,0 0,0 0,0 1,0-1,0 0,0 0,0 0,0 0,0 1,-1-2,0 0,0 0,1-2,-1 1,0 1,0 0,1-1,-1-1,0 2,0-1,0-1</inkml:trace>
</inkml:ink>
</file>

<file path=ppt/ink/ink7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590 954,'1'0,"0"0,0 0,0 0,0-1,0 1,0 0,0 0,0 0,0 0,1 0,-1 0,0 0,0 0,0 0,0 0,-1 1,0 0,0 0,-2-1,2 1,0 0,-1-1,0 1,0-1,1 1,0 0,-1-1,0 1,0-1,1 1,-1-1,1 1,-1-1,0 1,2-1,0 0,0 0,0 0,0 0,0 0,0 0,0 0,1 0,-1 0,-1-1,1 1,0 0,0 0,0 0,0 0</inkml:trace>
</inkml:ink>
</file>

<file path=ppt/ink/ink7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642 952,'0'-1,"2"1,-1 0,0 0,0 0,0 0,1-1,-1 1,0 0,1 0,-1 0,1-1,0 1,-1 0,1 0,1 0,-2-1,1 1,0 0,0 0,0 0,0 0,2 0,-3 0,1 0,-1 0,1 0,-1 0,0 0,0 0,0 0,0 0</inkml:trace>
</inkml:ink>
</file>

<file path=ppt/ink/ink7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679 937,'0'1,"0"0,0 0,0 0,0 0,0 0,0 0,0 1,0 0,0 0,0-1,0 1,0-1,0 0,0 1,0-1,0 1,0 3,0-3,0-1,0 0,0 0,0 1,0-1,0 1,0-1,0 0,0 0,-1 0,1 1,0-1,0 0,0 0,0 0,0 1,0-1,0 1,0-1,0 0,0 0,-1-1,1 1,0 0,0 0,-1-1,0 0,0 0,1-1,0 0,0 0,-1 1</inkml:trace>
</inkml:ink>
</file>

<file path=ppt/ink/ink7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670 959,'-1'0,"0"0,0 2,0-1,0-1,0 0,0 1,0-1,1 1,-1-1,1 1,-1-1,0 0,1 1,0 0,-1-1,0 0,1 1,-1-1,1 1</inkml:trace>
</inkml:ink>
</file>

<file path=ppt/ink/ink7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669 967,'1'0,"0"0,0 0,0 0,-1 2,1-2,0 0,0 1,0 0,1-1,-2 1,1-1,1 0,0 1,-1-1,1 0,-1 1,0-1,0 0,0 0</inkml:trace>
</inkml:ink>
</file>

<file path=ppt/ink/ink7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701 952,'1'0,"-1"2,0-1,0 0,1 0,-1 1,0-1,0 0,0 0,0 1,0-1,0 0,0 1,0 0,0-1,0 2,0-2,0 0,0 0,0 0,0 0,0 0,0 0,0 0,0 0,0 0,0 0,0 1,0-1,0 0,0-2,0 0,0 0,0 0,0 0,0 0,0-1,1 1</inkml:trace>
</inkml:ink>
</file>

<file path=ppt/ink/ink7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711 940,'1'-1,"-1"0,1 1,0 0,0 0,0-1,0 1,0 0,0 0,0 0,0 0,0 0,-1 1,0 0,0 0,1-1,-1 1,1 0,-1 0,0 0,0 1,0-1,1-1,-1 1,0 0,1 0,-1 0,0 1,1 0,-1-1,0 0,0 1,0-1,0 1,1 0,-1-1,0 1,0 0,0-1,0 0,0 0,0 0,0 0,0 0,0 0,0 0,0 0,0 1,0-1,0 0,0 0,0 0,0 0,0 0,0 1,0-1,0 0,0 0,0 0,0 0,0 0,0 0,0 0,0 0,0 0,-1-1,0 0,0 0,0-1,1 0,-1 0,1 0,-1 0,1 0,-1-1,0 1,0-1</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646 915,'0'1,"0"0,0 0,0 0,0 0,0 0,0 0,0 0,0 0,0 0,0 0,0 0,0 0,0 0,0 0,0 0,1-1,-1 1,0 0,0 0,0 1,0-1,1-1,-1 1,1-1</inkml:trace>
</inkml:ink>
</file>

<file path=ppt/ink/ink7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707 955,'1'-1,"0"1,0 0,0-1,0 1,0 0,0 0,0 0,0 0,0 0,0 0,1 0,-1 0,-1 1,0 0,0 0,0 0,0 0,0 0,-1 1</inkml:trace>
</inkml:ink>
</file>

<file path=ppt/ink/ink7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711 987,'-1'0,"1"1,-1 0,0-1,0 0,0 1,3-1,-1 0,2 0,-2 0,0 0,0 0,0-2,0 2,0 0,0 0,0 0,2 0,-2 0,0 0,0 0,0 0</inkml:trace>
</inkml:ink>
</file>

<file path=ppt/ink/ink7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715 969,'1'0,"0"0,0 0,0 0,1 0,-1 0,1 0,-1 0,1 0,-1 0,1 0,-1 0,0 0,0 0,0 0,0 0,0 0,0 0,0 0</inkml:trace>
</inkml:ink>
</file>

<file path=ppt/ink/ink7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754 941,'0'2,"0"-1,0 1,0-1,0 0,0 0,0 2,0-2,0 0,0 1,0-1,0 0,-2 1,2-1,0 0,0 0,0 0,0 0,0 1,0-1,-1 0,1 1,0-1,0 0,0 1,-1-2,1 2,0-1,0 1,0-1,0 0,0 0,-1-1,1 1,0 0,0 0,0 0,0 0,0 0,0 0,0-2,0 0,0 0,0-1,0 1,0-1,0 1,0 0,0 0,0-1</inkml:trace>
</inkml:ink>
</file>

<file path=ppt/ink/ink7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753 934,'0'-1,"1"1,0 0,-1-1,1 1,0-1,0 1,0 0,1 0,-2-1,1 1,0 0,0 0,0 0,0 0,1 0,-1 0,1-1,0 1,-1 0,1-1,0 1,-1 0,0 0,0 0,0 0,0-1,0 1,0 0,0 0,0 0,0 0,0 0,0 0,0 0,1 0,-1 0,0 0,0 0,0 0,-1 2,1-2,0 0,-1 1,0 0,0 0,1-1,-1 1,0 0,0 0,1 0,-1 0,1-1,-1 2,0-1,0 0,0 0,1 0,-1 1,1-1,-1 0,0 0,0 0,0 0,0 0,0 0,0 1,0 0,1-2,-1 2,0 0,0 2,0-3,0 1,0-1,0 1,0-1,0 0,0 0,0 0,0 0,0 1,0 0,0-1,0 1,0-1,1 0,-1 1,0 0,0-1,0 0,0 0,0 0,0 0,0 0,0 0,0 0,0 0,0 0,0 0,0 0,0 0,0 0,0 0,0 0,0 0,0 0,0 0,-1 0,1 0,-1 0,0-1,0 0,0 0,1-2,-1 2,0 0,1-1,0 0,-1 1,0-1,1 0,0 0,-2-1,1 1,0-1,0 1,0 1,1-2,-1 1,1 0,-1 0,0 0,0 0,1-1,-1 1,0-1,0 2,1-2,-1 1</inkml:trace>
</inkml:ink>
</file>

<file path=ppt/ink/ink7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771 951,'1'0,"0"0,0 0,0 0,0 0,0 0,0 0,0 0,2 0,-2 0,0 0,0 0,-1 1,0 0,0 0,0 0,0 0,0 0,-2-1,2 1,-1 0,1 0,0 0,0 0,0 0,-1 0,1 0,0 0,-1-1,1 1,0 0,-1-1,1 1,0 0,0 0,0 0,0 0,0 0,0 0,0 0,-1-1,1 1,0 0,0-3,0 1,0 0,0 0,0 0,0 0,0 0,1 1,0 0,-1-1,1 1,-1-1,1 1,-1-1,1 1,0 0,-1-1,1 1,0 0,0 0,0 0,0 0,-1 2,0-1,0 0,1-1,-1 1,0 0,1-1,-1 1,1-1,-1 1,0 0,0 0,0 0,0 0,0 0,0 0,0 0,0 0,1 0,0-1,0 0,0 0,3 0,-3 0,0-2,1 2,0-1,0 1,-1-1</inkml:trace>
</inkml:ink>
</file>

<file path=ppt/ink/ink7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835 937,'0'1,"0"0,0 0,0 1,0-1,0 0,0 1,0 0,0 0,0 0,0 0,0 1,0-1,0 0,0 0,0 0,0-1,0 1,0-1,0 2,0-1,0-1,0 1,0 0,0-1,0 1,0 0,1-1,-1 1,0 0,0 0,0-1,0 2,0-2,0 1,1-2,-1 1,0 0,0 0,1-1,0-2,-1 1,1 1,-1-1,1 0,-1 0,1 1,0-1,-1 0,1 0,-1 0,2 0,-2 0,1 0,-1 0,1 1,-1-1,1-1,0 2,-1-2,0 1,1 1,-1-2,1 2,-1-2,0 1,0 0,1 1,-1-1,0-1,1 2,-1-1,0-1,1 2,-1-2,0 0,0 1,0 0,0 0,1-1,-1 1,1 0,-1 0,0 0,1 0,-1 0,0 0,0 0,1 1,-1-1,1 1,-1-1,0 0,1 1,0 0,0 0,-1-1,1 1,-1-1,1 0,0 1,0 0,0 0,0-1,0 1,-1-1,1 1,0 0,0-1,0 1,0 0,1 0,-1-1,0 1,0-1,0 1,0 0,-1-1,1 1,0 0,-1-1,-1 1,0 0,1-1,-1 1,0 0</inkml:trace>
</inkml:ink>
</file>

<file path=ppt/ink/ink7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875 935,'0'2,"-2"0,2-1,0 0,0 0,-1-1,1 2,-1-1,0 0,1 0,0 0,-1 0,1 0,0 1,-1-1,1 0,0 0,-1 0,1 0,0 0,2-1,-1 0,0 0,0 0,0 0,0 0,0 0,0 0,0 0,0 0,0 0,0 0,-1 1,0 0,0 0,0 0,0 0,0 0,0 0,0 0,0 0,0 0,0 0,-2 0,2 1,-1-1,1 0,-1 2,1-2,0 0,0 0,0 0,0 0,-1-1,0 0,1 1,0 0,0 0,-1 0,1 0,0-2,0 0,0 0,2 0,-1 1,-1-1,1 1,0-1,-1 0,1 1,1-1,-2 0,1 1,0-1,0 1,-1-1,1 1,0 0,0 0,1 0,-1 0,0 2,-1-1,1-1,-1 1,1 0,0 0,-1 0,0 0,1-1,-1 3,0-2,0 0,0 0,0 0,0 0,0 0,0 0,0 0,0 0,-1-1,0 1,0-1,1 1,-1-1,0 0,1-2,1 1,0 0,-1 0,1 1,0 0,0-1</inkml:trace>
</inkml:ink>
</file>

<file path=ppt/ink/ink7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920 940,'1'-1,"0"1,-1-1,1 1,0 0,0 0,0 0,0 0,0 0,0 0,0-1,0 1,0 0,0 0,0 0,0 0,0 0,0 0,1 0,-1 0,0 0,0 0,0 0,0 0,0 0,0 0,0 0,0 0,0 0,0 0,1 0,-1 0,0 0,-1 1,1-1,0 0,0 0,-1 1,1-1,0 0,0 0,0 1,-2 0,0-1,0 0,0 0,0 0</inkml:trace>
</inkml:ink>
</file>

<file path=ppt/ink/ink7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946 931,'0'2,"0"-1,0 1,0 0,0-1,0 1,0 0,0-1,0 1,0 1,0 0,0-1,0 0,0 0,0 1,0-2,0 1,0 1,0-2,0 2,0-1,0-1,0 1,0 0,0 0,0 0,0 1,0-1,0-1,0 0,0 1,0-1,0 0,0 1,0-1,0 1,0-1,0 1,0-1,0 0,0 0,0 0,0 0,0 0,0 0,0 0,0 0,-1-1,0 0,1-1,0 0,-1 0,0-2,1 2,0-1,0 1,0 0,0-1,-1 1,1 0,0-1,-1 1,1-1</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656 979,'0'2,"0"-1,0 0,0 0,1-1,-1 1,0 0,0 0</inkml:trace>
</inkml:ink>
</file>

<file path=ppt/ink/ink7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940 966,'-1'0,"1"1,-1-1,1 1,0 0,-1-1,0 1,1 0,-1 0,-1-1,2 1,0 0,-1-1,0 1,0-1,1 1,0 0,-1-1,0 0,1 1,1-1,0 0,0 0</inkml:trace>
</inkml:ink>
</file>

<file path=ppt/ink/ink7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941 973,'1'0,"0"0,0 0,0 0,0 0,0 0,0 0,0 0,0 0,0 0,0 0,0 0,-1-1,1 1,-1-1,0 0,1-1</inkml:trace>
</inkml:ink>
</file>

<file path=ppt/ink/ink7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967 932,'0'2,"0"-1,0 0,0 0,0 0,0 0,-1 1,0-1,0 0,1 0,0 0,0 0,0 0,1-1,0 0,0 0,0 0,0 0,0 0,0 0,0 0,0 0,0 0,0 0,0 0,0 0,0 0,0 0,0 0,0 0,1 0,-1 0,0 1,2 0,0-1,-2 0,2 1,1 0,-2-1,3 2,-3-1,1-1,-1 1,0-1,-1 1,0-1,-1 1,1-1,0 0,-1 1,0 0,0 0,0 0,0 0,0 1,0-1,0 0,0 0,0 0,0 0,0 0,0 0,0 0,0 0,0 0,0 0,0 1,0-1,0 0,-1 0,0 2,0-2,0 1,1-1,0 0,-1 0,0 0,1 0,-1 0,1 0,-1 0,0 0,0 0,1 0,-1 0,1 0,-1-1,0 0,1 1,-1-1,0 0,0-2,0 2,0 0,1-1,0 0,-1 1,0-2,0 1,0 0,-1-2,2 2,-1 0,0 0,0-1,0 1,1-1,-1 1,1 0,-1-1,0 1,1 0,-1-1,1 1,0 0,-1 0,1 0,0 0,0 0,-1 0,1 0,0 0</inkml:trace>
</inkml:ink>
</file>

<file path=ppt/ink/ink7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983 959,'0'2,"0"-1,0 0,0 0,0 0,0 0,0 0,0 1,0-1,0 0,0 0,0 0,0 0,2-1,-1 0,-1 1,1-1,0 0,0 0,0 0,0 0,1 0,0 0,0 0,-1 0,0 0,0 0,-1-2,0 1,0 0,1 0,-1 0,0 0,1 1,-1 1,0 0,0 0,1-1,-1 1,1-1,0 0,0 1,0-1,1 0,-1 0,0 0,0 0,0 0,0 0,0 0,0 0,0 0,0 0,0-1,0 1,-1-1,1 0,0-1,0 2,-1-1,1 1,0 0,0-1,0 0,0 1</inkml:trace>
</inkml:ink>
</file>

<file path=ppt/ink/ink7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1069 948,'-2'0,"1"0,0 0,1 2,-1-1,0 0,0 0,1 0,-1-1,1 1,-1 0,1 0,-1-1,1 1,0 0,0 0,-1-1,1 1,0 0,0 1,0-1,0 0,0 0,0 0,0 1,1-1,-1 0,0 2,0-2,0 0,0 0,0 0,0 0,0 0,0 0,0 0,0 0,1-1,-1 1,0 0,0 0,0 0,1-1,0 0,0 0,0-1,-1 0,0 0,1 1,0-1,-1 0,1 1,-1-1,1 0,-1 0,2-2,-2 2,0-1,1 2,0-2,0 1,0-1,0 1,0-1,-1 1,1 1</inkml:trace>
</inkml:ink>
</file>

<file path=ppt/ink/ink7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1083 959,'1'0,"0"0,0 1,-1 0,1-1,-1 1,1 0,0 0,0-1,-1 1,1 1,-1-1,1-1,0 1,-1 0,1-1,0 2,0-1,-1 0,1-1,0 1,-1 0,1 0,-1 0,0 0,1-1,-1 1,1 1,-1-1,1-1,-1 1,0 0,0 0,0 1,0-1,0 0,0 0,0 0,0 0,0 0,0 0,0 0,-1-1,0 1,0-1,0 0,0 0,0 0,0 0,0 0,0 0,0 0,0 0,0 0,0 0,0-1,1 0,-1 1,0-1,0 0,0 0,1 0,-1 0,1 0,0 0,0 0,0 0,0 0,0 0,0 0,0 0,0 0,0 0,0 0,0 0,1 0,-1 0,1 0,0 1,-1-1,1 1,0-1,-1 0,1 1,0 0,0 0,0 0,-1-1,1 1,0 0,0 0,0 0,0 0</inkml:trace>
</inkml:ink>
</file>

<file path=ppt/ink/ink7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1172 929,'0'1,"0"0,-1 1,0-2,1 1,0 0,-1 0,0-1,1 1,-1 1,1-1,0 0,-1-1,0 1,1 0,0 0,1-1,-1 1,1-1,0 0,-1 1,1 0,-1 0,1 0,-1 0,1-1,0 1,-1 0,0 1,1-2,-1 2,0-1,1 0,-1 0,0 1,0-1,0 0,1 2,-1-1,0-1,0 0,0 0,0 0,0 0,0 1,0-1,0 1,0-1,0 0,0 0,0 0,0 0,0 0,0 0,0 1,0-1,0 0,0 0,0 0,0 0,0 0,0 0,0 0,0-2,0 0,0 0,0 0,1 0,-1 0,1 0,0 0,-1 0,0 0,1-1,0 1,0-1,0 1,0 0,0-1,-1 1,1 0,0-1,-1 1,2 1,-2-2,1 1,-1 0,2 1,-1-1,-1-1,2 1,-2 0,1 0,0 0,-1 0,0 0,1 1,-1-1,1 1,-1-1,0 0,1 1,-1-1,1 1,-1-1,1 1,-1-1,0 0</inkml:trace>
</inkml:ink>
</file>

<file path=ppt/ink/ink7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1211 945,'1'0,"-1"-1,1 1,0 0,-1-1,2 0,-1 1,0 0,0 0,0 0,0 0,0 0,0 0,0 0,-1-1,1 1,0 0,1 0,-1 0,2 0,-2 0,1-1,-1 1,0 0,0 0,0 0,1 0,-1 0,0 0,1 0,-1 0,0 0,1 0,-1 0,1 0,-2-1,1 1,0 0,0 0,0 0,0 0,0 0,-2 0,0 1,1 0,-1-1,0 1,0 0,0-1,0 1,0-1,1 1,0 0,-1-1,0 0,-1 1,1 0,0 0,0-1,-1 1,1 0,0-1,0 1,0-1,0 1,0 0,0-1,0 1,0-1,1 1,-1-1,1 1,-1-1,0 0,2 0,0 0,0 0,0-1,0 1,0 0,1-1,-1 1,-1-1,1 1,0-1,0 1,0 0,0 0,-1-1,1 1,0-1,0 1,-1-1,1 1,0 0,0 0</inkml:trace>
</inkml:ink>
</file>

<file path=ppt/ink/ink7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1220 926,'0'1,"0"0,0 1,1-1,-1 0,1 0,-1 0,0 0,0 0,1 0,-1 1,1-1,-1 1,1 0,-1 0,1 0,0-1,0 0,-1 1,0-1,1 2,0-1,0 0,-1-1,1-1,-1 2,1-1,-1 0,0 1,1 0,0 0,0 0,0-2,-1 2,0-1,1 0,-1 0,0 0,1 0,0 1,0 0,-1-1,1 0,0 0,-1 0,0 0,1 0,0 0,-1 0,1-1,-1 1,1 0,0 0,-1 0,0 0,1-1,0 0,0 0,0 0,0 0,0 0,0 0,1 0,-1 0,0 0,0 0,0 0,0 0,-1-1,1 1,0-1,-1 0,0 0,1 1,0-1,-1-1,0 1,0-1</inkml:trace>
</inkml:ink>
</file>

<file path=ppt/ink/ink7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1265 971,'-1'0,"0"0,0 0,-1 2,1-1,0 0,0 0,1 0,-1-1,0 1,-1 1,1-1,-1 0,2 0,-1-1,0 1,0 0,1 0,-1-1,0 0,1 2,-2-2,2 1,-1-1,0 0,1 1,-1-1,0 1,1 0,-1-1,-1 0,2 1,-1-1,1 1,-1-1,1 1,-1-1,0 0,0 0,1-1,0 0,0 0,0 0,0 0,0 0,0 0,0 0,0-1,0 1,0 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13:2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977 813,'1'0,"0"0,1 0,-1 0,0 0,0 0,0 0,0 0,0 0,0 0,0 0,0 0,0 0,0 0,0 0,0 0,0 0,0 0,0 0,0 0,0 0,1 0,-1 0,1-1,-1 1,1 0,-1 0,0 0,1-1,-1 1,0 0,1-1,-1 1,1 0,-1 0,1-1,-1 1,0 0,3 0,-2 0,0 0,1-1,-1 1,-1 0,0 0,1 0,-1-1,1 1,0-1,-1 1,0 0,0 0,0 0,0 0,0 0,0 0,0-1,0 1,0 0,0 0,0 0,0 0,0 0,0 0,0 0,-1-1,1 1,0 0,0 0,0 0,0 0,0 0,0 0,0 0,0 0,1 0,-1 0,0 0,0 0,1 0,-1 0,0 0,0 0,0 0,1 0,-1 0,1 0,-1 0,1 0,-1 0,0 0,0 0,0 0,0 0,0 0,0 0,1 0,-1 0,1 0,-1 0,-1-1,1 1,0 0,0 0,0 0,0 0,0 0,0 0,0 0,0 0,0 0,0 0,1 0,-1 0,0 0,0 0,0 0,0 0,0 0,0 0,0 0,0 0,0 0,0 0,0 0,0 0,0 0,0 0,0 0,0 0,1 0,-1 0,0 0,0 0,0-1,0 1,0 0,0 0,2 0,-2 0,0 0,0 0,0 0,0 0,0 0,0 0,0 0,0 0,0 0,0 0,0 0,0 0,0 0,0 0,0 0,0 0,0 0,0 0,0 0,0 0,0 0,0 0,1 0,-1 0,1 0,-1 0,0 0,0 0,0 0,1 0,-1 0,0 0,1 0,-1-1,0 1,1 0,-1 0,0 0,0 0,0 0,0 0,1 0,-1 0,0 0,0 0,0 0,0 0,0 0,1 0,-1 0,0 0,0 0,0 0,0 0,0 0,0 0,0 0,0 0,0 0,0 0,0 0,0 0,0 0,0 0,1 0,-1 0,0 0,0 0,0 0,0 0,0 0,0 0,0 0,1 0,0 0,-1 0,0 0,0 0,2 0,-1 0,-1 0,0 0,0 0,0 0,1 0,-1 0,0 0,3 0,-3 0,0 0,1 0,-1 0,0 0,0 0,1 0,-1 0,0 0,0 0,0 0,0 0,1 0,-1 0,0 0,1 0,-1 0,0 0,1 0,1 0,-2 0,0 0,0 0,0 0,0 0,0 0,1 0,-1 0,-1-1,1 1,2 0,-2 0,2 0,-2 0,0 0,0 0,0 0,0 0,0 0,0 0,0 0,1 0,-1 0,1 0,-1 0,0-1,0 1,0 0,0 0,0 0,1 0,-1 0,0 0,1 0,-1 0,1 0,-1 0,0 0,1 0,-1-1,0 1,0 0,0 0,0 0,1 0,-1 0,0 0,1 0,-1 0,0 0,0 0,0 0,0 0,0 0,0 0,0 0,0 0,0 0,0 0,0 0,0 0,0 0,0 0,1 0,-1 0,0 0,0 0,1 0,0 0,-1 0,0 0,0 0,2 0,-2 0,0 0,0 0,0 0,0 0,0 0,0 0,0 0,0 0,0 0,4 0,-4 0,0 0,0 0,0 0,1 0,1 0,-2 0,0 0,1 0,0 0,-1 0,1 0,0 0,0 0,-1 0,0 0,0 0,1 0,0 0,-1 0,1 0,-1 0,2 0,-2 0,0 0,0 0,0 0,0 0,0 0,0 0,0 0,0 0,0 0,0 0,0 0,0 0,0 0,2 0,-2 0,1 0,-1 0,1 0,-1 0,0 0,0 0,0 0,0 0,0 0,1 0,-1 0,1 0,-1 0,0 0,1 0,-1 0,1 0,-1 0,0 0,0 1,0-1,0 0,0 0,0 0,0 0,0 0,0 0,0 0,0 0,0 0,0 0,0 0,0 0,0 0,0 0,1 0,-1 1,0-1,0 0,0 0,0 0,0 0,0 0,1 0,0 0,-1 0,1 0,-1 0,0 0,0 0,0 0,1 0,-1 0,0 0,0 0,0 0,0 0,0 0,0 0,0 0,0 0,0 0,0 0,0 0,0 0,0 0,0 0,1 0,-1 0,1 0,-1 0,0 1,0-1,1 0,1 0,1 0,-3 1,0-1,0 0,0 0,0 0,1 0,-1 0,1 0,-1 0,0 0,1 0,-1 0,0 0,0 0,0 0,1 0,-1 0,0 0,0 1,0-1,0 0,0 0,0 0,0 0,0 0,0 0,0 0,0 0,0 0,0 0,1 0,-1 0,2 0,-2 0,0 0,1 0,-1 0,1 0,-1 0,0 0,1 0,-1 0,0 0,0 1,0-1,0 0,0 0,0 0,1 0,-1 0,0 0,0 0,0 0,0 0,0 0,0 0,0 1,0-1,1 0,-1 0,0 0,0 0,0 0,0 0,0 0</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836 944,'0'-1,"1"1,0 0,0 0,0 0,0 0,0 0,0 0,0 0,0 0,0 0,0 0,0 0,0 0,0 0,0 0,0 0,0 0,0 0,0 0,0 0,0 0,0 0,0 0,0 0,0 0,1 0,-1 0,0 0,1 0,0 0,-1 0,1 0,0 0,-1 0,0 0,0 0,1 0,0 0,-1 0,0 0,1 0,0 0,0 0,-1 0,0 0,0 0,0 0,0 0,0 0,0 0,0 0,0 0,0 0,0 0,0 0,0 0,0 0,0 0,0 0,0 0,0 0,2 0,-2 0,0 0,0 0,0 0,0 0,0 0,0 0,0 0,-1-1,-1 0,1 0</inkml:trace>
</inkml:ink>
</file>

<file path=ppt/ink/ink8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1241 918,'1'1,"-1"0,0 0,1-1,-1 1,0 0,0 0,1 0,-1 0,0 0,1 0,-1 1,1-1,0 0,-1 1,2 0,-2 0,2-1,-1 1,1 0,0 0,-2-1,1 1,0-1</inkml:trace>
</inkml:ink>
</file>

<file path=ppt/ink/ink8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1280 965,'1'0,"0"-1,-1 0,1 1,-1-1</inkml:trace>
</inkml:ink>
</file>

<file path=ppt/ink/ink8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1291 938,'1'0,"-1"1,0 0,0 0,1-1,-1 1,0 0,0 1,0-1,0 1,0-1,0 0,0 1,0-1,0 0,0 1,0-1,0 0,1 1,-1-1,0 0,0 1,0-1,0 0,0 1,0 0,0-1,0 0,0 0,0 2,0-2,0 0,0 0,0 0,0 0,0 0,0 0,0 0,0 0,0 0,0 0,0 0,0 0,0 0,0 0,0 0,0 0,0 0,0 0,0-2,0 0,0 0,0 0,0 0,0 0,0 0,0 0,0 0,0 0</inkml:trace>
</inkml:ink>
</file>

<file path=ppt/ink/ink8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1303 963,'1'0,"0"0,-1-1</inkml:trace>
</inkml:ink>
</file>

<file path=ppt/ink/ink8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1315 938,'0'1,"0"0,0 0,0 0,0 0,0 0,0 0,0 0,0 0,0 0,0 0,0 0,0 0,0 0,1-1,2 0,-2 0,0 0,1 0,0 0,-1 0,0 0,1 0,-1 0,0 0,0 0,-1-1,1 1,0 0,0 0,0 0,0 0,0 0,-1-1,0 0,0 0,-1 1,1-1,-1 0,1 0,0 0,-1 1,1-1,-1 1,1-1,-1 1,1-1,0 2,0 0,0 0,0 0,0 0,0 0,0 0,0 0,0 1,0-1,0 1,0 0,0-1,0 1,0 0,0-1,0 1,0 0,0-1,0 1,0-1,0 0,0 1,0-1,0 0,-1 0,1 1,0-1,0 0,0 0,-1 0,1 0,0 0,0 0,0 0,0 0,0 0,0 0,-1-1,1 1,-1-1,0 0,0-1,1 0,-1 1,1-1,-1 0,0 0,1 0,-1 0,1 0,-1 1,1-1,0 0,-1 1,1-1,0 0,-1 1,1-1,-1 0,1 0,0 0,0 0,-1 1,1-1,0 0,1 1,1 0,-1 0,0 0,0 0,0 0,0 0,0 0,-1 1,2-1,-1 0,-1 1,1-1,0 0,0 0,-1 1,0 0,0 0,1 0,-1 0,0 0,0 0,0 0,0 0,0 0,-1 0,1 0,-1-1,0 1,1 0,-1-1,0 0,0 1,1 0,-2-1,1 1,0-1,-1 1,1 0,0 0,0-1,0 0,0 0,1 1,-1-1,1 1,-1-1,0 0,0 0,0 1,2-1,0 0,0 0,0 0,0 0,1 0,-1 0,0 0,0 0,0 0,0 0,0 0,0 0,0 0,0 0,0 0,0 0,0 0,0 0,0 0,0-1,1 1,-1-1,0 1,0 0,0-1,0 1,0-1,-1 0,1 1,0-1,0 0,-1 0,1 1,0-2,0 1,-1 0,1 0</inkml:trace>
</inkml:ink>
</file>

<file path=ppt/ink/ink8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1374 936,'-1'0,"0"0,1 1,-1-1,1 1,0 0,-1-1,0 1,1 0,-1-1,1 1,0 0,-1-1,1 1,-1-1,2 0,0 0,0 0,0 0,0 0,0 0,0 0,-1 1,1-1,0 0,-1 1,1-1,-1 1,1-1,-1 1,0 0,1 0,-1 0,0 0,0 0,0 0,0 0,0 0,1 0,-1 0,0 1,0 0,0-1,1-1,-1 2,0 0,0 0,0 0,0-1,0 1,0 0,0-1,0 0,0 0,0 0,0 0,0 0,0 0,0 0,0 0,0 0,0 0,0 0,0 0,0 0,0 0,0 0,0 0,0 0,1-1,0 0,0 0,-1-1,1 1,0-1,0 1,0-1,0 1,0 0,-1-1,0 0,1 1,1 0,-2-1,2-1,-1 2,-1-1,0 0,1 0,0 1,-1-1,0-1,0 1,1 0</inkml:trace>
</inkml:ink>
</file>

<file path=ppt/ink/ink8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1400 939,'1'0,"0"0,0 0,0 0,1 0,-1 0,1 0,0 0,-1 0,0 0,1 0,-1 0,-1-1,2 1,-1 0,2 0,-2 0,0 0</inkml:trace>
</inkml:ink>
</file>

<file path=ppt/ink/ink8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1423 938,'-1'0,"0"0,0 1,0 0,1 0,-1 0,1 0,-1-1,1 1,0 0,-1-1,0 0,1 1,0 0,0 0,0 0,1-1,-1 1,1-1,0 0,0 0,-1 1,1-1,0 0,0 0,0 0,-1 1,1-1,0 0,-1 1,0 0,0 0,0 0,0 0,0 0,0 0,0 0,0 0,-1 0,0 0,1 0,-1-1,0 1,1 0,-1-1,1 1,-1 0,0-1,1 1,-1-1,1 1,1-1,0 0,0 0,0 0,0 0,0 0,0 0,0 0,0 0,0 0,0-1,0 1,-1-1,0 0,0 0,0 0,-1 1,1-1,0 0,0 0,-1 1,1-1,-1 0,1 0</inkml:trace>
</inkml:ink>
</file>

<file path=ppt/ink/ink8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1425 957,'0'1,"-1"-1,1 1,0 0,0 0,-1-1,1 1,0 0,0 0,0 0,0 0,-1 2,1-2,0 0,-1 0,1 0,0 0,0 0,0 0,0 0,0 0,0 1,0-1,0 1,0-1,-1 0,1 0,0 0,0 0,0 0,0 0,0 0,0 0,0 0,0 0,-1-1,1 1,0 0,0 0,-1-1,1-1,-1 1,1-1,-1 1,0-2,1 0,-1 1,0-1,0 1,1 0,0 0,0 0,-1 0,1 0,0 0,0-1,-1 1</inkml:trace>
</inkml:ink>
</file>

<file path=ppt/ink/ink8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1400 943,'0'1,"0"0,0 0,0 0,0 0,0 0,0 1,0-1,0 0,0 0,0 0,0 0,0 0,-1-1,1 1</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901 928,'1'0,"0"0,0 0,0 0,-1 2,1-1,0-1,0 1,0-1,0 2,1-1,0 0,-1-1,0 1,1 0,0 0,-1 0,0 0,1-1,-1 1,-1 0,1 0,1-1,-2 1,1 0,0-1,-1 1,1-1,-1 1,0 0,1-1,-1 1,1 0,0 0,-1 0,0 0,0 0,0 0,0 0,0 0,0 0,0 0,-2 0,1 0,1 0,-1-1,0 0,0 0,1 1,-1 0,0 0,0-1,0 0,-1 1,1 0,-1 0,1-1,0 0,0 0,0 0,-1 1,1 0,0-1,0 2,-1-2,-1 1,2 0,1 0,-2 0,1-1,0 1,0-1,0 1,-1 0,2 0,-1-1,0 0,0 0,1 1,-1 0,0-1,0 0,-1 1,0-1,1 0,0 0,-1 0,1 0,-1 0,0 0</inkml:trace>
</inkml:ink>
</file>

<file path=ppt/ink/ink8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1394 959,'1'0,"0"0,0 0,0 0,0 0,0 0,-1 1,1-1,-1 1,0 0,1-1,-1 1,0 0,0 0,0 0,0 0,0 0,0 0,0 0,0 0,-1 0,1 0,0 0,0 0,0 0,0 0,0 0,0 0,1 0,-1 0,0 0,1-1,-1 1,0 0,1 1,-1-1,0 1,0-1,1-1,-1 1,1 0,-1 0,0 0,0 0,0 0,0 0,0 0,0 1,0-1,0 0,0 0,-1-1,1 1,-1-1,0 1,0-1,0 0,0 0,1 1,-1-1,0 0,0 1,2-1,0 0,0 0,0 0,0 0,1 0,-1-1,0 1,0 0,0 0,0 0,0 0,0 0,0 0,0 0,0 0,0 0,0 0,0 0,0 0,0 0,1 0,-1 0,0 0,0 0,0 0,0 0,0 0,0 0,0 0,-1 1,1-1,0 0,0 0,0 0,0 0,0 0,0 0,0 0,-1-1,1 1,-1-1,1-1,0 2,-1-1,0 0,1 0,0-1,-1 1,1-1,-1 1,1-2,-1 2</inkml:trace>
</inkml:ink>
</file>

<file path=ppt/ink/ink8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1461 929,'0'1,"-1"-1,1 1,0 0,-1-1,1 1,-1-1,1 1,0 0,-1-1,1 1,0 0,1-1,0 1,0-1,-1 1,1-1,1 0,-2 1,1-1,0 0,0 0,0 0,0 0,0 0,0 0,0 0,-1 1,0 0,0 0,0 0,0 0,0 0,0 0,-1 0,0-1,1 1,0 0,-1 0,0-1,1 1,0 0,-1 0,0-1,0 0,1 1,-1 0,0-1,0 0,0 1,0 0,1 0,-2-1,1 1,1 0,-1-1,0 1,0-1,0 0,1 1,-1-1,1 1,-1-1,0 0,0 0,2 0,0 0,-1-1,1 1,0-1</inkml:trace>
</inkml:ink>
</file>

<file path=ppt/ink/ink8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1463 952,'1'0,"0"0,0 0,0 0,0 0,0 0,0 0,0 0,0 0,0 0,0 0,0 0,0 0,0 0,0 0,0 0,-1 1,1-1,0 0,0 0,-1 1,1-1,0 0,0 0,0 1,0-1,0 1,0-1,0 0,-1 1,1-1,0 0,-1 1,0 0,-1-1,1 1,-1-1,0 1,0-1,1 1,-1 0,-1-1,1 2,0-2,0 0,0 1,0 0,-1 0,1-1,0 1,0-1,0 0,-1 1,2 0,-1-1,-1 0,1 0,0 1,0-1,1 1,-1-1,0 1,0-1,0 0,0 0,0 0,1 1,1-1,0 0,0 0,0 0,0 0,0 0,1 0,-1 0,0 0,0 0,2 0,-2 0,0 0,0-1,0 1,0 0,0 0,-1-1,1 1,0 0,0 0,0 0,-1-1,-1 1,-1 0,1 0,0 0,0 0,1-1,0 2,0 0,0 0,0 0,0 0,0 0,0 0,0 0,0 2,0-2,0 0,0 2,0-2,0 0,0 0,0 0,0 0,0 0,0 0,0 0,0 0,0 0,0 0,0 0,0 0,0 0,-1-1,0 0,0 0,0 0,0 0,0 0,0 0,0-1,0 0,0 1,1-1,-1 1,0-1,0 0,1 0,-1 1,1-1,0 0,0 0,0 0,0 0,0 0,0 0,1 1,0-1,0 0,0 0,1 0,-1 0,0 1,-1-1,2 1,-1 0,0-1,0 1,0 0,0-1,0 0,1 1,-1 0,1 0,-2-1,1 1,0-1,1 0,-1 1,0 0,0-1,0 1,-1-1</inkml:trace>
</inkml:ink>
</file>

<file path=ppt/ink/ink8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1523 939,'0'1,"-1"-1,1 1,-1 0,1 0,-1-1,0 0,1 1,-1 0,0 0,0-1,0 1,0 0,1 0,-2-1,1 1,1 0,-2-1,1 0,1 1,0 0,-1 0,0-1,1 1,0 0,-1-1,1 1,0 0,1-1,-1 1,1-1,-1 1,0 0,0 0,1-1,-1 1,1 0,-1 0,1-1,-1 1,0 0,0 1,1-1,-1 0,1 0,-1 0,0 0,1 0,-1 0,0 1,0-1,0 0,0 0,0 0,0 1,1-1,-1 0,0 1,0-1,0 0,0 0,0 0,0 0,0 0,0 0,0 0,0 0,0 0,0 0,0 0,0 0,0 0,1-2,0 1,-1-1,0-1,2 1,-2 0,0-1,1 1,-1 0,1-1,0 1,0-1,-1 0,1 1,0-1,-1 1,2 0,-2 0,1 0,-1-1,1 1,-1 0</inkml:trace>
</inkml:ink>
</file>

<file path=ppt/ink/ink8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1537 945,'0'1,"0"0,0 0,0 0,-1-1,1 1,-1 0,1 0,0 0,0 0,-1-1,0 1,1 0,-1 0,1 0,0 0,0 0,0 0,-1 0,2-1,0 0,0 0,0 0,1 0,0 0,-1 0,0 0,1-1,-1 1,0 0,0 0,0 0,0-1,1 1,-1 0,1 0,-1 0,0 0,0 0,0 0,0 0,0 0,0 0,-1 1,0 0,0 0,0 0,0 0,0 0,0 0,0 0,-1 0,0 0,1 0,-2 0,1 0,1 0,-1-1,0 1,1 0,-1-1,0 1,0-1,1 1,-1-1,0 0,0 0,0 1,0-1,1 1,0 0,-1-1,0 0,2 0,0 0,0-1,0 1,0 0,0-1,0 1,0 0,0 0,-1-1,1 1,0 0,0-1,0 1,0 0,0 0,0 0,-1-1,1 1,-1-1,1 1,0 0,0 0,-1-1,1 1,0 0,0 0,0 0,0 0,-1-1,0 0,-1 1,1-1,-1 1,1-1,0 0,-1 0,1 0,-1 0,1-1,0 1</inkml:trace>
</inkml:ink>
</file>

<file path=ppt/ink/ink8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1558 941,'0'1,"0"0,0 0,0 0,0 0,0 0,0 0,0 0,0 0,0 0,0 0,0 0,0 0,0 1,0 0,0 0,0-1,-1 0,1 0,0 1,0-1,-1-1,1 1,0 0,-1 1,1-1,0 0,0 0,0 0,0 0,0 1,-1-2,1 1,0 0,0 0,0 0,0 0,-1-1,1 1,0 0,0 0,0 0,0 0,0 0,0 0,0 0,-1-1,1 1,0 0,0 0,0 0,0 0,0 0,0 0,0 0,0 0,0 0,0 0,0 0,0 0,0 0,-1-1,1 1,0 0,0 0,0-2,0 0,0 0,0 0,0 0,0 0,0 0,0 0,0 0,0 0,1 0</inkml:trace>
</inkml:ink>
</file>

<file path=ppt/ink/ink8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1601 933,'1'0,"0"0,1 0,-1 0,0 0,0 0,1 0,-1 0,1 0,0 0,-1 0,0 0,0 0,0 0,-1 1,0 0,0 0,-1-1,1 1,0 0,0 0,0 0,-1-1,1 1,0 0,0 0,-1-1,1 2,0-1,0 0,0 0,0 0,0 0,0 1,0-1,0 0,0 0,0 0,0 0,0 1,0-1,0 0,0 0,0 0,0 0,0 0,0 0,0-2,-1 0,-1 0,2 0,-1 0,0 0,0 0,1 0,-1 1,1-1,-1 1,1 1,0 0,0 0,0 0,0 0,0 0,0 0,0 0,0 0,0 0,0 0,0 1,0-1,0 0,0 0,0 0,0 0,0 0,0 0,0 0,0 0,0 0,0 0,0 0,0 0,0 0,-1-1,1 1,0 0,0 0,0 0,0 0,-1-1,1 1,-1-1,1-1,1 0,0 1</inkml:trace>
</inkml:ink>
</file>

<file path=ppt/ink/ink8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1632 940,'1'0,"0"0,0 0,0 0,0-1,0 1,0 0,0 0,0 0,0 0,0 0,0 0,0 0,1-1,1 1,-2 0,0 0,0 0,0 0,0 0,0 0,0 0,0 0,0 0</inkml:trace>
</inkml:ink>
</file>

<file path=ppt/ink/ink8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1659 935,'-1'0,"1"1,-1-1,1 1,-1-1,1 1,0 0,-1 0,-1 0,2 0,-1 0,0-1,1 1,0 0,-1-1,0 0,0 1,1 0,-1 0,0-1,1 1,-1 0,0-1,0 1,1 0,0 0,-1-1,0 0,0 0,1 1,0 0,1-1,0 0,-1 1,0 0,0 0,1 0,0 0,-1 0,0 0,0 0,0 0,1-1,-1 2,0-1,0 0,0 0,0 0,0 0,0 0,1-1,-1 1,0 0,0 0,0 0,0 0,0 0,0 0,0 0,1-1,-1 1,0 0,0 0,0 0,0 0,-1-1,1-1,0 0,0 0,0-1,0 0,0 1,0-1,0 0,0 1,1 0,-1 0,0 0,0-1,0 0,0 1,1 1,-1-1,0 0,0 0</inkml:trace>
</inkml:ink>
</file>

<file path=ppt/ink/ink8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1650 955,'1'0,"0"0,0 0,-1 1,1 0,0 0,-1 0,0 0,0 0,1 0,-1 0,1-1,-1 1,0 0,1 0,-1 0,0 0,0 0,0 0,0 0,1 0,-1 0,0 0,0 0,0 0,1-1,-1 1,0 0,0 0,1-1,-1 1,0 0,0 0,0 0,-1-1,0 0,0 0,1-1,-1 1,0-1,0 1,1-1,-1 1,0-1,1 0,-1 1,0-1,1 0,-1 0,0 1,1-1,0 0,0 0,-1 1,1-1,0 0,0 0,1 1,0 0,0 0,0 0,0 0,0-1,0 1,0 0,0 0,-1 1,0 0,0 0,0 0,0 0,-1-1,1 1</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760 922,'0'1,"0"0,0 0,1-1,-1 1,0 0,1 0,-1 0,0 0,1-1,-1 1,0 0,0 0</inkml:trace>
</inkml:ink>
</file>

<file path=ppt/ink/ink8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1642 954,'0'2,"0"-1,-1-1,1 2,0 0,-1-2,1 2,0-1,-1 0,1 0,-1 1,-1 2,1-2,1-1,0 1,0-1,0 0,0 0,-1 0,1 0,0 0,0 0,0 0,1-1,-1 1,1-1,-1 1,1-1,-1 1,0 0,0 0,0 0,0 0,0 0,0 0,0 0,0 0,0 0,-1-1,1 2,0-1,-1 0,1 0,0 0,0 0,1-1,0 0,0 0,1 0,0 0,0 0,-1 0,0 0,1 0,1 0,-2-1,0 1,1 0,0 0,0 0,-1 0,1 0,0 0,-1-1,1 1,-1 0,0 0,0 0,1 0,-2-1,1 1,0 0,-1-1,0 0,0 0,1 1,-1-1,0 0,0 0,0 0,-1 0,1 0</inkml:trace>
</inkml:ink>
</file>

<file path=ppt/ink/ink8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1683 960,'0'-1,"0"0,1 1,0 0,-1-1,1 1,1 0,0 0,0-1,2 0,-2 1,0 0,-2-1,2 1,-1-1,0 1,1 0,-1 0,0 0,0 0,0-1,0 1,0 0,-1-1,1 1,-1-1,-1 1,0 0,0 0,0-1</inkml:trace>
</inkml:ink>
</file>

<file path=ppt/ink/ink8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1705 944,'0'1,"0"0,0 0,0 0,0 1,0 0,0-1,0 1,0 0,0 1,0-1,0 0,0-1,0 1,0-1,0 0,0 1,0-1,0 2,0-2,0 1,0 0,0-1,0 0,0 0,0 0,0 0,0 1,0 0,0-1,-1 0,1 0,0 0,0 0,0 0,0 0,0 0,0 0,0 0,-1 0,1 0,0 0,-1 0,1 0,0 0,-1-1,1-1,-1-1,1 1,0 0,-1-2,1 1,0 1,0-1</inkml:trace>
</inkml:ink>
</file>

<file path=ppt/ink/ink8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1697 976,'-1'0,"0"0,0 0,0 0,0 0,0 1,0-1,0 1,0-1,1 1,0 0,-1-1,0 1,1 0,1-1,-1-1,1 1</inkml:trace>
</inkml:ink>
</file>

<file path=ppt/ink/ink8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1701 975,'1'0,"1"0,-1 0,0 0,0 0,0 0,0 0,0 0,0-1,0 1,0 0,0 0,0 0,-1-1,1 1,0 0,0-1</inkml:trace>
</inkml:ink>
</file>

<file path=ppt/ink/ink8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1720 969,'1'0,"-1"1,1-1,-1 1,1-1,-1 1,0 0,0 0,0 0,0 0,0 0,1-1,-1 1,0 0,0 0,0 0,0 0,0 0,0-2,0 0,0 0,0 0,0 0,0 0,0 0,0 0</inkml:trace>
</inkml:ink>
</file>

<file path=ppt/ink/ink8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1726 962,'1'0,"0"0,-1-1,1 1,0 0,0 0,0 0,0 0,0 0,-1 1,0 0,0 0,0 0,0 0,0 0,1 0,-1 0,0 0,1 0,-1 0,0 0,0 0,0 0,0 0,0 0,0 0,0 0,0 0,0 0,0 0,1-1,-1 1,0 0,0 0,1-1,-1 1,0 0,1-1,0 0,0 0,0 0,0 0,0 0,0 0,0-1,0 1,0-1,0 1,0-2,-1 1,1 1,-1-1,1 1,-1-1,0 0,0 0,0 0,0 0,1 0,-1 0,1 1,0 0,-1-1,0 0,1 1,0 0,-1-1</inkml:trace>
</inkml:ink>
</file>

<file path=ppt/ink/ink8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1766 959,'0'-1,"1"1,0 0,0 0,-1-1,1 1,0 0,-1-1,1 1,0 0,0 0,0 0,1 0,-1 0,0-1,1 1,-1 0,0 0,2 0,-2-1,1 1,0 0,-1-1,1 1,0 0,-1 0,0-1,1 1,-1 0,0 0,3 0,-3 0,0 0,-2 0,1-1,-1 1,0 0,1-1,-1 1,0 0,-1-1</inkml:trace>
</inkml:ink>
</file>

<file path=ppt/ink/ink8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1793 944,'0'1,"0"0,0 0,0 0,1 0,-1 0,0 0,0 0,1 0,-1 0,0 0,0 0,0 0,0 1,0-1,0 0,0 2,0-2,0 0,0 1,0-1,0 0,0 0,0 1,0 0,0-1,0 0,0 0,0 0,0 0,0 1,0-1,0 0,0 0,0 0,0 0,0 0,0 0,0 0,0 0,0 0,1-1,1 0,-1 0,1-1,0 0,1 1,-1 0,0-1,-1 1,1-1,0 0,-1 0,0 0,3-1,-3 2,-1-1,1 0,-1 0,1 1,-1-1,1 0,-1 0,0 0,0 0,0 0,1 0,-1 0,0-1,1 1,-1-4</inkml:trace>
</inkml:ink>
</file>

<file path=ppt/ink/ink8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6: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1823 934,'1'0,"0"0,0 0,0 0,0 0,0 0,-1 1,1-1,0 1,0-1,-1 1,1-1,-1 1,0 0,0 0,0 0,0 0,-1-1,0 0,1 1,-1-1,1 1,-1 0,0 0,0-1,1 1,-1 0,1 0,1-1,0 1,0-1,0 0,1 1,-1-1,0 0,1 0,-1 0,0 0,0 0,0 0,0 0,1 0,-1 0,0 0,-1 1,2-1,-1 0,0 0,1 1,-1-1,0 0,0 0,0 0,0 0,1 0,-1 0,0 1,0-1,0 0,-1 1,1-1,-1 1,1-1,0 0,-1 1,1-1,-1 1,0 0,1-1,-1 1,0 0,0 0,1 0,-1 0,0 0,0 0,0 0,0 0,0 0,0 0,0 0,0 0,-1 0,0 0,1 0,-1-1,1 1,-1 0,1 0,-1 0,0-1,1 1,-1 0,0 0,0 0,1 0,-1-1,0 0,1 1,-1-1,0 1,0-1,1 1,-1-1,0 0,1 1,-1-1,0 0,1 1,-1-1,0 0,0 0,0-1,0 0,0 0,0 1,1-1,-1 0,1 0,-1 0,1 0,0 0,0 0,-1 1,1-1,-1 0,1 0,0 0,0 0,0 0,-1 1,1-2,0 1,0 0,0 0,0 0,0 0,0 0,0 0,0 0,-1 1,1 1,-1-1,1 1,-1 0,1 0,0 0,0 0,0 0,1-1,0 0,0 0,0 0,0 0,0 0,0 0,0 0,0 0,0-1,-1 0,0 0,0 0,0 0,0 0,0 0,0 2,0 0,0 0,-1-1,1 1,0 0,0 0,-1-1,1 1,0 1,0-1,-1 0,1 0,-1-1,1 1,0 0,-1 0,1 1,-1-2,0 0,1 1,0 0,-1-1,1 1,-1-1,1 1,-1-1,1 1,-1-1</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981 907,'1'0,"-1"1,0 0,1-1,-1 1,0 0,0 0,0 0,0 0,0 0,0 0,0 0,0 0,0 0,0 0,0 0,0 0,0 0,0 1,0-1,0 0,-2 0,2 0,-1-1,0 0,0 0,0 0,0 1,1 0,-1-1,0 0,0 0</inkml:trace>
</inkml:ink>
</file>

<file path=ppt/ink/ink8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550 452,'1'0,"0"0,0 0,0 0,0 0,0 0,0 0,0 0,0 0,0 0,0 0,0 0,0 0,0 0,0 0,-1 1,1-1,0 0,0 0,0 0,0 0,0 0,0 0,0 0,0 0,0 0,0 0,0 0,0 0,0 0,1 0,-1 0,0 0,0 0,0 0,0 0,0 0,-1 1,1-1,0 0,0 0,0 0,0 0,0 0,0 0,0 0,0 0,0 0,0 0,0 0,0 0,0 0,0 0,0 0,0 0,0 0,0 0,0 0,0 0,0 0,0 0,0 0,0 0,0 0,0 0,0 0,0 0,0 0,0 0,0 0,0 1,0-1,0 0,0 0,0 0,0 0,0 0,0 0,0 0,0 0,0 0,0 0,0 0,0 0,0 0,0 0,0 0,0 0,0 0,0 0,0 0,0 0,0 0,0 0,0 0,0 0,0 0,0 0,0 0,0 0,0 0,0 0,0 0,0 0,0 0,0 0,0 0</inkml:trace>
</inkml:ink>
</file>

<file path=ppt/ink/ink8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964 437,'1'0,"0"0,0 0,1 0,-1 0,1 1,-1-1,0 0,0 0,1 0,-1 0,1 0,-1 0,0 0,1 0,-1 0,0 1,1-1,-1 0,0 0,1 0,-1 0,1 0,0 0,0 0,0 0,0 0,0 0,-1 0,1 0,-1 0,0 0,0 0,0 0,0 0,1 0,-1 0,0 0,0 0,0 0,0 0,0 0,0 0,0 0,0 0,0 0,0 0,0 0,0 0,0 0,0 0,0 0,0 0,0 0,0 0,0 0,0 0,0 0,0 0,0 0,0 0,0 0,0 0,0 0,0 0,0 0,0 0,0 0,0 0,0 0,0 0,0 0,0 0,0 0,0 0,0 0,0 0,0 0,0 0,0 0,0 0,0 0,-1 1,1-1,0 0,0 0,0 0,0 0,0 0,0 0,0 0,0 0,0 0,0 0,0 0,0 0,0 0,-1 1,1-1,0 0,0 0,0 0,0 0,0 0,0 0,0 0,0 0,0 0,0 0,0 0,0 0,0 0,0 0,0 0,0 1,0-1,0 0,0 0,0 0,0 0,0 0,0 0,0 0,0 0,0 0,0 0,0 0,0 0,0 0,0 0,0 0,0 0,0 0,0 0,0 0</inkml:trace>
</inkml:ink>
</file>

<file path=ppt/ink/ink8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932 438,'1'0,"0"0,0 0,0 0,0 0,0 0,0 0,0 0,0 0,0 0,0 0,0 0,0 0,0 0,0 0,0 0,0 0,0 0,0 0,0 0,0 0,0 0,0 0,0 0,0 0,0 0,0 0,0 0,0 0,1 0,-1 0,0 0,0 0,0 0,0 0,0 0,0 0,0 0,0 0,0 0,0 0,0 0,0 0,0 0,0 0,0 0,0 0,0 0,0 0,0 0,0 0,0 0,0 0,0 0,0 0,0 0,0 0,0 0,0 0,0 0,0 0,0 0,0 0,0 0,0 0,0 0,0 0,0 0,0 0,0 0,0 0</inkml:trace>
</inkml:ink>
</file>

<file path=ppt/ink/ink8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559 380,'0'-1,"1"0,0 0,0 0,0 0,0 0,1 0,-1 0,1 0,-2 0,1 0,0 1,0 0,0-1,0 0,0 0,0 0,0 1,0-2,1 2,-1-1,0 1,0-1,0 0,0 1,0-1,0 0,0 0,0 0,0 1,1-1,0-1,-1 1,1 1,-2-1,2-1,0 1,-1 0,0 1,1 0,0-2,-1 1,1 0,0 0,0-1,-1 2,1-1,0 0,0 0,-1 0,2 0,2-2,-3 2,-1 0,0 0,2 0,-2 0,1 0,0 0,0 0,0 0,-1-1,2 2,-1-1,0 0,0 0,-1 0,1-1,0 2,-1-1,0 1,1-1,-1 0,0 0,3-1,-3 2,0-1,1 0,-1 1,1-1,-2 0,1 1,1-1,-1 1,0-1,1 0,-1 1,-1-1,2 0,0 0,-1 1,0-1,1 1,2-2,-2 1,0 0,0 0,-1 0,1 0,-1 0,0 1,1-1,0 1,0-2,-2 1,2 0,0 0,-1 1,1-1,0 0,0-1,-1 2,1-1,-1-1,4 1,-4 0,0 0,2 0,-3 0,2 1,0-1,-2 0,2 0,0 0,-1 0,0 1,1-1,-1 0,0 0,0 1,0-1,1 0,-1 0,1 0,-1 1,3-2,-2 1,0 0,-1 0,2 0,-1 0,0 0,2 0,-3-1,2 1,1 0,-1-1,-1 1,2-1,0 1,-2 1,0-1,2-1,-1 0,-1 2,2-2,-2 1,5-3,-5 3,1 1,-1-1,-1 0,1 1,1-1,-2 0,0 1,1-1,0 0,-1 0,0 1,1-1,0 1,-1 0,-1-1,1 0,0 1,0 0,-1-1,2 1,-1 0,0 0,0 0,-1-1,1 1,0 0,0-1,0 1,0 0,0 0,-1-1,2 0,-1 1,0 0,1-1,0 0,0 1,0-1,2 0,-2 0,0 1,0-1,0 0,1 0,-1 0,0 0,1 1,-1-2,1 2,-1 0,0-1,0 0,0 1,-1-1,1 0,0 1,0-1,-1 0,1 1,0-1,-1 1,1 0,-1-1,0 1,1 0,0-1,-1 0,0 1,0-1,0 1,0 0,1 0,0-1,0 1,-1-1,0 1,1 0,-2-1,2 1,-1-1,1 1,0-1,-1 1,0-1,0 1,0-1,0 1</inkml:trace>
</inkml:ink>
</file>

<file path=ppt/ink/ink8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938 172,'1'0,"0"0,0 0,0 1,0 0,0-1,0 0,2 1,-2-1,1 1,-1-1,0 1,0-1,1 0,-2 1,2-1,-1 0,0 0,0 0,0 0,0 1,0-1,1 0,-1 1,0-1,0 0,0 0,1 1,-1-1,0 0,-1 1,0 0,0 0,0 0,0 0,-1-1,0 0,1 1,0 0,0 0,-1-1,1 1,-1 0,1 0,-1-1,1 1,0 0,-1-1,0 0,1 1,0 0,-1 0,1 0,-1 0,0 0,1 0,-1 0,0-1,1 1,0 0,0 0</inkml:trace>
</inkml:ink>
</file>

<file path=ppt/ink/ink8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1094 142,'0'1,"0"0,0 0,0 0,0 0,0 0,0 0,0 0,0 0,0 0,0 0,0 0,0 0,0 1,0-1,0 0,0 0,0 0,0 0,0 0,0 0,0 0,0 0,0 0,1-1,-1 2,0-1,0 0,1-1</inkml:trace>
</inkml:ink>
</file>

<file path=ppt/ink/ink8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1097 138,'0'-1,"1"1,0 0,0 0,0 0,0-1,0 1,0-1,0 1,0 0,0 0,0 0,0 0,0 0,-1-1,1 1,0 0,0 0,-1 2,0-1,1-1,-1 1,1-1,-1 1,1-1,-1 1,0 0,1 0,-1 0,1 0,-1 0,0 0,0 0,0 0,0 0,0 0,1 0,-1 0,0 0,0 0,0 0,0 0,0 0,0 0,0 0,0 0,0 0,-1-1,0 1,0-1,1 1,-1-1,1 1,-1-1,0 0,0 1,0-1,0 0,1 1,-1-1,0 0,0 0,0 0,0 0,0 0,0 0,1-2,-1 2,0-1,0 1,1-1,-1 0,1 0,0 0,1 1,0-1,1 1,-1 0,0 0,0-1,0 1,0-1,0 1,-1 2,0-1,0 0,0 0,-2 0,2 0,0 0,-1-1,0 1,0 0,1 0,-1-1,0 1,1 0,-1-1,0 1,0 0,1 0,-1-1,0 0,0 1,1 0,-1-1,0 1,0-1,0 0,0 1,0-1,0 1,0-1,0 0,2 0,0 0,2 0,-2 0,0 0,0-1,1 1,-1-1,0 1,0 0,1-1,-1 1,1-1,0 0,-1 1,0-1,1 1,0-1,0 0,-1 1,0-1,2 1,-2-1,1 1,-1-1,0 1,1 0,-1 0,0 0,0-1,0 1,0 0,0-1,0 1,-3 0,1 0,0 0,0 0,0 0,0 2,0-2,0 1,0 0,0-1,-2 1,2-1,0 1,0 0,0-1,-1 0,2 1,-1-1,-1 1,2 0,-1 0,0-1,0 0,0 0,1 1,-1-1,1 1,-1-1,0 0,1 1,-1-1,0 1,1 0,0 0,-1 0,1 0,-1 0,1 0,0 1,0-1,0 0,-1 0,1 0,0 0,0 0,0 0,0 0,0 0,0 0,0 0,2-1,-1 0,0 0,0-1,0 1,0-1</inkml:trace>
</inkml:ink>
</file>

<file path=ppt/ink/ink8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1119 179,'1'0,"0"0,-1 1,0 0,0 0,1 0,-1 0,0 0,0 0,0 1,0-1,0 0,0 0,0 0,0 0,0 1,0 0,0 0,0-1,0 1,0-1,0 0,0 1,0-1,0 1,0-1,0 0,0 1,0-1,0 0,0 1,0-1,0 1,0-1,0 0,0 1,0-1,0 0,1 0,-1 1,0 0,0-1,1 2,-1-2,0 0,0 0,0 0,0 0,0-2,0 0,0 0,0 0,0 0,0 0,0 0,-2-1,2 1,0-1,-1 1,1-1,-1 0,0 2,1-2,-1 0,0-1,1 1,-1 0,1 0,-1-3,0 4</inkml:trace>
</inkml:ink>
</file>

<file path=ppt/ink/ink8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1111 176,'0'2,"0"-1,0 0,0 0,1-1,-1 1,0 0,0 0,0 0,0 0,0 0,0 0,1 0,-1 0,0 0,0 0,0 0,0 0,0 0,0 0,0 0,0 0,-1 0,1 0,-1-1,0 0,1 1,-1-1,1 1,0 0,-1-1,0 0,1 1,-1 0,0 0,0-1,2 0,1-1,-1 0,0 1,1-1,-1-1,1 1,-1 1,1-2,0 1,-1 1,0-1,2 0,-1-1,0 1,-1 0,1 0,0 1,0-1,-1 0,1 0,-1 0,0 0,1 1,-1 0,0-2,0 2,0-1,0 1,0-1,0 1,0 0,0 0,-1-1,1 1,0 0,-1 1,0 0,0 0,0 0,0 0,0 0,0 0,0 0,0 0,0 0,0 0,0 0,0 0,0 1,-1-1,1 0,-1-1,1 1,-1-1,1 1,0 0,-1 0,0-1,0 2,-2-1,3 0,-3 1,1-1,2 0,-1-1,0 0,1-1,-1-1,1 1,0 0,0 0,0 0,1 1,0 0,0 0,-1 1,0 0,1-1,0 1,-1 0,1-1,0 1,-1 0,1-1,-1 1,1-1,0 1,0-1,0 0,0 0,-1 1,1-1,0 0,0 0,0 0,0 0,-1-1</inkml:trace>
</inkml:ink>
</file>

<file path=ppt/ink/ink8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1164 181,'1'0,"0"0,0 0,0 0,0-1,1 1,-1 0,0 0,1 0,-1 0,1-1,0 1,0 0,0-1,0 1,0-1,-1 1,4 0,-4-1,1 1,1-1,-2 1,1 0,-1-1,1 1,0 0,0 0,0 0,0 0,-2-1,2 1,-1 0,0 0,0 0,3-1,-2 1,-1-1,0 1,0 0,0 0</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958 932,'1'0,"0"0,0 0,0 0,0 0,0 0,0-1,0 1,1-1,-1 1,0 0,0 0,0 0,0 0,0-1,0 1,1 0,-1 0,-1-1,2 1,-1 0,0 0,0 0,0 0,0 0,0 0,0 0,0 0,0 0,0 0,0 0,1 0,0 0,-1-1,0 1,0 0,0 0,1 0,-1 0,0 0,0 0,0 0,0 0</inkml:trace>
</inkml:ink>
</file>

<file path=ppt/ink/ink8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1207 155,'-1'1,"1"0,-1 1,1-1,-1 0,1 0,-2 5,1-4,1-1,-1 1,1-1,0 0,-2 1,2-1,-1 0,0 0,1 1,-1-1,1 0,-1 1,0-1,0 1,1-1,-1 0,1 0,-1 0,0 0,1 0,0 0,-1-1,1 1,0 0,-1-1,1 1,-1 0,1 0,0 0,0 0,1-1,0 0,0 0,-1-1,0 0,1 1,0 0,0 0,0 0,0 0,0 1,0 0,0-1,0 1,0-1,0 0,0 0,1 1,-1 0,0-1,0 1,0-1,0 0,0 0,0 0,0 0,0 0,0 0,0 0,1 0,-1 0,0 0,0 0,0 0,1 0,-1 0,0 0,1 0,-1 0,3 0,-2-1,0 0,-1 1,0-1,1-1,-1 2,-1-1,2 0,-1-1,1 1,-1 0,0-1,0 2,0-2,-1 1,3-3</inkml:trace>
</inkml:ink>
</file>

<file path=ppt/ink/ink8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1253 169,'0'3,"0"-2,0 0,0 0,0 0,0 0,0 0,0 1,0-1,0 0,0 0,0 0,0 0,0 1,0-1,0 1,0-1,0 0,0 1,0-1,0 1,0-1,0 1,0-1,0 1,0-1,0 0,0 1,0-1,0 0,0 0,1 0,-1 0,0 0,0 1,1-2,-1 1,0 0,0 0,0-2,0 0,0-1,0 0,0 1,0-1,0 1,0-1</inkml:trace>
</inkml:ink>
</file>

<file path=ppt/ink/ink8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1255 139,'1'0,"0"-1,0 1,-1-1,2 1,-1-1,1 1,0-1,0 1,0-1,0 0,0 0,-1 1,1 0,0 0,-1-1,1 1,0 0,-1-1,1 1,0-1,0 0,0 1,-1 0,0-1,1 1,-1 0,2 0,-2 0,0 0,0 0,0 0,0 0,0 0,0 0,0 0,0 0,-1 2,1-1,-1 0,0 0,1 0,-1 1,1-2,-1 2,1 0,-1-1,1 0,-1 1,2 3,-2-4,1 0,-1 1,1 0,-1-1,1 0,-1 0,0 0,0 1,0-1,0 0,1 2,0-1,-1 0,0-1,0 1,1 0,-1 1,1-1,-1-1,0 0,0 2,1-2,-1 0,0 1,0 0,0 0,0 2,0-2,0 0,0-1,1 0,-1 0,0 0,0 1,0-1,0 0,0 0,0 1,0-1,1-1,-1 1,0 0,0 0,0 0,0 0,-2-2,2 0,-1 1,0-1,-1-1,1 1,0 0,0-1,0 2,0-1,0-1,0 2,0-1,0-1,-2-1,1 1,1 2,0-1,0-1</inkml:trace>
</inkml:ink>
</file>

<file path=ppt/ink/ink8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1280 167,'2'0,"-1"0,0 0,5-1,-4 0,-1 1,0 0,1 0,-1-1,0 1,1 0,0-1,-1 1,1 0,-1 0,0 0,-1-1,1 1,-1-1,-2 0,1 1,0 0,0-1</inkml:trace>
</inkml:ink>
</file>

<file path=ppt/ink/ink8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1282 146,'0'3,"0"-1,0-1,0 2,0-1,1 0,-1-1,0 0,0 1,1 0,0 2,-1-2,0-1,1 0,-1 1,0 0,1-1,-1 1,0-1,0 0,1 1,-1-1,0 0,0 0,1-1,-1 1,0 1,0-1,0 0,0-2</inkml:trace>
</inkml:ink>
</file>

<file path=ppt/ink/ink8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1290 164,'0'2,"0"-1,-2 0,2 0,-3 2,0-1,2-1,0 0,0 0,1 0,-1-1,0 1,0 0,0 1,0-2,1 1,0 0,-1-1,0 1,0 0,0-1,0 1,0 1,0 0,0-2,0 1,0 0,1 0,-1-1,0 1,0 0,0 0,0 0,1 0,-2 1,1-1,1 0,-1 0,0-1,1 1,-1 0,1 0,1-1,0 0,1 0,-1 0,0 0,1 0,0-2,-1 2,0 0,1 0,-1-1,2 1,-1-1,0 1,0-1,1 0,-1 0,-1 1,7-1,-6 1,0 0,-1 0,1-1,-1 1,0 0,0 0,0 0,0 0,0 0,0 0,0 0,0 0,0 0,0 0,0 0,0 0,0 0,0 0,0 0,0 0,0 0,0 0,-1-1,1 1,0 0,0 0,0 0,0 0,0 0,0 0</inkml:trace>
</inkml:ink>
</file>

<file path=ppt/ink/ink8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1356 184,'0'1,"0"0,0 0,1 0,0 0,-1 0,0 0,1-1,-1 2,0-1,0 0,1 1,-1 0</inkml:trace>
</inkml:ink>
</file>

<file path=ppt/ink/ink8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1358 208,'0'1,"0"0,0 0</inkml:trace>
</inkml:ink>
</file>

<file path=ppt/ink/ink8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1345 172,'1'0,"0"0,0 0,0 0,-1 2,1-2,0 1,0-1,0 0,-1 1,2-1,-2 1,1-1,0 0,0 0,-1 1,1-1,0 0,0 0,0 0,0 0,0 0,0 0,-1 1,1-1</inkml:trace>
</inkml:ink>
</file>

<file path=ppt/ink/ink8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1306 279,'1'0,"0"0,0 0,0 0,0 1,-1 0,1-1,-1 1,0 0,0 0,0 0,0 0,0 0,0 0,0 0,0 0,0 0,0 0,0 1,0-1,0 0,0 0,0 0,0 0,0 0,0 0,0 0,0 0,0 0,0 0,0 0,0 2,0 0,0-2,0 0,0 0,0-2,1 0,-1 0,1 0,-1 0,0 0,0 0,0 0,0 0,0 0,0 0,0 0,0 0,0 0,0 0,0 0,0 0,0-1,0 1,0 0,0 0,0 0,0-1,0 1,0 0,0-1,0 1,0-1,0 1</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984 931,'0'1,"0"0,0 0,0 0,0 0,0 0,0 0,0 0,0 0,0 0,0 0,0 0,0 0,0 0,0 0,0 0,0 0,0 0,0 0,0 0,2-1,-1 0,0 0</inkml:trace>
</inkml:ink>
</file>

<file path=ppt/ink/ink8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1317 245,'1'0,"-1"2,1-2,0 1,-1 0</inkml:trace>
</inkml:ink>
</file>

<file path=ppt/ink/ink8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1350 298,'0'1,"0"0,0 0,1-1,-1 1,0 0,0 0,1-1,-1 1,0 0,0 0,0 0,1-1,-1 1,0 0,0 0,0 0,0 0,0 0,0-2</inkml:trace>
</inkml:ink>
</file>

<file path=ppt/ink/ink8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1310 249,'0'2,"0"-1,0 0,0 0,0 0,0 0,0 0,0 0,0 0,0 0,0 0,0 0,2-1,-1 0,0 1</inkml:trace>
</inkml:ink>
</file>

<file path=ppt/ink/ink8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1383 311,'1'0,"0"0,-1 1,0 0,0 0,1-1,-1 1,1-1,0 0</inkml:trace>
</inkml:ink>
</file>

<file path=ppt/ink/ink8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1423 262,'-1'0,"0"0,0 0,1 1,0 0,-1-1,1 1,0 0,0 0,-1 0,0-1,1 1,0 1,-1-2,1 1,0 0,0 0,0 0,0 1,0-1,0 0,0 0,0 0,0 0,0 0,0 0,0 0,0 0,0 1,0-1,0 0,0 0,0 0,0 0,0 0,0 0,0 0,1-1,0 1,-1 0,0 0,1-1,0 0,0 0,2 0,-3-1,0 0,1 0,0 1,-1-1,0 0,0 0,0 0,0 0,1 0,-1 0,0 0,0 0,0 0,0 0,0 0,0 0,0-1,0 1,0 0,0 0,-1-1,1 1,-1-1,0 1,1 0,0 0,0 0,-1 0,0 0,1 0,-1 1</inkml:trace>
</inkml:ink>
</file>

<file path=ppt/ink/ink8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1451 284,'0'1,"0"0,0 0,0 0,0 0,0 0,0 0,0 0,0 0,0 0,0 0,0 0,0 0,0 0,0 0,0 0,0 0,0 0,0 0,-1-1,1 1,0 0,0 0,-1-1,0 0,0 0,0 0,0 0</inkml:trace>
</inkml:ink>
</file>

<file path=ppt/ink/ink8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1291 377,'1'0,"0"0,0 0,0 0,2 0,-1 0,4-2,-4 2,-1 0,0-1,0 1,0 0,0 0,0-1,0 1,0 0,0 2,-1-1,0 0,0 0,0 0,0 0,1-1,-1 1,0 0,0 0,0 0,0 0,0 0,1-1,-1 1,0 0,0 0,0 0,0 0,0 0,0 0,0 0,0 1,0-1,0 0,0 0,0 0,0 0,0 0,1-1,0 0,-1-1,1 0,-1 0,0 0,0-1,1 1,-1 0,1-2,0 2,-1-1,0 1,0 0,0 0,0 0,0 0,1 0,-1 0,0 0,0 0,0 0,1 0,-1 0,0-1</inkml:trace>
</inkml:ink>
</file>

<file path=ppt/ink/ink8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1322 346,'0'1,"0"0,0 0</inkml:trace>
</inkml:ink>
</file>

<file path=ppt/ink/ink8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1343 380,'1'0,"0"0,0 0,0 0,0 0,0-1,0 1,0 0,-1 2,0-1,1-1,-1 1,0 0,0 0,0 0,0 0,0 0,0 0,0 0,0 0,0 0,0 0,0 0,1-1,0 0,0-1,0 1,0 0,0-1,0 1,0-1,0 0,0 1,0-1,0 1,0-1,0 1,-1-1,1 1,0 0,0 0,0 0,0 0,0 0,0 0,0 0,0 0,0 0,0 0</inkml:trace>
</inkml:ink>
</file>

<file path=ppt/ink/ink8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1394 393,'0'1,"0"0,0 0,0 0,0 0,-1-1,1 1,-1-1,0 1,0 0,0 0,0 0,0-1,1 1,-1-1,0 1,1 0,-1-1,-1 1,2 0,1-1</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995 942,'0'2,"0"-1,0 0,0 0,0 0,-1 0,1 0,-1-1,0 1,1 1,-1-1,0-1,0 0,1 2,-1-2,0 0,0 1,0-1,0 0,0 1,0-1,-1 0,2 1,-2 0,0-1,-1 0,2 0,0 0,-1 0,1 0,0 0,0 0,0 0,0 0</inkml:trace>
</inkml:ink>
</file>

<file path=ppt/ink/ink8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1432 352,'0'2,"0"0,0-1,0 0,0 0,0 0,0 1,-2-1,2 0,0 0,0 0,0 0,0 0,0 1,0-1,0 0,0 0,0 0,0 0,0 0,0 0,0 0,1-1,-1 1,0 0,1 0,-1 0,1-1,0 0,0 0,0 0,0-1,0 0,0 1,-1-1,0 0,1 0,0 1,-1-2,1 1,-1 0,0 0,1 0,0 0,-1 0,0 0,0 0,1 0,-1 0,0 0,0 0,0 0,0 0,0 0,0 0,0 0,0 0,0 0,0 0,0 0,0 0,-2 1,2-1,-1 1,0 0,0 0,0 0,0 0,0 0,0 0,0 2,1-1,-1-1,0 0,1 1,0 0,0 0,0 0,0 0,0 0,0 0,1-1,0 0</inkml:trace>
</inkml:ink>
</file>

<file path=ppt/ink/ink8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1459 370,'1'0,"0"0,0 0,0 0,0 1,0-1,0 0,-1 1,1 0,0 0,-1 0,1-1,-1 1,1-1,-1 1,1-1,-1 1,0 0,0 0,0 0,0 0,0 0,0 0,0 0,0 0,0 0,0 0,0 0,-1 0,0 0,1 1,-1-2,1 1,0 0,-1 0,0-1,1 1,-1-1,1 1,0 0,-1-1,2 0,0 0,0 0,0 0,0-1,0 1,-1-1,1 0,0 1,0 0,-1-1,1 1,-1-1,1 1,0 0,0 0,-1-1,1 1,-1-1,1 1,0 0,0 0</inkml:trace>
</inkml:ink>
</file>

<file path=ppt/ink/ink8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1313 476,'1'0,"-1"-1,1 1,-1-1,1 1,-1-1,1 0,-1 0,1 1,-1-1,1 1,0-1,-1 0,1 1,0-1,0 0,0 1,1-1,-2 0,1 1,1 0,0-1,-1 0,1 0,-1 1,0 0,2-2,-2 2,0 0,0 0,-1-1,1 1,-1 3,0-2,0 0,0 0,0 0,0 0,0 0,0 0,0 0,0 1,0-1,0 0,0 0,0 0,0 0,0 0,0 0,0 1,0 0,0-1,0 0,0 0,0 0,0 0,0 0,0 0,0 0,0 0,1-1,0 0,-1-1,1 0,0-2,0 2,-1 0,1 1,-1-1,0 0,0 0,1 1,-1-1,1-1,0 1,-1 0,0 0,0 0,0 0,0 0,0 0,0 0,0 0,0 0,0 0,0 0,0 0,0 0,0 0,0 0,0 0,0 0,0 0,0 0,-2 0,2 0,0 0,0 0,-1 1,1-2,0 1,0 0</inkml:trace>
</inkml:ink>
</file>

<file path=ppt/ink/ink8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1347 442,'1'2,"1"-1,-1 0,-1 0</inkml:trace>
</inkml:ink>
</file>

<file path=ppt/ink/ink8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1379 469,'1'0,"0"0,0 0,-1 1,1-1,0 0,-1 1,0 0,1-1,0 0,-1 1,1 0,-1 0,0 0,0 0,0 0,0 0,0 0,-2-1,1 0,1 1,1-1,-1 1,1 0,0 0,0-1,-1 1,0 0,1-1,0 1,-1 0,1-1,0 1,-1 0,0 0,1-1,-1 1,1 0,-1 0,1-1,-1 1,0 0,0 0,0 0,0 0,0 0,0 0,0 0,0 0,0 0,0 0,0 0,-2 0,1-1,0 0,0 0,0 0,0 0,0 0,0 0,0 0,0-1,0 1,1-1,-1 1,1-1,-1 0,0 1,1-1,0 0,-1 1,0-1,1 0</inkml:trace>
</inkml:ink>
</file>

<file path=ppt/ink/ink8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1348 446,'1'0,"2"0,-2 0,0 0,0 0,0 0,0 0,0 0,0 0,0 0,0 0,1 0,-1 0,0 0</inkml:trace>
</inkml:ink>
</file>

<file path=ppt/ink/ink8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1436 494,'0'1,"0"0,0 0,-1-1,1 1,0 0,-1-1,1 1,-1-1,1 1,0 0,-1-1,1 1,-1-1,1 1,-1-1,1 1,-1-1,0 0,1 1,-1-1,0 0</inkml:trace>
</inkml:ink>
</file>

<file path=ppt/ink/ink8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1469 441,'-2'0,"2"1,0 0,-1-1,1 1,0 0,0 0,0 1,-1-1,1 0,0 0,0 0,0 0,0 0,0 0,0 0,0 0,0 0,0 0,0 0,0 1,0-1,0 0,0 0,0 0,0 0,0 0,0 0,0 0,0 0,0 0,0 0,1 0,-1 0,0 0,1-1,-1 1,1-1,0 0,0 0,1-1,-2 0,1 0,-1 0,1 0,-1 0,1 0,-1 0,0 0,0 0,0 0,0 0,0 0,0-1,0 1,0 0,0-1,0 1,0 0,-1-2,0 3,1-1,0 0,-1 0,1 0,0 0,0 0,-1 1,0-1,1 0,-1-1,1 1,0 0,-1 0,1 0,-1 1,0-1,1 0,-1 1,0 0,0 0,0 0,0 0,0 0,0 0,0 0,1 1,0 0,-1-1,1 1,0 0,-1-1,1 1,0 0,0 0,0 0,0 0,0 0,0 0,1 0</inkml:trace>
</inkml:ink>
</file>

<file path=ppt/ink/ink8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1493 461,'1'0,"-1"1,1-1,-1 1,1-1,-1 1,0 0,1-1,-1 1,1 0,-1 0,0 0,0 0,0 0,-2-1,2 1,-2 0,1-1,0 1,0 0,1 0,-1-1,0 0,0 0,0 1,0-1,1 1,0 0,1 0,0 0,0-1,-1 1,1-1,-1 1,1 0,0-1,-1 1,1-1,-1 1,0 0,1-1,-1 1,1-1,-1 1,1 0,-1 0,1 0,-1 0,1-1,-1 1,0 0,0 0,0 0,0 0,0 0,0 0,0 0,-2 0,2 0,-1-1,0 0,0 0,0 0,1 1,-1-1,0 0,0 1,0-1,1 1,-1-1,0 0,0 0,0 0,0 0,0 0,1 1,-1-1,0 0,0 0</inkml:trace>
</inkml:ink>
</file>

<file path=ppt/ink/ink8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1355 575,'0'-1,"1"1,0 0,0-1,0 1,0 0,0 0,0 0,0 1,-1 1,1-2,-1 1,0 0,1 0,-1 0,0 0,0 0,0 1,0-1,0 0,0 1,0-1,0 0,0 0,0 0,0 0,0 0,-2 1,2-1,0 1,0-1,-1 0,1 1,0-1,0 0,-1 0,1 0,0 0,0 0,0 0,0 0,1-1,0-1,0 0,0 1,-1-1,0 0,0 0,1 0,0 0,0 1,-1-1,0 0,0 0,0 0,0 0,1 0,-1 0,0-1,0 1,0-1,0 0,0 1,0 0,0 0,0 0,0-1,0 1,0 0,0-1</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956 947,'3'1,"-2"-1,0 1,0 0,0-1,0 0,0 0</inkml:trace>
</inkml:ink>
</file>

<file path=ppt/ink/ink8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1365 536,'0'1,"0"0,0 0</inkml:trace>
</inkml:ink>
</file>

<file path=ppt/ink/ink8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1391 576,'0'1,"1"0,-1 0,0 0,0 0,0 0,0 0,0 0,0 0,0 0,0 0,0 0,0 0,0 0,0 0,0 0,0 0,0 0,0 0,0 0,0 0,1-1,0 0,0 0,0 0,0 0,0-2,0 2,1 0,1-1,-2 1,0-1,1 1,-1-1,0 1,0 0,0 0,0-1,0 1,0 0,0 0,-1-1,0 0,-1 1,0 0,1-1,-1 1,1-1,-1 1,1-1</inkml:trace>
</inkml:ink>
</file>

<file path=ppt/ink/ink8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1409 576,'0'1,"0"0,0 0,0 0,0 0,0 0,0 0,0 1,0-1,0 0,0 0,0 0,0 1,0-1,0 0,0 1,0-1,0 0,0 1,0-1,0 0,0 0,0 0,0 0,0 0,0 0,0 0,0 0,0 0,0 0,0 0,0 0,-1-1,0 0,1 1,-1-1,0 0,0 0,0 0,1-2</inkml:trace>
</inkml:ink>
</file>

<file path=ppt/ink/ink8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1359 538,'1'0,"0"0,0 0</inkml:trace>
</inkml:ink>
</file>

<file path=ppt/ink/ink8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1438 611,'1'0,"-1"1,0 0,0 0,0 0,0 0,0 0,-1 0,0-1,1 1,-1 0,1 0,-1-1,0 1,0-1,1 1,-1-1,1 1,-1-1,0 1,0 0,0-1,0 0,1 1,-1-1,1 1,-1-1,0 0</inkml:trace>
</inkml:ink>
</file>

<file path=ppt/ink/ink8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1479 551,'-2'0,"1"0,0 0,0 0,1 2,-1-2,1 1,0 0,-1 0,1 0,0 0,0 0,0 0,0 0,0 0,0 0,0 0,0 0,0 0,0 0,0 1,0-1,0 1,0-1,0 0,0 1,0-1,0 1,0-1,0 0,0 0,0 0,1 0,-1 0,0 0,1-1,0 1,-1 0,1-1,0 0,0 0,0 0,0-1,-1 0,1 0,0 0,0 0,-1 0,1 1,0-2,0 1,-1 0,0 0,1 0,-1 0,1 0,-1 0,0 0,0 0,0 0,0 0,0 0,0 0,0 0,0-3,0 3,0-1,0 1,0 0,0 0,0-1,-3-1,3 2,0 0,0 0,0 0,-1 0,1 0,-1 0,1 0,0 0,-1 1,1-1,-1 1,0 0,0 2,0-2,1 1,-1 0,1 0,0 0,0 0,-1-1,1 1,0 0,0 0,0 0,0 0</inkml:trace>
</inkml:ink>
</file>

<file path=ppt/ink/ink8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1501 566,'0'1,"0"0,0 0,0 0,0 0,0 0,-2-1,1 1,1 1,0-1,0 0,-1-1,1 1,-1 0,1 0,-1 0,1 0,0 0,0 1,0-1,0 0,0 0,0 0,1-1,0 0,0 0,0 0,0 0,0 0,0 0,0 0,0-1,0 1,0-1,0 1,1 0,-2-1,2 1,0 0,2-1,-3 1,1 0,-1-1,0 1,0 0,-1-1,1 1,0 0,0 0,0 0,-1-1,-1 0,0 0,0 1,0 0,0-1,0 0,0 0,0 0,0 0,0 0</inkml:trace>
</inkml:ink>
</file>

<file path=ppt/ink/ink8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1510 567,'0'2,"0"-1,0 0,0 0,0 0,0 0,0 0,0 0,0 0,0 0,0 0,0 0,-1-1,1 2,0-1,0 0,0 1,0-1,-1 0,1 0,0 0,0 0,-1 0,1 1,0-1,0 0,0 0,0 0,0 0,0 0,-1 0,1 0,0 0,-1 0,1 0,0 0,-1-1,1 1,0 0,0 0,0 0,0 0,0 0,0 0,-1-1,1 1,0 0,0 0,-1 0,1 0,0 0,-1 0,1 0,0 0,-1-1,1 1,-1-1,0 0,0 0,0 0,0 0,0 0,0 0,1-1,-1 1,0 0</inkml:trace>
</inkml:ink>
</file>

<file path=ppt/ink/ink8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1368 677,'0'-1,"1"1,0 0,-1-1,1 1,0 0,-1-1,1 1,0 0,0 0,0 0,0 0,0 0,0 0,0 0,0 0,0 0,0 0,0 0,0 0,0 0,0 1,0 0,-1 0,0 0,0 0,0 0,0 0,0 0,0 0,0 0,0 0,0 0,0 0,-2 0,2 0,-1-1,1 2,0 0,-1-1,1 0,-1-1,1 1,0 0,0 0,-1 0,1 0,0 0,0 0,0 0,1-1,0 0,0-1,-1 0,1 1,-1-1,1 1,0 0,-1-1,1 0,0 0,-1 0,1 0,-1 0,1 0,-1 0,1 0,-1 0,0 0,0 0,0 0,0 0,0 0,0 0,0 0,0 0,0 0,0 0,0 0,0 0,0 0,0 0,0 0,-2-1,2 1,-1 0,1 0,0 0,0 0,-1 1,1-1,0 0,-1 0</inkml:trace>
</inkml:ink>
</file>

<file path=ppt/ink/ink8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1383 649,'1'0,"0"0,0 1,-1 0,0 0,0 0,1 0,-1 0,0 0,0 1,0-1,1 0</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1013 944,'0'2,"0"-1,-1 0,0-1,0 1,0-1,0 1,0 0,-1 0,1-1,-1 1,0 0,0 1,0-2</inkml:trace>
</inkml:ink>
</file>

<file path=ppt/ink/ink8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1410 682,'0'2,"0"-1,0 0,0 0,0 0,0 0,0 0,0 0,0 0,0 0,0 0,0 0,0 0,0 0,-1 0,1 0,-1-1,1 1,0 0,-1-1,0 0,0 0</inkml:trace>
</inkml:ink>
</file>

<file path=ppt/ink/ink8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1447 704,'1'0,"-1"1,0 0,0 0,0 0,0 0,0 0,-1-1,1 1,-1-1,1 1,-1-1,1 1,0 0,0 0,-1-1,0 0,1-1,1 1,-1-1,1 0,0 0,0 0,0 1,0-2</inkml:trace>
</inkml:ink>
</file>

<file path=ppt/ink/ink8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1478 671,'1'0,"0"0,-1 2,1 1,-1-2,0 0,0 0,0 0,0 0,0 1,0-1,0 2,0-2,0 1,0-1,0 0,0 0,0 0,0 0,0 0,0 0,0 0,0 0,0 0,0 0,0 0,1 0,-1 0,0-2,1 0,-1 0,1 1,-1-1,1 1,-1-1,0 0,1-1,-1 1,1 1,-1-3,1 2,-1 0,0 0,0 0,0 0,0 0,0 0,0-1,0 1,0 0,0 0,0-1,0 1,0 0,0-1,0 1,0 0,0-1,0 0,0 1,-2-2,1 2,1-1,-1 0,1 1</inkml:trace>
</inkml:ink>
</file>

<file path=ppt/ink/ink8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1491 676,'1'0,"-1"1,1-1,-1 1,1-1,-1 1,1-1,0 1,-1 0,1-1,-1 1,0 0,1-1,-1 1,0 0,0 0,0 0,0 0,1-1,-1 1,0 0,0 0,0 0,0 0,0 0,0 0,0 0,0 0,0 0,0 0,0 0,1-1,-1-1,1 1,-1-1,1 1,0 0,0 0,0 0,0-1,0 1,0 0,-1-1,1 1,0 0,-1-1,1 1,-1-1,0 0,0 0,1 1,-1-1</inkml:trace>
</inkml:ink>
</file>

<file path=ppt/ink/ink8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1469 649,'1'0,"0"0,0 0,0 0,0 0,0 0,0 0,0 0,0 2,0-2,0 0,0 0</inkml:trace>
</inkml:ink>
</file>

<file path=ppt/ink/ink8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1378 768,'1'0,"0"0,0 0,0 0,0 0,-1-1,1 1,0 0,0 0,0-1,0 1,0 0,0 0,0-1,0 1,-1-1,1 1,0 0,0 0,1 0,-1 0,0 0,0 0,0 0,-1 1,0 1,0-1,0 0,1-1,-1 1,0 0,0 0,0 0,0 0,0 0,0 0,0 0,0 0,0 1,0-1,-2 0,2 2,0-2,-1 0,1 0,0 0,0 0,-1 0,1 0,0 0,-1-1,1 1,0 0,0 0,0 0,1-1,0 0,0-1,-1 0,1 1,-1-1,1 1,-1-1,0 0,0 0,1 0,-1 0,0 0,0 0,0 0,0 0,0 0,0 0,0-1,0 1,0 0,0 0,-1-1,0 0,1 0,-1 2,1-2</inkml:trace>
</inkml:ink>
</file>

<file path=ppt/ink/ink8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1390 734,'1'0,"0"0,0 0,-1 2,1-1,-1 0,1 0,-1 0,0 0,0 0,0 0,1 0,0 0,-1 0</inkml:trace>
</inkml:ink>
</file>

<file path=ppt/ink/ink8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1416 780,'1'0,"0"0,0 1,-1 0,1-1,-1 1,0 0,0 0,1-1,-1 1,0 0,0 0,0 0,1 0,-1 0,0 0,0 0,0 0,0 0,1-1,0 0,0-1,0 0,0 1,2-2,-3 1,2 1,-1 0,0-1,0 1,0-1,3-1,-3 2,-1-1,1 1</inkml:trace>
</inkml:ink>
</file>

<file path=ppt/ink/ink8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1466 791,'0'1,"1"-1,-1 1,0 0,0 0,0 0,0 0,-2 0,2 0,-1 0,1 0,0 0,-1-1,1 1,0 0,-1-1,0 1,1 0,-1-1,1-1,0 0,0 0,2 0,-2 0,1 0,-1 0,1 0,0 0,0 0,-1 0,1 0,0 0,0 0,0-1,0 0,0 1,0 0,-1 0,1-1,-1 1,1 1,-1-1,0 0,1 0,-1 0,0 0,1 1,-1-1,0 0,0 0,0 0,1 1,-1-1,0-1,0 1,1 0,-1 0,1 0,-1 0,1 0,0 0,-1 0,1 0,0 1,-1-1,1 1,0-1,-1 0,1 1,0 0,0 0,0 0,0 0,0 0,0 1,-1 0,1 0,0-1,-1 1,0 0,0 0,1-1,-1 1,0 1,1-2,-1 2,0-1,0 0,0 0,0 0,0 0,0 0,0 0,0 0,0 0,0 1,0-1,0 0,0 0,0 0,0 0,0 0,0 0,0 0,1-1,-1 1,1-1,0 0,0 0,0 0,0 0,-1-2,1 2,-1-1,1 1,0 0,-1-1,1 1,-1-1,0 0,1 1,-1-1,0 0,0 0,0 0,0 0,0 0,0 0,0 0,0 0,0 0,0 0,0 0,0 0,0 0,0 0,0 0,0 0,0 0,0-1,0 1,0 0</inkml:trace>
</inkml:ink>
</file>

<file path=ppt/ink/ink8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1502 730,'0'1,"0"0,0 0,0 0,0 0,0 0,1 0,-1 0,1-1,0 1</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964 964,'1'0,"0"0,0 0,0 0,0 0,0-2,0 2,0 0,0 0,1-1,1 1,-1 0,-1 0,2-1,-1 0,1 1,-1 0,0-1,1 1,-1 0,0-1,0 1,1 0,-2-1,2 1,-1 0,-1 0,1 0,-1 0,0 0,0 0,0 0,0 0,0 0,-1 1,0 0,0 0,-2-1,1 0,1 1,-1-1,1 1,-1-1,0 0,0 0,1 1,-1 0,0-1,0 0,1 1,-1-1,-1 0,2 1,-1 0,0-1,0 0,1 1,-1-1,0 0,0 0,0 1,1 0,-1 0,0-1,0 0,0 1,0-1,0 1,0-1,0 0,0 1,0 0,0-1,0 1,0-1,0 0,0 0,1 1,-1-1,1 1,-1 0,0-1,0 0,0 0,1 1,-1-1,0 1,0-1,0 0,0 0,0 0</inkml:trace>
</inkml:ink>
</file>

<file path=ppt/ink/ink8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1520 761,'1'0,"0"1,0-1,0 1,0-1,0 0,-1 1,0 0,1-1,0 1,-1 0,0 0,0 0,0 0,0 0,-2-1,2 1,-1-1,1 1,0 0,0 0,1 0,0 0,-1 0,0 0,1-1,-1 1,1 0,-1 0,1-1,0 1,-1 0,0 0,1-1,-1 1,1 0,-1 1,1-2,-1 1,0 0,0 0,1-1,-1 1,0 0,0 0,0 0,0 0,-2-1,1 1,0-1,0 0,0 0,0 1,0-1,0 0,0 1,0-1,0 0,0 0,0 1,0-1,0 0,0 0,0 0</inkml:trace>
</inkml:ink>
</file>

<file path=ppt/ink/ink8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1391 857,'0'1,"0"0,1-1,0 0,0 1,0-1,-1 1,1 0,0-1,0 0,-1 1,0 0,1-1,-1 1,1-1,-1 1,0 0,0 0,0 0,0 0,0 1,0-1,0 0,0 0,0 0,0 0,0 0,0 1,0 0,0 0,0-1,0 1,0-1,0 0,-1 0,1 0,-1-1,1 1,0 1,-1-2,1 1,0 0,0 0,0 0,0 0,-1 0,1 0,0 0,0 0,0 0,0-2,0 0,0 0,0 0,1 1,-1-1,0 0,0 0,0 0,0 0,0 0,0 0,0 0,1 0,-1 0,0 0,0 0</inkml:trace>
</inkml:ink>
</file>

<file path=ppt/ink/ink8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1389 840,'1'0,"-1"-1,1 1,0 0,0 0,0 0,0 0,0 0,0 0,0 2,0-2,0 1,1-1</inkml:trace>
</inkml:ink>
</file>

<file path=ppt/ink/ink8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1430 888,'-2'0,"1"0,1-2,0 1,0 0,1 1,0 0,0 0,0 0,0 0,-1 1,0 0,1-1,-1 1,0 0,0 0,0 0,0 0,0 0,0 0,1-1,-1 1,0 0,1-1,-1 1,1 0,0 0,-1 0,0 0,0 0,1-1,-1 1,1-1,-1 1,0 0,0 0,0 0,0 0,0 0,0 0,0 0,0 0,0 0,-2 0,1-1,0 0,0 0,0 0,0 0,0 0</inkml:trace>
</inkml:ink>
</file>

<file path=ppt/ink/ink8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1470 912,'0'2,"0"-1,-2 0,2 0,-1 0,0-1,0 1,1 0,-1 0,0-1,1 1,0 0,-1-1,0 0,0 0,1-1,0 0,0-1,0 1,0 0,2 0,-1 0,0-3</inkml:trace>
</inkml:ink>
</file>

<file path=ppt/ink/ink8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1483 871,'1'0,"-1"-1,1-1,-1 1,0 0,1 1,0-1,-1 0,1 1,-1-1,1 1,0 0,0-1,0 0,0 1,0 0,-1-1,1 1,0 0,0 0,0 0,0 0,0 0,0 2,0-2,-1 1,0 0,0 0,1 0,-1 0,0 0,0 0,0 0,0 0,0 0,0 0,0 0,0 0,0 0,0 0,0 0,0 0,0 0,0 0,0 1,0-1,0 0,0 0,-2 0,2 0,0 0,0 0,-1 1,1-1,0 1,-1-1,1 0,0 0,0 0,0 0,0-2,0 0,0 0,0 0,1 1,-1-1,1 1,-1-1,0 0,0-1,0 1,0 0,0 0,0 0,0 0,0 0,0-1,0 1,0-1,0 1,0 0,-1-1,1 1,0 0,0-2,-1 3,1-3,0 2,0-1,0 0,0 1</inkml:trace>
</inkml:ink>
</file>

<file path=ppt/ink/ink8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1505 831,'1'0,"0"0,0 1,-1 0,1 0</inkml:trace>
</inkml:ink>
</file>

<file path=ppt/ink/ink8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1531 870,'0'1,"-2"-1,2 1,0 0,0 0,0 0,-1 0,0 0,1 0,0 0,-1-1,1 1,0 0,-1-1,1 1,-1 0,1 0,0 0,0 0,0 1,0-1,-1-1,1 1,1-1,0 0,0 0,0 0,0 0,0 0,0 0,1 0,-1 0,0 0,0 0,0 0,0 0,1 0,0 0,-1 0,1 0,0 0,-1 0,-1-1,0 0,-2 1,2-1,-1 1,1-1,0-1,-1 2,1-1,0 0,-1 1,1-1,0 0,0 0</inkml:trace>
</inkml:ink>
</file>

<file path=ppt/ink/ink8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1541 875,'0'1,"0"0,0 0,0 0,0 0,0 0,0 0,0 0,0 0,-1 0,1 0,0 0,0 0,-1 0,1 1,0-1,0 0,-1 0,1 0,-1 0,1 0,0 0,-1 0,1 0,0 0,0 0,-1-1,1 1,0 0,-1-1,1 1,0 0,0 0,0 0,-1 0,1 0,0 0,-1 0,1 0,0 0,-1-1,1 1,0 0,0 0,-1 0,0-1,1 1,0 0,-1-1,1 1,-1-1,1 1,-1-1,1 1,-1-1,0 0,0 0,0 0,-1 0,1-2,1 1,-2 1,1 0,0-1,0 0,-1 0,1 0,1 0,-1 1,0-1,0 0,1 0,-1 0</inkml:trace>
</inkml:ink>
</file>

<file path=ppt/ink/ink8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1321 655,'0'1,"1"0,-1 0,0 0,0 0,0 0,0 0,0 0,0 0,0 0,0 0,0 0,0 0,0 0,0 0,0 0,0 1,0-1,0 1,-2-2,2 1,0 0,0 2,0-2,0 0,0 1,0 0,0-1,0 0,0 0,0 0,0 0,0 0,0 0,1 2,-1-2,0 0,0 0,1 0,-1 0,0 0,0 0,0 0,0 0,0 0,0 0,0 0,0 0,1 0,-1 0,0 0,1 0,-1 0,0 0,0 0,1 0,-1 0,0 0,0 0,0 1,0-1,0 0,1 0,-1 0,0 0,0 0,0 0,0 1,0-1,0 1,0-1,0 0,0 0,0 0,0 1,0 0,0-1,0 0,0 0,0 0,0 0,0 0,0 1,0-1,0 0,0 0,0 0,0 0,0 0,0 0,0 0,0 0,-1-1,0 0,1 1,-1-1,1 1,-1-1,1 1,-1-1,0 0,0 0,0 0,0 0,0 0,0 0,0-1,2 1,0 0,0 0,0 1,0 0,0 0,0 0,1 1,-1-2,0 2,1-1,-1 1,0-1,1 1,-1-1,0 1,0-1,0 0,1 1,0-1,-2 0,1 1,0-2,0 2,-1 0,2-1,-1 0,0 1,0-1,-1 1,1-1,-1 0,4 4,-3-1,0-3,0 2,-1-1,1-1,-1 0,0 1,1 0,0 0,-1 0,1-2,-1 2,0-1,1 0,-1 0,0 0,0 0,1 1,-1-1,0 0,0 0,1 1,-1 1,0-2,0 0,0 0,0 1,0-1,0 1,0-1,0 0,0 0,0 0,0 0,0 0,0 0,0 0,0 0,0 0,0 0,0 0,0 0,0 0,0 0,0 0,0 0,0 0,0 0,0 0,0 0,0 0,0 0,0 0,0 0,0 0,0 1,0-1,0 0,0 0,0 0,0 0,0 0,0 0,0 0,0 0,1 0,-1 0,0 0,0 0,0 0,0 0,0 0,0 0,0 0,0 0,0 0,0 1,0-1,0 0,0 0,0 0,0 0,1-1,-1 1,0 0,0 0,0 0,0 0,0 0,0 0,-2-1,1 0,1-3,0 2,0 0,0 0,0 0,0-1,0 1,0-2,-1 2,1-1,0 0,0 0,0-1,-1 0,0 0,0 2,1-2,-2-3</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1186 32,'-2'1,"2"0,-1 0,0-1,1 1,0 0,-1 0,1 0,0 0,0 0,0 0,0 0,0 0,0 0,0 0,0 0,0 0,0 0,1-1,0 0,0 0,0 0,0 0,0 0,0 0,0 0,0 0,0 0,0 0,-1-1,1 1,-1-1,1 0,0 1,0 0,-1-1,1 0,0 1,-1-1,1 1,-1-1,0 0,1 1,0-1,0 0,-1 0,0 0,0 0,0 0,0 0,0 0,0 0,0 0,0 0,-2 1,1 0,0 0,0 0,0 0,0 0,0 0,0 0,0 0,0 2,0-1,0-1,0 0,0 1,0-1,1 1,-1 0</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975 973,'1'0,"0"0,0 0,0 0,0 0,0 0,0 0,0 2,0-1,0-1,0 0,0 1,0 0,0 0,0-1,0 1,-1 0,2-1,-1 1,-1 0,1-1,0 1,0-1,-1 1,1-1,-1 1,2 0,-2 0,1-1,0 0,-1 1,1-1,-1 1,1-1,-1 1,1-1,-1 1,1-1,0 1,0-1,-1 1,0 0,1-1,0 0,-3 0,1 0,0 0,0-1,1 0,-1 1,0-1,0-1</inkml:trace>
</inkml:ink>
</file>

<file path=ppt/ink/ink9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55: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1277 291,'-1'2,"1"-1,0 0,0 0,-1 0,1 0,0 0,0 1,0-1,0 0,0 0,0 1,0-1,0 0,0 1,0-1,0 0,0 1,0 0,0-1,0 2,0 0,1-2,-1 0,0 0,0 0,0 0,0 0,1-1,-1 2,0-1,0 0,1 0,-1 0,0 2,0-2,0 0,0 0,0 1,1-1,-1 0,0 1,0-1,1 0,-1 0,0 0,0 0,0 0,0 0,0 0,1 1,-1 0,1-1,-1 0,1 0,-1 0,0 0,0 0,1 0,-1 0,0 0,0 1,0-1,0 0,0 0,1 1,-1-1,0 0,0 0,1 1,-1-1,0 0,0 0,0 0,0 1,0-1,0 0,0 0,0 0,0 0,0 0,1 0,-1 0,0 0,0 1,0-1,0 0,0 0,0 2,0-2,0 0,0 0,0 0,0 0,0 0,0 0,0 0,0 0,0 1,0-1,0 4,0-4,0 0,0 1,-2-2,1 1,1 1,-1-1,1 0,-1 0,1 0,0 0,-1-1,0 1,1 0,0 0,-1 0,0-1,0 1,1 0,0 0,-1-1,0 0,0 0,1 1,1 1,0-1,0 0,-1 0,0 1,1-1,0 0,0 0,-1 2,3 2,-2-4,-1 0,1 1,0 0,0-1,0 1,0 0,0 0,1-1,-2 1,0 0,1 0,1-2,-1 3,-1-2,2 1,-1-1,-1 0,0 2,1-3,0 1,-1 1,0 0,2 0,-2-1,0 1,1-2,-1 2,0-1,0 0,0 1,0-1,0 0,0 0,1 0,-1 0,0 0,0 1,0-1,0 0,0 0,0 0,0 0,1 0,-1 2,0-2,0 1,0-1,0 0,0 0,1-1,-1 1,0 0,0 0,0 1,0-1,0 1,0-1,0 0,1 0,-1 0,0 0,0 0,0 0,0 0,0 0,1-1,-1 1,0 0,0 0,0 0,0 0,1-1,-1 1,0 0,0 0,0 1,0-1,0 0,0 0,0 0,0 0,0 0,0 1,0-1,0 0,0 0,1-1,-1 1,0 1,0-1,0 0,0 0,0 0,1 0,-1 0,0 0,0 0,0 0,0 0,1-1,-1 1,0 0,0 0,0 0,0 0,0 0,0 0,0 0,0 0,0 0,0 0,1 0,-1 1,1-1,-1 0,0 0,0 0,0 0,0 0,0 0,1 0,-1 0,0 0,0 0,1-1,-1 1,1 0,-1 0,0 0,0 0,0 0,0 0,1-1,-1 1,0 0,0 0,1-1,-1 1,1-1,-1 1,0 0,0 0,1-1,-1 1,0 0,1-1,-1-2,0 1,1 0,0 0,0 0,-1-1,1 1,0 0,1-1,-2 0,1 1,0 0,1 0,-1-1,-1 1</inkml:trace>
</inkml:ink>
</file>

<file path=ppt/ink/ink9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550 452,'1'0,"0"0,0 0,0 0,0 0,0 0,0 0,0 0,0 0,0 0,0 0,0 0,0 0,0 0,0 0,-1 1,1-1,0 0,0 0,0 0,0 0,0 0,0 0,0 0,0 0,0 0,0 0,0 0,0 0,0 0,1 0,-1 0,0 0,0 0,0 0,0 0,0 0,-1 1,1-1,0 0,0 0,0 0,0 0,0 0,0 0,0 0,0 0,0 0,0 0,0 0,0 0,0 0,0 0,0 0,0 0,0 0,0 0,0 0,0 0,0 0,0 0,0 0,0 0,0 0,0 0,0 0,0 0,0 0,0 0,0 0,0 1,0-1,0 0,0 0,0 0,0 0,0 0,0 0,0 0,0 0,0 0,0 0,0 0,0 0,0 0,0 0,0 0,0 0,0 0,0 0,0 0,0 0,0 0,0 0,0 0,0 0,0 0,0 0,0 0,0 0,0 0,0 0,0 0,0 0,0 0,0 0,0 0</inkml:trace>
</inkml:ink>
</file>

<file path=ppt/ink/ink9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964 437,'1'0,"0"0,0 0,1 0,-1 0,1 1,-1-1,0 0,0 0,1 0,-1 0,1 0,-1 0,0 0,1 0,-1 0,0 1,1-1,-1 0,0 0,1 0,-1 0,1 0,0 0,0 0,0 0,0 0,0 0,-1 0,1 0,-1 0,0 0,0 0,0 0,0 0,1 0,-1 0,0 0,0 0,0 0,0 0,0 0,0 0,0 0,0 0,0 0,0 0,0 0,0 0,0 0,0 0,0 0,0 0,0 0,0 0,0 0,0 0,0 0,0 0,0 0,0 0,0 0,0 0,0 0,0 0,0 0,0 0,0 0,0 0,0 0,0 0,0 0,0 0,0 0,0 0,0 0,0 0,0 0,0 0,0 0,0 0,0 0,-1 1,1-1,0 0,0 0,0 0,0 0,0 0,0 0,0 0,0 0,0 0,0 0,0 0,0 0,0 0,-1 1,1-1,0 0,0 0,0 0,0 0,0 0,0 0,0 0,0 0,0 0,0 0,0 0,0 0,0 0,0 0,0 0,0 1,0-1,0 0,0 0,0 0,0 0,0 0,0 0,0 0,0 0,0 0,0 0,0 0,0 0,0 0,0 0,0 0,0 0,0 0,0 0,0 0</inkml:trace>
</inkml:ink>
</file>

<file path=ppt/ink/ink9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932 438,'1'0,"0"0,0 0,0 0,0 0,0 0,0 0,0 0,0 0,0 0,0 0,0 0,0 0,0 0,0 0,0 0,0 0,0 0,0 0,0 0,0 0,0 0,0 0,0 0,0 0,0 0,0 0,0 0,0 0,1 0,-1 0,0 0,0 0,0 0,0 0,0 0,0 0,0 0,0 0,0 0,0 0,0 0,0 0,0 0,0 0,0 0,0 0,0 0,0 0,0 0,0 0,0 0,0 0,0 0,0 0,0 0,0 0,0 0,0 0,0 0,0 0,0 0,0 0,0 0,0 0,0 0,0 0,0 0,0 0,0 0,0 0</inkml:trace>
</inkml:ink>
</file>

<file path=ppt/ink/ink9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559 380,'0'-1,"1"0,0 0,0 0,0 0,0 0,1 0,-1 0,1 0,-2 0,1 0,0 1,0 0,0-1,0 0,0 0,0 0,0 1,0-2,1 2,-1-1,0 1,0-1,0 0,0 1,0-1,0 0,0 0,0 0,0 1,1-1,0-1,-1 1,1 1,-2-1,2-1,0 1,-1 0,0 1,1 0,0-2,-1 1,1 0,0 0,0-1,-1 2,1-1,0 0,0 0,-1 0,2 0,2-2,-3 2,-1 0,0 0,2 0,-2 0,1 0,0 0,0 0,0 0,-1-1,2 2,-1-1,0 0,0 0,-1 0,1-1,0 2,-1-1,0 1,1-1,-1 0,0 0,3-1,-3 2,0-1,1 0,-1 1,1-1,-2 0,1 1,1-1,-1 1,0-1,1 0,-1 1,-1-1,2 0,0 0,-1 1,0-1,1 1,2-2,-2 1,0 0,0 0,-1 0,1 0,-1 0,0 1,1-1,0 1,0-2,-2 1,2 0,0 0,-1 1,1-1,0 0,0-1,-1 2,1-1,-1-1,4 1,-4 0,0 0,2 0,-3 0,2 1,0-1,-2 0,2 0,0 0,-1 0,0 1,1-1,-1 0,0 0,0 1,0-1,1 0,-1 0,1 0,-1 1,3-2,-2 1,0 0,-1 0,2 0,-1 0,0 0,2 0,-3-1,2 1,1 0,-1-1,-1 1,2-1,0 1,-2 1,0-1,2-1,-1 0,-1 2,2-2,-2 1,5-3,-5 3,1 1,-1-1,-1 0,1 1,1-1,-2 0,0 1,1-1,0 0,-1 0,0 1,1-1,0 1,-1 0,-1-1,1 0,0 1,0 0,-1-1,2 1,-1 0,0 0,0 0,-1-1,1 1,0 0,0-1,0 1,0 0,0 0,-1-1,2 0,-1 1,0 0,1-1,0 0,0 1,0-1,2 0,-2 0,0 1,0-1,0 0,1 0,-1 0,0 0,1 1,-1-2,1 2,-1 0,0-1,0 0,0 1,-1-1,1 0,0 1,0-1,-1 0,1 1,0-1,-1 1,1 0,-1-1,0 1,1 0,0-1,-1 0,0 1,0-1,0 1,0 0,1 0,0-1,0 1,-1-1,0 1,1 0,-2-1,2 1,-1-1,1 1,0-1,-1 1,0-1,0 1,0-1,0 1</inkml:trace>
</inkml:ink>
</file>

<file path=ppt/ink/ink9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938 172,'1'0,"0"0,0 0,0 1,0 0,0-1,0 0,2 1,-2-1,1 1,-1-1,0 1,0-1,1 0,-2 1,2-1,-1 0,0 0,0 0,0 0,0 1,0-1,1 0,-1 1,0-1,0 0,0 0,1 1,-1-1,0 0,-1 1,0 0,0 0,0 0,0 0,-1-1,0 0,1 1,0 0,0 0,-1-1,1 1,-1 0,1 0,-1-1,1 1,0 0,-1-1,0 0,1 1,0 0,-1 0,1 0,-1 0,0 0,1 0,-1 0,0-1,1 1,0 0,0 0</inkml:trace>
</inkml:ink>
</file>

<file path=ppt/ink/ink9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1072 139,'1'0,"0"0,0 0,0 0,0 0,1 0,-1 0,0 0,0 0,0 0,0 0,0 0,0 0,1 0,0 0,-2-1,2 1,0 0,-1 0,0 0,0 0,0 0,1 0,-2-1,2 1,-1 0,0 0,-1-1,1 1,0 0,0 0</inkml:trace>
</inkml:ink>
</file>

<file path=ppt/ink/ink9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1093 128,'0'1,"0"0,0 0,0 0,0 0,0 0,0 0,0 1,0-1,1-1,-1 1,0 1,0-1,0 0,0 0,1-1,-1 2,0-1,1 0,-1 0,0 0,0 1,0-1,0 0,0 0,0 0,0 0,0 0,0 0,0 0,0 0,0 1,0-1,0 0,0 0,0 0,0 0,0 0,0 0,0 0,0 0,0 0,0 0,0 1,-1-2,1 1,-1-1,-1 0,1 0,0 0,0 0,1-1,-1 0,0 1,0 0,0-1,0 1,0 0,0-2,0 2,1-1,-1 1,0 0,0-1,1 0,-1 1,0 0,1-1,-1 0,0 1,0 0,1-1,0 0,-1 1,1-1,-1 1,1-1,1 0,0 1,0-1,0 1,-1-1,1 0,0 1,0 0,0-1,0 1,0-1,1 0,-1 1,0 0,0-1,0 1,0 0,-1-1,1 1,0 0,0 0,0 0,0-1,0 1,0 0,0 0</inkml:trace>
</inkml:ink>
</file>

<file path=ppt/ink/ink9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1115 135,'1'0,"0"0,0 0,0 0,-1 1,1-1,0 1,-1 0,1-1,-1 1,1 1,-1-1,1-1,-1 1,1-1,-1 1,1-1,-1 1,1-1,-1 1,1-1,-1 1,1-1,0 0,0 1,0-1,0 0,0 0,-1 1,1-1,0 0,0 0,0 0,0 0,-1-1,-1 1,1-1</inkml:trace>
</inkml:ink>
</file>

<file path=ppt/ink/ink9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1117 120,'0'1,"0"0,0 0,0 1,0-1,0 0,0 0,0 1,0-1,0 0,1 0,-1 0,0 1,0 0,0-1,0 0,0 0,0 0,0 0,0 0,0 1,-1 0,1-1,0 0,-1 1,1-1,-1 0,1 0,0 0,-1 1,1-1,-1 0,0 1,1-1,0 0,0 0,-1-1</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974 947,'-1'0,"0"0</inkml:trace>
</inkml:ink>
</file>

<file path=ppt/ink/ink9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1108 153,'1'0,"0"0,0 0,0 0,0 0,0 1,0-1,0 0,0 0,0 0,-1 1,1-1,0 0,-1 1,1-1,0 0,-1 1,1-1,-1 1,1 0,0-1,0 1,-1 0</inkml:trace>
</inkml:ink>
</file>

<file path=ppt/ink/ink9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1092 186,'1'0,"0"-1,0 1,0 0,0 0,0-1,0 1,0-1,0 1,0 0,0 0,0-1,1 1,0-1,-1 1,0 0,1 0,-1 0,0-1,0 1,0 0,0 0,0 0,0 0,0 0,0 0,0 0,0 1,0-1,-1 1,1 0,-1 0,1-1,-1 1,0 0,0 0,1-1,-1 1,0 0,0 0,0 0,0 0,0 0,0 0,0 0,0 0,0 0,-1-1,1 1,0 0,0 0,-1-1,1 2,-2-2,1 1,1 0,0 0,-1 0,0-1,0 0,1 1,-1-1,1 1,-1-1,1-1,-1 1,0 0,1-1,-1 0,1 0,-1 0,1 0,0 0,-1 1,1-1,0 0,0 0</inkml:trace>
</inkml:ink>
</file>

<file path=ppt/ink/ink9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1104 169,'1'0,"-1"1,0 0,0 0,0 0,0 0,0 0,0 0,1 1,-1-1,0 0,0 1,0-1,0 0,0 1,0-1,0 0,0 0,0 0,0 1,0-1,-1-1,1 1,0 0,0 0,-1 1,1-1,0 0,-1-1,1 1,0 0,0 0,-1-1,1 1,0 0,0 0,0 0,-1-1,1 1,0 0</inkml:trace>
</inkml:ink>
</file>

<file path=ppt/ink/ink9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1178 135,'1'0,"0"0,0 0,0 0,1 0,-1 0,0 0,0 0,0 0,0 0,0 0,0 0,0 0,0 0,0 0,0 0,0 0,0 0,-1 1,0 0,1-1,-1 1,0 0,0 1,1-2,-1 1,0 0,0 0,0 0,0 0,0 0,0 1,0-1,0 0,0 0,0 0,0 0,0 0,-1 0,1 0,0 0,0 0,-1-1,1 1,0 0,-1 0,0 0,1 0,-1-1,1 1,-1-1,1 1,0 0,0 0,0 0,1 0,-1 0,1 0,-1 0,0 0,1 0,0-1,-1 1,0 0,0 0,1-1,-1 1,1-1,0 1,-1 0,0 0,0 0,1-1,-1 2,0-1,0 0,1 0,-1 0,1-1,-1 1,0 0,0 0,0 0,1-1,-1 1,0 1,1-1,-1 0,0 0,0 0,0 0,0 0,-1-1,0 0,0 0,0 0,1-1,-1 1,1-1,-1 1,0 0,1-1,-1 0,0 1,1-1,-1 0,0 0,0 1,1-1,-2-1,1 1,1 0,0 0,-2 0,1 0,1-1,-1 2</inkml:trace>
</inkml:ink>
</file>

<file path=ppt/ink/ink9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1181 171,'1'0,"0"0,-1 1,1-1,0 1,0 0,-1 0,1 0,0-1,-1 1,0 0,1-1,-1 1,1 0,-1 1,0-1,1-1,0 2,-1-1,1-1,-1 1,0 0,0 0,0 0,0 0,0 0,0 0,0 0,-1-1,1 1,-1-1,2 0,0 0,0 0,-1-1,3 0,-3 0,1 1,-1-1,2 1,1-3,-2 2,0 1,1-1,-2 0,1 1,-1-1,3-1,-3 1,1 1,-1-1,0 2,-1 0,1 0,-1 0,1 0,0 0,0 0,-1 0,1 0,1-1,0 0,0 0,0 0,0 0,0 0,0 0,0 0</inkml:trace>
</inkml:ink>
</file>

<file path=ppt/ink/ink9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1173 191,'0'1,"-1"0,1 0,-1 1,1-1,0 0,0 0,0 0,0 0,-1 0,1 0,0 1,0-1,0 0,0 0,0 0,1-1,0 0,0 0,0 0,0 0,1 0,-1 0,0 0,0 0,0 0,1-1,0 1,-1 0,1-1,-1 1,0-1,0 1,0 0,4-2,-3 2,0 0,0-1,0 0,0 1,0-1,-2 0,1 1,0 0,0 0,0 0,0 0,-1-1,1 1,0 0,0 0,0 0,1 0,-2-1,0 0,0 0,0 0,0 0,-1 1,1-1,0 0,0 0,1 1,0 0,-1 1,0 0,1-1,-1 1,1-1,-1 1,1-1,0 0,0-1,0 0</inkml:trace>
</inkml:ink>
</file>

<file path=ppt/ink/ink9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1250 145,'1'0,"0"0,-1 1,1-1,-1 1,1-1,-1 1,0 0,1-1,-1 1,0 0,1-1,-1 1,1 0,-1 0,0 0,0 0,1 0,-1 0,1-1,-1 1,1 0,-1 0,0 0,0 0,1-1,-1 1,1 0,-1 0,1-1,0 0,0 0</inkml:trace>
</inkml:ink>
</file>

<file path=ppt/ink/ink9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6:39: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1278 149,'1'0,"-1"1,0 0,1 0,0 0,-1 0,0 0,0 0,0 0,1 0,-1 0,0 0,0 0,0 0,0 1,0 0,0-1,0 2,0-2,0 1,0-1,0 0,0 0,0 0,0 0,0 1,0-1,-1 1,1-1,-1 0,0 0,1 0,-1 0,0 1,1-1,-1-1,1 1,-1-1,0 2,-1-1,1 0,0 0,0 0,0-1,1 1,-1-1,0 0,0 0,0-1,1 0,-1 1,1-2,-1 2,1-3,-1 2,1 0,0 0,-1-1,1 0,0 0,0 1,0-1,0 1,0 0,1 0,-1 0,0 0,1-1,1 0,-1 0,0 1,0-1,1 0,0 1,-1-1,1 0,0 0,0 0,0 0,-1 1,1 0,0-1,0 1,0-1,-1 1,0 0,1 0,-1 0,0 0,1 0,0 1,1-3,-2 3,0-1,0 0,0 1,-1-1,0 2,0 0,0 0,0 0,0 1,0-1,-1-1,1 1,0 1,-1-2,0 2,1-1,0 0,0 0,-1 0,1 0,0 0,1-1,1 0,-1 0,1 0,-1 0,0 0,1 0,-1 0,1 0,-1 0,0 0,0 0,0 0,-1 1,2-1,-1 0,0 0,0 1,-1 0,0 0,1 0,-1 0,0 0,0 0,0 0,0 0,0 0,0 1,0-1,0 0,0 1,-1 0,1 0,-1-1,1 0,-1-1,0 2,1-1,0 0,-1 1,0-2,0 1,1 0,-1 0,0 0,-1 2,1-2,0 0,0 0,1 0,-1-1,1 1,-1-1,1 1,-1 0,0-1,0 0,0 0,0 0,1-1,0 0,-1 0,1 0,0 0,-1-1,1 1,0 0,0 0,0 0,0 0,0 0,0 0,0 0,0 0,0 0,0 0,0 0,0 0,0 0,0 0,1 1,0 0,0 0,-1 1,1-1,-1 1,1 0,1 0,-2 0,1 0,0-1,0 1,-1 0,1 0,0-1,0 1,0-1,-1 1,0 0,2-1,-1 0,0 1,0 0,-1 0,1-1,1 1,-1 0,-1 0,1-1,0 0,0 1,0 0,0-1,0 1,-1 0,1-1,-1 1,1-1,0 0,-1 1,1-1,0 0,-1 1</inkml:trace>
</inkml:ink>
</file>

<file path=ppt/ink/ink9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155 424,'1'0,"0"0,-1-1,0 0,1 1,0 0,0-1,-1 0,1 0,0 1,-1-1,1 0,0 1,0 0,-1-1,1 0,1-1,-1 1,1 0,-1 0,3-3,-2 4,0-2,0 1,-1-1,1 0,0 1,1-1,0 1,-1-1,0 0,1 1,0-2,0 2,1-1,3-3,-3 3,2-2,-3 3,2-2,-1 1,13-6,-12 4,1 2,0-1,-1 0,1 0,0 0,0 1,0-2,0 2,-2-1,3 0,-4 1,3-1,-2 1,2 0,-2-2,1 2,-3 0,1 0,1 0,6-4,-7 5,0-1,0 0,0 1,0-2,-1 2,0-1,2 0,-2 1,1-1,0 0,-2 1,2 1,0-2,-1 1,1-1,0 0,-2 1,2-1,0 0,0 1,0 0,-1-1,6-2,-5 3,0-1,0 1,-1 0,1-1,0 0,0 1,0-1,0 1,4-2,-6 2,2 0,0-1,0 1,0 0,-2-1,3 1,7-4,-10 5,2-1,-1-1,1 1,-1 0,0 0,0 0,0 0,0 0,0 0,1 1,-1-2,-1 2,1-1,0 0,1 0,-1 0,-1 0,2 1,1-2,-1 1,-1 0,-1 0,1 0,0 1,0 0,-1-1,1 0,0 1,-1-2,1 2,0-1,0 0,-1 0,1 0,0 1,0 0,-1-1,2 0,-1 0,0 0,-1 1,3-2,-1 1,-1 0,1 0,-1 0,-1 0,1 1,1-1,-2 0,3 0,-1 0,1-1,0 1,2 0,-2 0,2-1,-3 1,3-2,0 2,-1 0,18-6,-19 5,2 1,-2 0,0-1,0 1,2 0,-2-1,-1 1,0 0,1 0,0 0,-1 0,1 0,-1 0,1 0,-1 0,1 0,-2 1,1-1,1 0,-1 0,1 0,-1 0,-1 1,2-1,-1 1,0-1,0 0,1 0,-2 1,0 0,1-1,0 0,-1 0,-1 0,1 1,-1 0,0-1,0 1,0 0,0 0,0 0,0 0,0 0,0 0,0 0</inkml:trace>
</inkml:ink>
</file>

<file path=ppt/ink/ink9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793 122,'1'0,"-1"1,1-1,0 0,0 1,0-1,-1 1,1-1,0 0,-1 1,0 0,1-1,0 0,-1 1,1-1,0 1,0-1,0 0,-1 1,1-1,-1 1,1-1,0 1,0-1,-1 1,1-1,0 0,-1 1,1 0,0-1,-1 1,0 0,0 0,-1 0,0 0,0 0,1 0,0 0,-1-1,1 1,-1-1,1 1,0 0,-1-1,1 1,0 0,-1-1,0 0,1 1,0 0,0 0,-1-1</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1020 944,'1'0,"0"0,0 0,-1 1,1-1,-1 1,1-1,0 0,-1 1,1-1,0 0</inkml:trace>
</inkml:ink>
</file>

<file path=ppt/ink/ink9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831 147,'1'0,"0"0,0 0,1 0,-1 0,0 0,0 0,0 0,0 0,0 0,0 0,0 0,1 0,0 0,-1 0,0 0,0 0,0 0,1 0,-1 0,0 0,1 0,0 0,0 0,-1-1,0 1,1 0,-1-1,1 1,-1 0,0 0,0 0,0-1,0 1,1 0,-1 0,1 0,-1 0,0-1,1 1,-1 0,1 0,-2-1,1 1,0 0,0 0,0 0</inkml:trace>
</inkml:ink>
</file>

<file path=ppt/ink/ink9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874 132,'0'1,"0"0,0 0,-1 0,0 0,1 0,0 0,0 0,-1-1,1 1,0 0,0 0,-1-1,1 1,0 0,0 0,-1-1,1 1,0 0,0 0,0 0,0 0,-1-1,1 1,0 0,0 0,0 0,0 0,1-1,0 0,0 0,0 0,0 0,0 0,0 0,0 0,0 0,0 0,0 0,0 0,0 0,-1-1,1 1,0 0,2 0,-2 0,0 0,0 0,-1-1,0 2,0 0,0 0,-1-1,0 1,0 0,1 0,-1-1,0 0,1 1,-1 0,0-1,0 1,0 0,0-1,1 1,-1-1,0 0,0 0,1 1,-1-1,1 1,-1-1,0 0,2 0,0 0,0 0,0 0,0 0,0 0,0 0,0 0,-1-1,2 1,-1 0,0 0,0 0,0 0,0 0,0 0,0 0,-1-1</inkml:trace>
</inkml:ink>
</file>

<file path=ppt/ink/ink9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881 145,'0'1,"1"-1,0 1,-1 0,0 0,0 0,0 0,1 0,-1 2,1-2,-1 0,0 1,1-1,-1 1,0 0,0-1,0 0,1 2,-1 0,0 0,0-1,0 0,0-1,0 1,0 0,0-1,0 1,0 0,0-1,1 1,-1 1,0-2,0 1,0-1,0 1,0 0,0-1,0 0,0 1,0-1,0 0,0 1,0-1,0 0,0 0,0 2,1-3,-1 1,0 0,0 0,0 0,0 0,-1-1,1-1,-1 1,0-3,1 2,0 0,0 0</inkml:trace>
</inkml:ink>
</file>

<file path=ppt/ink/ink9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913 145,'1'0,"0"0,0 0,0 0,0 0,0 0,0 0,0 0,0 0,0 0,0 0,0 0,0 0,0 0,0 0,0 0,0 0,0 0,0 0,-1 1,0 0,0 0,0 0,0 2,0-2,-1-1,1 1,0 0,-1 0,0 0,0-1,1 1,0 0,-1-1,0 1,0-1,0 1,1 0,-1-1,2 0,0 1,0-1,0 0,0 0,0 0,0 0,0 0,0 0,0 0,0 0,0 0,0 0,0-1,0 0,-1 0,0 0,0 0,0 0,0 0</inkml:trace>
</inkml:ink>
</file>

<file path=ppt/ink/ink9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931 142,'0'1,"-1"0,0-1,1 2,0-1,-1 0,0 0,0 0,1 1,-1-2,1 1,-1 0,1 0,-1-1,1 2,0-1,0 0,-1 0,1 0,0 0,0 0,-1 0,1 0,0 0,0 0,0 0,0 0,0 0,0 0,0 0,0 0,0 0,0 0,1-1,-1 1,0 0,1-1,-1 1,0 0,1-1,-1 1,1-1,0 1,-1 0,1-1,-1 1,1-1,-1 1,1-1,0 0,-1 1,1 0,-1 0,-1 0,0-1,0 0,0 0,0 0,1 1,-1-1,0 0,0 0,0 0,0 0,0 0,2 0,0 0,0 0,0 0,0 0,-1 1,1-1,0 0,-1 1,1-1,0 0,-1 1,1-1,-1 1,1-1,0 1,-1 0,1-1,-1 1,1-1,-1 1,1-1,-1 1,1-1,0 0,0 1,0-1,0 0,0-2,2-1,-2 2,0 0,0 0,1 0,-1-1</inkml:trace>
</inkml:ink>
</file>

<file path=ppt/ink/ink9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998 121,'-1'0,"0"0,0 1,1 0,-1-1,1 1,-1-1,0 1,1 0,-1 0,1 0,-1-1,1 1,-1-1,1 1,0 0,0 0,0 0,0 0,0 0,0 0,0 0,0 0,0 0,0 0,1 0,-1 0,1 0,-1 1,0-1,1 3,0-3,-1 0,0 0,1 0,-1 0,0 0,0 0,0 0,0 0,1 1,0-1,-1 0,0 0,0 0,0 1,1-1,0 0,-1 0,0 0,0 0,0 0,0 0,0 0,0 1,0 0,0 0,1-1,-1 1,0-1,0 0,0 0,0 0,0 0,0 0,0 0,0 0,0 0,0 0,0 0,0 0,-1-1,0 0,0 0,-1 0,2-1,-1 1,1-1,-1 0,-1 1,1-1,1 0,-1 0,-1 0,0 0,2 0,-3-1,2 0,1 1,-1 0,0 0,0-1,0 0,0 1,0 0,1-1,-1 1,1 0,0 0,-2-1,2 0,-1 0,1 0,0 1,0-2,0 2,0 0,0 0,1 1,-1-1,1 1,0 0,0 0,0 0,0 0,0 0,1 0,-1 0,0 0,0 0,-1 1,1-1,0 1,-1 0,1-1,-1 1,0 0,0 0,0 0,0 0,0 0,0 0,0 0,1-1,0 0,0 0,0-1,0 1,1-2,1 1,-3 0,2-1,0 2,0-3,-2 2,2 0,0-2,0 2,0 0,-2-1,2 1,-1-2,1 2,1-2,-3 2,2-1,-1 0,-1 1,1 1,-1-1,1 0,-1 0,1 1,-1 1,-1-1,1 1,-1 0,1 0,0 1,0-1,0 0,-1 0,1 0,0 0,0 0,0 0,0 0,0 0,0 0,1-1,-1 1,1-1,0 0,-1 1,0 0,0 0,0 0,0 0,0 0,-1 0,1 0,-1 0,1 0,0 0,-1-1,0 1,1 0,1-1,-1-1,1 1,0-1,0 0,0 1,0 0,0 0,-1 1,1-1,0 1,-1 0,0 0,0 0,1 0,-1 0,1-1,-1 1,0 0,1-1,-1 1,1-1,-1 1,1-1,0 0</inkml:trace>
</inkml:ink>
</file>

<file path=ppt/ink/ink9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1047 159,'0'1,"-1"-1,1 1,-1 0,1 0,0 0,0 0,-1-1,1 1,0 0,0 0,0 0,1 0,0-1,0 0,0 0,0 0,0 0,1 0,-1 0,0 0,0 0,0 0,0 0,-1 1,1-1,-1 1,0 0,0 0,0 0,-1 0,1 0,-1-1,1 1,0 0,0 0,-1-1,1 1,-1-1,1 1,-1 0,0-1,0 1,1 0,0 0,-1-1,0 0,0 0,1-1,0 0</inkml:trace>
</inkml:ink>
</file>

<file path=ppt/ink/ink9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1051 171,'0'-1,"1"1,0 0,0 0,1 0,-1 0,0 0,0 0,2-1,-2 1,0 0,1-1,-1 1</inkml:trace>
</inkml:ink>
</file>

<file path=ppt/ink/ink9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1098 126,'0'1,"0"0,0 0,0 0,0 0,0 0,0 0,0 0,0 0,0 0,0 0,1-1,0 0,0 0,0 0,0 0,0 0,0 0,0 0,-1-1,1 0,0 1,0 0,-1-1,0 0,0 2,0 0,0 0,0 0,-1 1,1 0,0-1,0 1,-1 0,1-1,0 2,0-1,-1 1,1-1,0 0,-1 2,1-2,0 0,0 1,0 0,0 2,0-2,0 0,0-1,0 0,0 2,0-2,0 0,0-1,0 1,0 0,0-1,0 1,0-1,0 0,0 1,0-1,0 1,0 0,0-1,0 0,0 0,0 0,-1-1,0-1,0 0,0 0,0 0,1 0,-1 1,1-1,0 0,-1 1,0-1,1-1,0 1,0 0,-1 0,0 1,1-1,0-1,-1 1,1 0,0 0,0 0,0 0,-1-1,1 0,0 1,0 0,0 0,0-1,0 1,0 0,0 0,0 0,0 0,0 0,1 1,-1-1,1 0,-1 0,1 1,0-1,-1 0,1 1,0 0,1-2,-2 1,1 1,1 0,-1-2,0 2,1-1,0 0,-1-1,1 2,0 0,0-1,-1 0,3-2,-1 2,-1 0,-1 0,0 1,1-1,1-1,-1 1,-1 1,1-1,-2 0,1 1,0-1,0 1,0 0,0-1,0 1,-1-1,2 1,-1 0,-1-1,-1 1,0-1,1 0,-1 1,0 0,0 0,0 0,0 1,1 0,0 1,-1 0,1-1,0 0,0 0,0 0,0 0,0 0,0 0,0 0,0 0,0 0,1-1,-1 1,1-1,-1 1,0 0,1-1,-1 1,1-1,0 0,-1 1,0 0,0 0,-1-1,0 1,1 0,-1-1,-1 2,1-1,-1-1,2 1,-1 0,0 0,0-1,1 1,2-1,-1 0,0 0,0 0,0 0,0 0,0 0,0 0,0 0,-1 1,0 0,0 0,0 0,1-1,-1 1,0 0,0 0,0 1,0-1,0 1,0-1,0 1,0-1,0 0,0 1,0-1,0 0,0 0,0 0,0 0,0 0,0 0,0 0,0 0,0 0,-1-1,0 0,0 0,0-1,0 1,0-1,0 0,0 0,0 1,1-1,-1 0,0 0,-1-1,2 1,0 0,0 0,0 0,-1 0,1 0,1 1,0 0,2 0,-2 0,1 0,-1 0,1 0,0 0,0 0,0-1,0 1,0-1,0 1,1-1,0 0,0 0,-2 0,2 0,-1 1,1-2,0 1,6-5</inkml:trace>
</inkml:ink>
</file>

<file path=ppt/ink/ink9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1199 148,'-1'0,"1"1,-1 1,0 0,0-1,1 0,0 0,0 0,0 0,0 0,0 0,0 0,0 0,1 0,0-1,0 0,0 0,0 0,0 1,0-1,0 0,0 0,0 0,0 0,0 0,-1 1,1-1,0 1,-1 0,0 0,0 0,0 0,-1 0,-1 1,1-2,0 1,0-1,1 1,-1 0,-1 0,1-1,1 1,-2 0,1 0,0 0,0-1,0 1,1 0,-1-1,0 1,1 0,0 0,-1-1,0 1,1 0,-1-1,1 1,0 0,0 0,1-1,0 0,-1 1,0 1,1-1,-1 0,1-1,-1 1,0 0,0 0,1-1,-1 2,0-1,1-1,-1 1,0 0,0 0,0 0,0 0,0 0,0 0,0 0,0 0,0 0,0 0,0 0,-1-1,1 1,1-1,-1-1,1 1,0-2,0 1,0 0,0-1,-1 1,2-1,0 0,1-2,-2 2,-1 0,2 0,-1 1,0-1,0 1,-1 0,0-1,2 0,-2 1,1 1,-1-2,1 1,-1 0,0 0,1 0,0 1,-1-1,0 0,1-1,-1 1,1 0,0 0,-1 0,1 1,-1-1,1 1,0-1,-1 0,1 0,0 1,-1-1,1 1,-1 1,0 1,0-1,0 0,0 0,0 0,0 0,0 1,0-1,0 0,0 0,0 0,0 0,0 0,-1 0,1 0,0 0,0 0,0 0,-1 0,1 0,0 0,-1 0,1 0,-1 1,1-1,-1-1,1 1,0 0,0 0,0 0,0 0,0 0,-1-1,1-1,0 0,0 0,1 1,-1-1,0 0,1 1,-1-1,0 0</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805 932,'0'1,"0"0,0 0,0 0,0 0,0 0,0 0,0 0,0 0,0 0,0 0,1-1,-1 1,0 0,1-1,-1 1,0 0,0 0,1-3,0 1,0 0,0-1,0 1,0 0,-1 0,0 0,1 1,0-1,-1 0,1 1,-1-1,0 0,1 1,0-1,-1 0,1 1,-1-1,1 1,-1-1,0 0,1 1,-1-1,1 1,0 0,-1-1,1 1,-1-1,1 1,-1-1,0 0</inkml:trace>
</inkml:ink>
</file>

<file path=ppt/ink/ink9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1214 188,'1'0,"-1"1,1-1,-1 1,0 0,0 0,0 0,0 0,0 0,0 0,0 0,0 0,0 0,0 0,0 0,-1 1,0-1,1 0,-1 0,1 1,-1-2,0 1,1 1,-1-2,1 1,-1 1,0-2,1 2,-1-2,1 1,-1 0,1 0,-1-1,1 1,1-1,-1-1,1 1,0 0,0 0,-1-1,1 1,0 0,0 0,0-1,1 1,0-1,-1 1,0 0,1-1,-1 1,0-1,1 1,0 0,-1 0,3 0,-3 0,1 0,-1 0,1-1,-1 1,0 0,1 0,-1 0,0 0,0 0,0 0,0-1,0 1,0 0,0 0,0 0,0 0,-1-1,0 0,0 0,0 0,-1 1,0 0,0 0,0 0,0 0,0 0,0 0,0 0</inkml:trace>
</inkml:ink>
</file>

<file path=ppt/ink/ink9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1667 412,'0'-1,"-1"1,1-1,0 0,0 0,0 0,0 0,-1 1,1-1,0 0,-1 0,1 0,0 0,0 0,0-1,0 0,0 1,0 0,0 0,-1-1,0 2,1-2,0 1,0 0,0 0,-1-1,1 0,-1 0,1 1,0 0,0-1,0 1,-1-1,1 1,-1 0,1 0,0-1,-2-2,2 3,0-1,0 0,-1 2,1-1,-1-1,0 1,1 0,-1-1,1 1,0 0,0 0,-1-1,0 0,1 1,0 0,-1 0,0-1,1 1,0 0,-1-2,0 2,1 0,-1 0,1 0,0-1,-2 1,2 0,0 0,-1-1,0 1,1-1,0 1,-1 0,0-1,1 1,-1-1,1 0,0 1,0 0,0 0,0 0,-1 1,1-1,0 0,-1 0,1 0,0 0,-1 1,1-1,0 0,0 0,0-2,0 2,0 0,-1 1,1-1,0-1,-1 1,1 0,0 0,0 0,0 0,0-1,-1 2,1-2,0 1,-1 1,1-1,0 0,0 0,-1 0,1 0,0 2,0 0,-1 1,1-1,0 0,0 0,-1-1,1 2,0-1,0 0,0 1,-1-2,1 1,0 0,0 0,0 0,0 0,0 0,0 0</inkml:trace>
</inkml:ink>
</file>

<file path=ppt/ink/ink9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1627 279,'1'0,"0"0,0 0,1 0,-1 0,0 1,0-1,0 0,0 0,0 0,0 0,0 0,-1 1,1-1,-1 1</inkml:trace>
</inkml:ink>
</file>

<file path=ppt/ink/ink9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1403 152,'0'1,"1"0,-1 0,1 0,-1 0,0 0,1 0,-1 1,0-1,1 1,-1-1,1 1,-1-1,1 0,-1 0,0 0,0 0,0 0,1 0,-1 0,0 0,1-1,-1 1,0 0,1-1,-1-1,0 0,1 1,-1-1,1 0,0-1,-1 1,1 0,-1 0,1 1,-1-2,0 1,1 1,-1-2,1 0,0 2,-1-2,0 1,1-1,0 1,0 0,-1 0,1-1,-1 1,0 0,1 0,0-2,-1 2,1 0,-1 0,0 0</inkml:trace>
</inkml:ink>
</file>

<file path=ppt/ink/ink9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1427 140,'0'1,"0"0,1 0,-1 1,0-1,1 0,-1 2,1-2,-1 0,0 0,0 0,0 0,0 1,0-1,0 1,1 0,-1 0,1-1,-1 0,0 0,1 1,-1 0,0-1,0 0,1 1,-1-1,0 0,0 0,0 1,0 0,0-1,0 0,0 0,0 0,0 0,0 0,0 0,0 0</inkml:trace>
</inkml:ink>
</file>

<file path=ppt/ink/ink9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1440 169,'0'-1,"1"1,0 0,-1-1,1 1,0 0,0 0,-1-1,1 1,0 0,0 0,0 0,0 0,1 0,-1 0,0 0,0 0</inkml:trace>
</inkml:ink>
</file>

<file path=ppt/ink/ink9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1447 149,'0'1,"0"0,0 0,0 0,0 0,0 0,0 0,0 0,0 0,0 0,0 0,0 1,0-1,0 1,0-1,0 0,0 0,0 0,0 0,0 0,0 0,0 0,0 0,0 0,0 0,0 0,0 0,-1-1,1 1,0 0,1-1,0 0,0 0,0 0,0 0,1-2</inkml:trace>
</inkml:ink>
</file>

<file path=ppt/ink/ink9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1474 150,'1'0,"0"0,0 0,0 0,0 0,0 0,0-1,0 1,0 0,-1-1,1 1,0 0,0 0,0 0,0 0,0 0,0 0,0 0</inkml:trace>
</inkml:ink>
</file>

<file path=ppt/ink/ink9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1488 145,'0'1,"0"0,0 0,0 0,0 0,0 0,-1 0,1 0,0 1,0-1,-1 0,1 0,0 0,-1-1,1 1,0 0,-1-1,1 1,0 0,0 0,-1 0,1 0,-1-1,1 1,0 0,0 0</inkml:trace>
</inkml:ink>
</file>

<file path=ppt/ink/ink9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1483 176,'1'1,"-1"0,1 0,-1 0,1 0,-1 0,0 0,0 0,1-1,-1 1,0 0,0 0,0 0,0 0,0 0,0 0,0 0,0 0,1 0,0-1,0 1,0-1,0 0,1 0,-1 1,0-1,0 0,0 0,0 0,0 0,0 0,1 0,-1 0,0 0,0 0,0 0,-1-1,-1 0,0 0,0 0,1 0,-1 0,0 0,0 0,1 0,-1 0,1 0,1 1,0 0,1-1,-2 0,2 1,0-1,-2 0,1 0</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1044 918,'1'0,"0"0,-1 2,0-1,0 0,0 0,1-1,-1 1,0 0,0 0,0 0,0 0,0 1,1-2,-1 1</inkml:trace>
</inkml:ink>
</file>

<file path=ppt/ink/ink9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1536 150,'1'0,"-1"1,0 0,1-1,-1 1,0 0,1-1,-1 1,1-1,0 0,-1 1,1-1,0 0,0 1,0-1,0 0,0 0,1 0,0 0,-1 0,0 0,0 0,0 0,0 0,0 0,0 0</inkml:trace>
</inkml:ink>
</file>

<file path=ppt/ink/ink9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1558 157,'0'1,"1"0,-1 0,1-1,-1 1,0 1,0-1,0 2,2-3,-2 2,0 0,0-1,0 1,1 0,-1 0,0-1,0 1,1 0,-1-1,0 1,1 0,-1-1,1 0,-1 0,0 1,1 0,-1-1,0 0,0 1,0 0,1-1,-1 0,0 0,1 0,-1 0,0 0,0 0,0 0,0 0,0 0,-1-1,0 0,0 0,0 0,1-1,-1 0,0 1,0-1,0 1,1-1,-1 0,0 1,1-1,0 0,-1 1,1-1,0 0,-1 0,1 0,0 0,-1 0,1 0,0 0,0 0,0 0,0 0,0 0,0 0,0 0,1 1,0-2,0 1,0 1,0-1,1 1,-1-1,0 0,-1 0,2 1,0-2,-1 2,5-4,-4 3,-1 0,1 1,1-2,-1 0,2 0,-2 1,-1-1,1 1,0 1,0-1,-1 0,1 0,-1-1,1 2,0-1,-2-1,1 1,0 0,1 0,-2 0,1 1,0-1,-1 0,1 0,-1 0,1 1,-1-1,0 0,0 0,0 0,0 0,0 0,0 0,0 0,0 0,0 0,0 0,0 0,0 2,0 2,0-2,0 0,0 0,0 1,0-1,0 1,0-1,-1 1,1-1,0 1,0-1,0 0,0 0,0 0,0 0,0 0,0 1,0-1,0 0,0 0,0 0,0 0,0 1,0-1,0 0,0 0,0 0,0 0,0 0,0 0,0 0,1 0,0-1,-1 1,0 0,-1-1,1 1,-1-1,0 0,0 0,0 0,0 0,0 1,0-1,1 1,-1-1,0 1,0-1,0 0,0 0,1 1,1-1,0 0,0 0,0 0,0 0,1 0,-1 0,1 0,-1 0,0 0,1 0,-1-1,0 1,1 0,-1 0,0 0,1-1,0 1,-1 0,0 0,-1 2,1-1,-1 0,0 0,0 1,0-1,0 0,0 0,0 0,0 0,0 1,0-1,0 0,0 2,0 0,0-1,0-1,0 0,0 1,-1-1,1 0,0 0,0 0,0 0,0 0,0 1,-1-2,1 1,0 0,-1-1,0 0,0 0,0-1,0 1,0-1,1-1,-1 2,0-1,0-1,0 1,0 0,0-1,0 0,0 1,0 0,1-1,0 1,-1 0,1 0,-1 0,1 0,0 0,0 0,0 0,0 0,1 1,0 0,0 0,0 1,0-1,-1 1,1-1,0 0,0 0,1 0,-1 0,0 0,0 0,1 0,-1 0,0 0,2 0</inkml:trace>
</inkml:ink>
</file>

<file path=ppt/ink/ink9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1673 156,'-1'0,"0"0,1 1,-1-1,0 0,1 1,0 0,-1-1,0 0,0 1,0 0,0 0,0 0,0-1,1 1,-1-1,1 1,0 0,-1 0,1 0,0 0,0 0,0 0,1 0,0 0,-1 0,0 0,1 0,-1 0,0 0,0 0,1 0,-1 0,1 1,-1-1,0 0,0 0,0 0,0 0,0 0,0 0,0 1,0-1,0 0,0 0,-1-1,0 0,0 0,0 0,1-1,0 0,0 0</inkml:trace>
</inkml:ink>
</file>

<file path=ppt/ink/ink9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1661 143,'0'1,"0"0,0 0,-1-1,0 1,1 0,-1 0,1 0,-1 0,0-1,1 1,0 0,0 0,-1-1,0 1,1 0,0 0,-1-1,1 1,0 0,0 0,-1 0,1 0,0 0,1-1</inkml:trace>
</inkml:ink>
</file>

<file path=ppt/ink/ink9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1685 145,'0'-1,"1"1,0 0,0 0,0 0,0 0,-1 1,0 0,0 2,0-2,0 1,0-1,1 1,-1 0,0-1,0 0,0 0,0 0,0 0,0 0,0 1,1-1,-1 0,0 0,0 0,0 0,0 0,0 1,0-1,0 0,0 0,0 0,0 0,0 0,0 0,0 0,0 0,0 0,0 0,0 0,0 0,0 0,0-2,1 0,-1 0,1 1,-1-1,0 0,1 0,0 1,-1-1,1 0,0 0,0 1,-1-1,0 0,1 1</inkml:trace>
</inkml:ink>
</file>

<file path=ppt/ink/ink9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1686 189,'0'1,"-1"0,1 0,-1 0,0 0,1 0,-1 0,1 0,-1 0,0-1,1 1,0 0,0 0,-1-1,1 1,0 0,-1-1,1 1,0 0,1-1,-1 1,1-1,0 0,0 0,0 0,0 1,0-1,0 0,0 0,0 1,0-1,0 0,0 0,0 0,0 0,0 0,0 0,0 0,0 0,0 0,-2 0,0 0,1-1,-1 1,0 0,0-1,0 0,-1 0,0 0,0 0,1-1,0 1,-1 1</inkml:trace>
</inkml:ink>
</file>

<file path=ppt/ink/ink9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1472 152,'1'0,"0"0,-1 1,1-1,0 1,0-1,0 0,0 0,-1 1,1 0,0-1,-1 1,1-1,0 0,0 0,0 0,0 0,0 0,0 0</inkml:trace>
</inkml:ink>
</file>

<file path=ppt/ink/ink9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1481 155,'1'0,"0"0,-1 1,1-1,0 0,-1 1,1-1,0 0,0 0,0 0,0 1,0-1,0 1,0-1,0 0,0 0,-1 1,1-1,0 0,1 1,-1-1,-1 1,1-1,0 0,0 0,0 0,0 1,0-1,0 0,0 0,0 1,0-1,0 0,0 0,-1 1,1-1,0 0,0 0</inkml:trace>
</inkml:ink>
</file>

<file path=ppt/ink/ink9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1486 165,'1'0,"0"0,0 0,0 0,0 0,-1 1,1-1,-1 1,1-1,0 0,-1 1,1-1,0 0,-1 1,1-1</inkml:trace>
</inkml:ink>
</file>

<file path=ppt/ink/ink9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1475 147,'1'0,"0"0,0 0,0 0,0 0,0 0,0 0,0 0,0 0,0 0,0-1,1 1,-1-1,0 1,0 0,0 0,0 0,-1-1,1 1,0 0,-1-1,1 1,-1-1,1 1,0 0,0 0,-1-1,1 1,-1-1,1 1,-1-1,1 1,0 0,-1-1,1 1,0 0</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1043 907,'1'0,"-1"-1,1 1,0 0,0 0,0 0,0 0,1 0,-1 0,0 0,0 0,0 0,1 0,1 0,-2 0,0 0,1 0,-1 0,0 0,0 0,0 0,0 0,0 0,0 0,0 0,0 0,-1 1,1-1,-1 1,0 0,1-1,0 1,-1 0,1-1,-1 1,0 0,0 0,0 0,0 0,0 0,0 0,0 0,0 0,0 0,-1 0,1 0,-1-1,0 1,1 0,-1-1,0 1,0-1,1 1,-1-1,0 0,1 1,-1-1,0 1,0 0,-1-1,1 1,0-1,0 1,0-1,0 0,-2 2,2-2,0 0,0 0,-1 1,1-1,0 0,0 0,0 0,0 0,0 0,0 0,0 0,1-1,0 0,0 0</inkml:trace>
</inkml:ink>
</file>

<file path=ppt/ink/ink9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817 768,'0'1,"-1"-1,0 1,1 0,0 0,0 0,0 0,0 0,1-1,-1 1,0 0,0-2,0 0,0 2,0 0,0 0,0 0,0 0,1-1,-1 1,0 0,1-1,-1-1,0 0,0 0,0 0,0 0,0 0,0 0,0 0,0 0,1 1,-1-1,0 0,0 0,0 0,0 0,-1 1,1 1,-1 0,1 0,0 0,-1 0,1 0,0 0,-1-1,1 1,0 0,0 0,0 0,0 0,0 0,0 0,0 0,0 0,0 0,0 0,1-1,0 0,0 0,0 0,0 0,0 0,0 0,0 0,0 0,0 0,0-1,0 1,0 0,-1-1,1 1,0 0,-1-1,1 1,0 0,-1-1,1 1,-1-1,1 1,-1-1,0 0,1 1,-1-1,1 1,-1-1,0 0,0 0,0 0,0 0,0 0,0 0,0 0,0 0,0 0,0 0,0 0,0 0,-1 1,0 0,0 0,0 0,0 0,0 0,1 1,-1-1,0 0,-1 0,1 0,0 1,0-1,1 1,-1-1,0 0,1 1,-1-1,0 0,0 0,1 1</inkml:trace>
</inkml:ink>
</file>

<file path=ppt/ink/ink9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1038 757,'-1'0,"0"0,1 1,-1 0,0-1,1 1,0 0,0 0,0 0,0 0,1 0,-1 0,0 0,1-1,-1 1,0 0,0 0,1-1,0 0,0 0,0 0,0 0,0 0,0 0,0 0,0 0,0 0,0 0,-1-1,1 1,0 0,-1-1,1 1,0 0,-1-1,1 1,-1-1,0 0,0 0,0 0,0 0,0 0,0 0,0 0,-1 1,1-1,-1 1,0 0,0 0,0 0,0 0,0 0,0 0,0 0,0 0</inkml:trace>
</inkml:ink>
</file>

<file path=ppt/ink/ink9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1185 766,'-1'0,"0"0,0 0,0 0,0 0,0 0,1 1,-1-1,0 1,1 0,-1-1,1 1,0 0,0 0,0 0,-1 0,1 0,0 0,0 0,0 0,0 0,0 0,0 0,0 0,1-1,-1 1,0 0,1-1,-1 1,1-1,-1 1,1-1,-1 1,1-1,0 0,0 0,0 0,0 0,0 0,0 0,0 0,0 0,0 0,-1-1,1 1,0-1,0 1,-1-1,1 0,-1 0,1 1,-1-1,0 0,0 0,0 0,0 0,0 0,1 1,-1-1,0 0,0 0,0 0,0 0,0 0,0 0,0 0,0 0,-1 1,0 0,0-1,0 1,0-1,0 1,0 0,0 0,0 0,0 0,0 0,0 0,0 0,0 0,0 0,0 0,0 0,0 0,0 0,1 1</inkml:trace>
</inkml:ink>
</file>

<file path=ppt/ink/ink9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1341 772,'-1'0,"0"0,0 0,1 1,0 0,0 0,0 0,0 0,0 0,0 0,0 0,0 0,1 0,0-1,-1 1,0 0,1-1,-1 1,1-1,-1 1,1-1,-1 1,1-1,0 0,0 0,0 0,0 0,0 0,0 0,0 0,0 0,0 0,-1-1,1 1,0-1,0 1,-1-1,0 0,1 1,0 0,-1-1,0 0,0 0,1 1,-1-1,0 0,0 0,0 0,0 0,0 0,0 0,0 0,-1 1,0 0,0-1,0 1,0 0,1-1,-1 1,0 0,0 0,0 0,0 0,0 0,0 0,0-1,0 1,-1 0,1 0,0 0,0 0,0 0,0 0,0 0,0 0,0 0,1 1,-1-1,0 0,0 1,-1-1,1 1,1 0,-2 0,0-1,1 1,-3 1,1-1</inkml:trace>
</inkml:ink>
</file>

<file path=ppt/ink/ink9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824 788,'0'1,"0"0,0 0,1-1,-1 1,0 0,0 0,0 0,0 0,0 0,0 0,0 0,0 0,0 0,0 0,0 0,0 0,0 0,0 0,0 0,0 1,0-1,0 0,0 0,0 0,0 0,0 0,0 0,0 1,0-1,0 0,0 0,0 0,0 0,0 0,0 0,0 0,0 0,0 0,0 0,0 0,0 0,0 0,0 0,0 0,0 0,0 0,0 0,0 0,0 0,0 0,0 0,0 0,0 0,0 0,0 0,0 0,0 0,0 0,0 0,0 0,0 0,0 0,0 0,0 0,0 0,0 0,0 0,0 0,0 0,0 0,0 0,0 0,0 0,0 0,0 0,0 0,0 0,0 0,0 0,0 0,0 0,0 0,0 0,0 0,0 0,0 0,0 0,0 0,0 0,0 0,0 0,0 0,0 0,0 0,0 0,0 0,0 0,0 0,0 0,0 0,0 0,0 0,0 0,0 0,0 0,0 0,0 0,0 0,0 0,1 0,0 0,-1 0,0 0,0 0,1-1,-1 1,1-1,0 0,0 0,-1 1,1-1,0 0,2 0,-2 0,0 0,0 0,1-1,0 0,-1 0,0 0</inkml:trace>
</inkml:ink>
</file>

<file path=ppt/ink/ink9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833 782,'1'0,"0"0,0-1,0 1,0 0,0-1,0 1,0 0,0 0,0 0,0 0,0 0,0 0,0 0,0 0,0 0,0 0,0 0,0 0,0 0,1 0,-1 0,1 0,0 0,-1 0,0 0,0 0,0 0,0 0,1 0,0 0,0-1,-1 1,1 0,0 0,-1 0,0 0,0 0,0-1,2 1,-2 0,0 0,0 0,0 0,1 0,-1-1,0 1,0 0,0 0,1 0,-1 0,0 0,0 0,0 0,0 0,0 0,0 0,0 0,1 0,-1 0,0 0,0 0,0 0,0 0,0-1,0 1,0 0,0 0,0 0,0 0,0 0,1 0,-1 0,0 0,0 0,2 0,-2 0,0 0,0-1,0 1,0 0,0 0,0 0,0 0,0 0,0 0,0 0,0 0,0-1,0 1,1 0,-2-1,2 1,-1 0,0 0,0 0,0 0,0 0,0 0,0 0,0 0,0 0,0 0,0 0,0 0,-1-1,1 1,0 0,0 0,0 0,0 0,0 0,0 0,0 0,0 0,1-1,0 1,0 0,-1 0,0 0,0 0,0 0,1 0,-1 0,0 0,0-1,0 1,0 0,0 0,0 0,0 0,0 0,0 0,0 0,0 0,0 0,0 0,2 0,-1 0,-1 0,1 0,-1 0,0 0,0 0,0-1,0 1,0 0,0 0,0 0,0 0,0 0,0-1,0 1,0 0,0 0,0 0,0 0,0 0,0 0,0 0,-1-1,1 1,0 0,0 0,0 0,0 0,0 0,0 0,0 0,0 0,0 0,0 0,-1-1,1 1,0 0,0 0,0 0,-1-1,1 1,0 0,0 0,0 0,0 0,0-1,0 1,0 0,0 0</inkml:trace>
</inkml:ink>
</file>

<file path=ppt/ink/ink9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1058 767,'1'0,"0"0,0 0,0 0,0 0,0 0,0 0,0 0,0 0,0 0,0 0,0 0,0 0,0 0,1 0,-1 0,0 0,0 0,0 0,0 0,0 0,0 0,0 0,0 0,0 0,0 0,0 0,0 0,0 0,0 0,0 0,0 0,0 0,0 0,0 0,0 0,0 0,0 0,0 0,0 0,0 0,0 0,0 0,0 0,0 0,0 0,0 0,0 0,0 0,0 0,0 0,1 0,-1 0,0 0,0 0,0 0,0 0,1 0,-1 0,0 0,1 0,0 0,-1 0,0 0,1 0,-1 0,0 0,1 0,0 0,-1 0,0 0,0 0,0 0,0 0,0 0,0 0,0 0,0 0,0 0,0 0,0 0,0 0,0 0,1 0,-1 0,0 0,0 0,0 0,0 0,0 0,0 0,0 0,0 0,0 0,0 0,0 0,0 0,0 0,0 0,0 0,0 0,0-1,0 1,0 0,0 0,0 0,0 0,0 0,0 0,0 0,0 0,0 0,0 0,-1-1</inkml:trace>
</inkml:ink>
</file>

<file path=ppt/ink/ink9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1199 777,'1'0,"0"0,0 0,0 0,0-1,1 1,-1 0,0 0,0 0,0 0,0 0,0 0,0 0,0 0,0 0,1 0,-1 0,3 0,-1 0,-2 0,0 0,1-1,0 1,-1 0,1 0,0 0,-1 0,1 0,-1 0,1-1,0 1,-1 0,1 0,0 0,0 0,0-1,-1 1,1 0,0 0,-1 0,1 0,2 0,-3-1,1 1,-1 0,0 0,0 0,0 0,0 0,0 0,0 0,0 0,0 0,0 0,0 0,0 0,0 0,0 0,0 0,0 0,0 0,0 0,0 0,0 0,0 0,0 0,0 0,0 0,0 0,0-1,0 1,0 0,0 0,0 0,0 0,0 0,0 0,1 0,-1 0,0 0,0 0,0 0,0 0,0-1,0 1,0 0,0 0,0 0,0 0,0 0,0 0,0 0,0 0,0 0,0 0,-1-1,1 1,0 0,0 0,0 0,0 0,0 0,0 0,0 0,0 0,0 0,0 0,0 0,0 0,0 0,0 0,0 0,0 0,0 0,0 0,1 0,-1 0,0 0,0 0,0 0,-1-1,1 1,0 0,0 0,0 0,0 0,0 0,1 0,-1 0,0 0,-1-1,1 1,0 0,0 0</inkml:trace>
</inkml:ink>
</file>

<file path=ppt/ink/ink9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1046 767,'1'0,"0"0,-1 1,0 0,0 0,1-1,-1 1,0 0,0 1,0-1,0 0,0 0,0 0,0 0,0 0,0 0,0 0,0 0,0 0,0 0,0 1,0-1,0 0,0 0,0 0,0 0,0 0,0 0,0 0,0 0,0 0,0 0,0 1,0-1,0 0,0 0,0 0,0 0,0 0,0 0,0 0,0 0,0 0,0 0,0 0,0 0,0 0,0 0,-1-1,1 1,0 0,0 0,0 0,0 0,0 0,0 1,0-1,0 0,0 0,0 0,0 0,0 0,0 0,0 0,0 0,0 0,0 0,0 0,0 0,0 0,0 0,0 0,0 0,0 0,0 0,0 0,0 0,0 0,0 0,0 0,0 0,0 0,0 0,0 0,0 0,0 0,0 0,0 0,0 0,0 0,0 0,0 0,0 0,0 0,0 0,0 0,0 0,0 0,0 0,0 0,0 0,0 0,0 0,0 0,0 0,0 0,0 0,0 0,0 0,0 0,0 0,0 0,0 0,0 0,0 0,0 0,0 0,0 0,0 0,0 0,0 0,0 0,0 0,0 0,0 0,0 0,0 0,1-1,-1 1,1-1,0 0,0-1,0 1,0-1</inkml:trace>
</inkml:ink>
</file>

<file path=ppt/ink/ink9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1182 786,'0'1,"0"0,0 0,0 0,0 0,0 0,0 1,0-1,0 0,1 2,-1-2,0 0,0 0,0 1,0-1,0 1,0 0,0-1,0 0,0 0,0 1,0 0,0-1,0 0,0 0,0 0,0 0,0 1,0 2,0-3,0 1,0-1,0 0,0 0,0 0,0 0,0 0,0 0,0 0,0 0,0 0,0 0,0 0,0 0,0 0,0 0,0 1,0-1,0 0,0 0,0 0,0 0,0 0,0 0,0 0,0 0,0 0,0 0,0 2,0-2,0 0,0 0,0 0,0 0,0 0,0 0,0 0,0 0,0 0,0 1,0-1,0 0,0 0,0 0,0 0,0 0,0 0,0 0,0 0,0 0,0 0,0 0,0 0,0 0,0 0,0 0,0 0,0 0,0 0,0 0,0 0,0 0,0 0,0 0,0 0,0 0,0 0,0 0,-1-1,1 1,0 0,0 0,0 0,0 0,0 0,0 0,-1 0,1 0,0 0,0 0,0 0,0 0,-1 0,1 0,0 0,-1-1,0 0,1-1,0 0,0-1,0 1,1 0,0 0,0 0,0 1,0-1,-1 0,2 0,-1 0,0 0</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1065 918,'1'2,"0"-2,-1 1,0 0,0 0,0 0,0 0,0 0,0 0,0 0,0 0,-1-1,0 1,-1-1,1 1,0 0,0 0,-1-1,1 0,0 1,0-1,-1 1,2 0,-2-1,0 2,0-2,0 1,0-1,1 1,0-1,0 1,-1-1,1 0,0 1,0-1,0 0,0 0,1 1,-1-1,0 0,1 1,2-1,-1 0,0 0,1 0,-1 0,1 0,0 0,0 0,0 0,1 0,-1 0,2 0,-1 0,0 0,-1 0,1 0,1 0,-1 0,3-1,-2 1,-1 0,0-1,0 1,-2 0,2 0,0 0,-2-1,2 1,-2 0,0 0,1 0,-1 0,0-1,0 1,0 0,0 0,-3 0,1 0,0 0,-1 0,-3 2,3 0,0-2,0 0,0 0,1 1,-1 0,1-1,0 1,-1-1,1 1,0-1,-1 0,1 0,0 1,0-1,0 0,1 1,-1-1,0 0,0 1,0-1,0 0,1 1,0 0,0 0,0 0,0 0,0 0,0 0,0 0,0 0,0 0,0 0,0 0,0 0,-1-1,1 1,0-2</inkml:trace>
</inkml:ink>
</file>

<file path=ppt/ink/ink9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1353 779,'-1'0,"1"1,0 0,0 0,0 0,0 0,0 0,0 0,0 0,0 0,0 1,0-1,0 0,0 0,0 0,0 0,0 1,0-1,0 0,0 1,0-1,0 0,0 0,0 0,0 0,0 0,0 0,0 1,0-1,0 0,0 0,0 0,0 0,0 1,0-1,0 1,0-1,0 1,0-1,0 1,0-1,0 2,0-2,0 0,0 0,0 0,0 1,0-1,0 0,0 0,0 0,0 0,0 0,0 0,0 0,0 0,0 0,0 0,0 1,0-1,0 0,0 0,0 0,0 0,0 0,0 0,0 0,0 0,0 0,0 0,0 0,0 0,0 0,0 0,0 0,0 1,0-1,0 0,0 0,0 0,0 0,0 0,0 0,-1 0,1 0,0 0,0 0,0 0,0 0,0 0,0 1,0-1,0 0,0 0,0 0,0 0,0 0,0 0,0 0,0 0,0 0,0 0,0 0,0 0,0 0,0 0,0 0,0 0,0 0,0 0,0 0,0 0,0 0,0 0,0 0,0 0,0 0,0 0,-1-1,0 0,0-1,0 1,1-1,-1 0</inkml:trace>
</inkml:ink>
</file>

<file path=ppt/ink/ink9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806 934,'0'1,"0"0,0 0,0 0,0 0,0 0,0 0,0 0,0 0,0 0,0 0,0 0,0 0,0 0,0 0,0 0,1-1,-1 1,1 0,-1 0,1-1,-1 1,1-1,-1 1,1-1,-1 1,1-1,0 0,-1 1,1-1,-1 1,1-1,0 0,0 0,0 0,2 0,-2 0,0 0,1 0,-1 0,0 0,1 0,-1 0,0 0,-1-1,1 1,0 0,0 0,-1-1,1 1,-1-1,1 0,0 0,-1 0,0 0,1 1,-1-1,0 0,1 0,-1 0,0 0,0 0,0 0,1 0,-1 0,1 1,-1-1,0 0,0 0,0 0,1 1,-1-1,0 0,0 0,0 0,0 0,0 0,0 0,0 0,0 0,0 0,0 0,0 0,-1 1,1-1,0 0,-1 1,1-1,0 0,-1 1,1-1,-1 1,1-1,-1 0,0 1,0 0,1-1,-1 1,0 0,0 0,0 0,0 0,0 0,0 0,0 0,0 0,0 0,0 0,0 0,0 0,0 0,0 0,0 0,1 1,-1-1,0 1,0-1,1 1,-1-1,0 0,1 1,-1-1,1 1,-1-1,0 0,1 1,0 0,-1 0,0-1,1 1,0 0,0 0,0 1</inkml:trace>
</inkml:ink>
</file>

<file path=ppt/ink/ink9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854 949,'1'0,"-1"1,1-1,-1 1,0 0,0 0,0 0,0 0,1-1,-1 1,0 0,0 0,0 0,0 0,1-1,-1 1,0 0,1-1,0 0,0 0</inkml:trace>
</inkml:ink>
</file>

<file path=ppt/ink/ink9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1022 933,'-1'0,"1"1,-1-1,1 1,0 0,-1 0,1 0,-1 0,1 0,0 0,0 0,0 0,0 0,0 0,0 0,0 0,0 0,0 0,0 0,0 0,0 0,0 0,0 0,0 0,1-1,-1 1,1-1,-1 1,0 0,1-1,0 0,-1 1,1-1,-1 1,1-1,-1 1,1-1,0 0,0 0,0 0,0 0,0 0,0 0,0 0,0 0,-1-1,1 0,0 1,0-1,-1 0,0 0,0 0,0 0,1 1,-1-1,0 0,0 0,0 0,0-2,0 2,0 0,0-1,0 1,0 0,0 0,0 0,0 0,-1 0,0 0,1 0,-1 0,1 0,-1 0,1 0,-1 1,0-1,1 0,0 0,-1 0,-1 0,2 0,-1 0,1 0,-1 1,1-1,-1 1,0-1,0 1,1 1,-1-1,1 1,0 0,-1-1,1 1,0 0,-1 0,1 0,0 0,0 0,0 0,0 0,0 0,0 0,0 0,1-1,0 1,-1 0,1-1,0 1</inkml:trace>
</inkml:ink>
</file>

<file path=ppt/ink/ink9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1040 948,'1'0,"0"0,-1 1,1-1,-1 1,1-1,0 1,0-1,0 1,0 0,-1 0,0 0,0 0,1-1,-1 1,0 0,0 0,0 0,0 0,0 0,0 0,0 0,0 0,0 0,0 0,1-1,0 0,0 0,0 0,0-1,0 1,0-1,0 1,0 0,-1-1,1 1,-1-1,1 1,0 0,0 0,-1-1,1 0,0 1,-1-1,1 1,0 0,0 0,-1-1,1 1,0 0,0-1,0 1,1 0,-1 0,0 0,0 0,0 0,2 0,0 0,0 0,0 0,1 0,1 0,-1 0,3 0,0 0,-2-1</inkml:trace>
</inkml:ink>
</file>

<file path=ppt/ink/ink9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1173 924,'-1'0,"1"1,0 0,0 0,0 0,-1 0,1 0,-1 2,1-2,0 0,0 0,0 1,-1-1,1 0,0 0,0 0,0 0,0 0,0 0,0 0,0 0,0 0,0 0,1 1,0-2,-1 1,0 0,1-1,0 0,0 0,0 0,0 0,0 0,-1-1,1 1,0-1,-1 0,1 0,0 0,0 0,-1 0,0 0,0 0,1 0,-1 0,0 0,1 0,-1 0,0 0,0 0,0 0,0 0,0 0,0 0,0 0,0 0,0 0,0 0,0 0,0 0,0 0,0 0,0 0,0 0,0 0,0 0,0 0,0 0,0 0,-1 1,0 0,0 0,0 0,0 0,0 0,0 0,0 0,1 1,-1-1,0 1,0-1,1 1,-1-1,1 1,0 0,-1 0,1 0,0 0,0 0,0 0</inkml:trace>
</inkml:ink>
</file>

<file path=ppt/ink/ink9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1212 942,'1'0,"0"0,0 0,0 0,-1 1,0 0,1-1,-1 1,1-1,-1 1,0 0,0 0,0 0,0 0,0 0,0 0,0 0,0 0,0 0,-1 0,1 0,0 0,-1-1,1 1,0 0,1 0,-1 0,0 0,1-1,-1 1,0 0,0 0,0 0,0 0,1-1,-1 1,0 0,0 0,0 0,0 0,-1-1,0 0,0 0,0 0,0 0,0 0,1-1,-1 1,0 0,1-1,0 0,0 0,1 0,-1 0,2 1,2-1,-2 1,-1-1,1 1,1-1,-1 0,0 1,1-1,0 1,0-1,-1 0,1 1,0-1,0 0,0 1,-1-1,2 1,-1-1,0 0</inkml:trace>
</inkml:ink>
</file>

<file path=ppt/ink/ink9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1332 930,'0'1,"0"0,0 0,0 0,0 0,0 0,0 0,0 0,0 0,0 0,0 0,0 0,0 0,0 0,1 0,-1 0,0 0,1 0,0 0,-1 0,0 0,1-1,0 0,0 1,0-1,0 0,0 0,0 0,0 0,0 0,0 0,0 0,-1-1,1 0,0 0,-1 0,1 0,-1 0,0 0,1 0,-1 0,0 0,0 0,0-1,0 1,0 0,0 0,0 0,0 0,0 0,0 0,-1 1,1-1,0 0,-1 0,1 0,-1 1,1-1,-1 0,0 1,1-1,-1 1,1-1,-1 1,1-1,-1 1,0-1,0 1,0-1,0 1,0-1,0 1,0 0,0 0,0-1,0 1,0 0,1 1,0 0,0 0,0 0,0 0,0 0,0 0,0 0,0 0,0 0,0 0,0 0,1 0,-1 0,2 0,-1 0,-1 0,1 0,0-1,0 1,0 0,0 0,0-1,1 1,-1 0,0-1,-1 1,1-1,0 0,0 0,0 0,0 0,-1 1,1-1,0 0,0 0,0 0,0 0,0 0,-1 1,1-1,-1 1,0 0,0 0,0 0,0 0,0 0,0 0,0 0,0 0,0 0,1-1,0 0,0 0,0 0,0 0,0 0,0 0,0 0,0 0,0 0,0 0,0 0,2 0,-2 0,0 0,0 0,-1-1,1 1,0 0,0 0,0 0,0 0,0 0,0 0,-2 0,0 0,0-1,0 1,0 0,0 0,-1-1,1 1,0 0,0-1,0 1,0-1</inkml:trace>
</inkml:ink>
</file>

<file path=ppt/ink/ink9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1359 938,'1'0,"-1"1,0 0,0 0,0 0,1-1,-1 1,0 0,0 0,0 0,0 0,1-1,-1 1,0 0,0 0,0 0,0 0,0 0,1 0,-1 0,0 0,0 0,0 0,0 0,1-1,-1 1,0 0,0 0,0 0,0 0,0 0,0 0,0 0,0 0,0 0,0 0,0 0,0 0,0 0,0 0,-1-1,1-1,0-1,0 1</inkml:trace>
</inkml:ink>
</file>

<file path=ppt/ink/ink9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811 699,'1'0,"0"0,1 0,-1 0,0 0,0 0,0 0,0-1,0 1,0 0,0 0,0 0,0 0,0 0,0 0,0 0,-1 1,0 0,0 0,0 0,0 0,0 0,0 1,0-1,0 0,0 0,0 0,0 0,0 0,0 0,0 0,0 0,0 0,0 0,0 0,0 0,0 0,0 0,1-1,-1-1,1 0,-1 0,1 0,-1 0,0 0,0 0,0 0,0 0,0 0,0 0,0 0,0 0,0 0,0 0,0 0,0 0,0 0,0 0</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1095 955,'1'0,"-1"1,0 0,0 0,0 0,0 0,0 0,0 0,0 0,-2 0,1 0,0-1,0 0,0 1,0-1,0 0,0 0,0 0,1-1,0 0,0 0,0 0,0 0,0 0,0 3,0-1,0 0,0 0,0 1,0-1,0 0,0 0,0 1,0-1,0 0,0 0,0 0,0 0,0 0,0 0,0 0,0 0,0 0,-1 0,1 0,-1-1,1 1,-1 1,0-2,0 1,1 0,0 0,-1-1,0 0,0 0,1 1,-1 0,0-1,0 0,0 0,0 0,0 0,1-2,-1 1,1 0,-1 0,1 0,0 0,-1-2,1 2,0 0,0 0,0 0,0 0,0 0,1 1,0 0,0 0,0-1,0 1,0 0,0 0,0 0,0 0,0 0,0 2,0-2,-1 1,1 0,0 0,-1 0,1-1,-1 1,0 0,0 0,0 0,0 0,0 0,0 0,0 0,0 0,0 0,0 0,-1 0,0-1,1 1,-1-1,1 1,0 0,-1-1,0 0,0 1,1 0,1-1,0 0,0 0,1 0,0 0,0 0,-1 0,1 0,-1 0,0 0,1 0,0 0,-1 0,0 0,1 0,-1 0,0-1,0 1,0 0,0 0,0 0,0 0,0-1,0 1,0 0,0 0,0 0,0 0,-1-1,1 1,0-2,-1 1,1 1,-1-1,0 0,1 1,-1-1,1 0,-1 0</inkml:trace>
</inkml:ink>
</file>

<file path=ppt/ink/ink9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829 672,'1'0,"0"0,-1 1,0 0</inkml:trace>
</inkml:ink>
</file>

<file path=ppt/ink/ink9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847 712,'0'1,"0"0,0 0,0 0,0 0,0 0,0 0,0 0,0 0,0 0,0 0,0 0,0 0,0 0,0 0,0 0,0 0,-1-1,0 0</inkml:trace>
</inkml:ink>
</file>

<file path=ppt/ink/ink9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968 704,'1'0,"0"0,0-1,0 1,0 0,0 0,-1-1,1 1,0 0,0 0,0 0,0 0,0 0,0 0,-1-1,1 1,0 1,-1 0,0 0,0 0,0 0,0 0,1 0,-1 0,0 0,0 0,0 0,0 0,0 0,0 0,0 0,0 0,0 0,0 0,0 0,0 0,0 0,0 0,0 1,0-1,0 0,1-1,-1 1,0 0,0 0,0 0,0 0,0 0,1-1,0 0,-1-1,1 0,-1 0,0 0,1 1,0-1,-1 0,0 0,0 0,1 0,-1 0,0 0,0 0,0 0,1 0,-1 0,0 0,0 0,0 0,0 0,0 0</inkml:trace>
</inkml:ink>
</file>

<file path=ppt/ink/ink9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988 673,'1'0,"0"0,-1 1,1-1,0 1,-1 0,0 0,1-1,-1 1,0 0,0 0,0 0,0 0,1 0,0 1,0 0,0 0,-1-1,1 0</inkml:trace>
</inkml:ink>
</file>

<file path=ppt/ink/ink9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1020 718,'1'0,"0"0,0 0,0 0,0 0,0 0,0 0,0 0,0 0,0 1,-1 0,1-1,-1 1,0 0,0 0,1-1,-1 1,0 0,0 0,0 0,0 0,0 0,0 0,0 0,0 0,0 0,0 0,-1-1,1 1,-1-1,1 1,0 0,1-1,0-1,0 0,0 1,0 0,0-1,0 0,3-1,-3 2,0-1,1 0,-1 1,0-1,0 1,0 0,0-1,0 0,0 1,0 0,0-1,0 1,0-1,0 1,-1-1,1 1,0 0,0 0,0 0,0 0,0 0</inkml:trace>
</inkml:ink>
</file>

<file path=ppt/ink/ink9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1160 704,'1'0,"0"0,0 0,0 0,0 0,-1-1,1 1,0 0,0 0,0 0,0 0,0 0,-1-1,1 1,0 0,-1 1,0 0,1 0,-1 0,0 0,0 0,0 0,0 0,0 0,0 0,0 0,0 0,0 0,0 0,0 1,0-1,0 0,0 0,0 0,0 0,0 1,0-1,0 0,0 0,0 0,0 1,0-1,0 0,0 0,0-2,0 0,0 0,0 0,0 0,1 1,-1-1,0 0,1 0,-1 0,0 0,0 0,0 0,0 0,0 0,0 0,0 0,0 0,1 0,-1 0,0 0,0 0,0 0,0 0,0 0,0 0,0-1,0 1,0 0,0 0,0-1,0 1,0 0,0-1,0 1</inkml:trace>
</inkml:ink>
</file>

<file path=ppt/ink/ink9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1178 678,'0'1,"1"-1,-1 1,0 0,1 0,-1 0,0 0,1 0,-1 0,1-1,-1 1,1 0,-1 0,0 0,0 0,1 0,-1 0,1 0,-1 0</inkml:trace>
</inkml:ink>
</file>

<file path=ppt/ink/ink9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1197 720,'0'-1,"1"1,0 0,0 0,0 0,0 0,0 0,0 0,0 0,-1 1,1-1,-1 1,1 0,0 0,-1 0,0 0,1-1,-1 1,0 0,0 0,0 0,0 0,0 1,1-1,-1 0,0 0,1-1,-1 1,0 0,0 0,1 0,-1 0,0 0,1-1,-1 1,0 0,-1-1,0 0,0 0,0 0,0 0,0 0,0 0,0 0,0 0,0 0,0 0,0 0,0 0,0 0,0 0,0 0,1-1,-1 1,0 0,0 0,0 0,0 0,1-1,-1 0,0 1,1-1</inkml:trace>
</inkml:ink>
</file>

<file path=ppt/ink/ink9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1338 716,'0'-1,"1"0,0 1,-1-1,1 1,0 0,0 0,0 0,-1-1,1 1,0 0,0 0,-1-1,1 1,0 0,-1 1,0 0,0 0,1 0,-1 0,0 0,0 0,0 0,0 0,0 0,0 0,0 0,0 0,0 0,0 0,0 1,0-1,0 0,0 0,0 0,0 1,0-1,0 0,-1-1,1 2,0-1,0 0,0 0,0 0,0 0,0-2,0 0,0 0,1 1,-1-1,0 0,1 1,-1-1,0 0,1 1,-1-1,0 0,0 0,0 0,1 0,-1 0,0 0,0 0,0 0,0-1,0 0,0 1,0 0,0 0,0-1,0 0,0 1,0-1,0 1,0 0,0-1,0 0</inkml:trace>
</inkml:ink>
</file>

<file path=ppt/ink/ink9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1367 730,'-1'0,"0"0,0 0,1 1,-1-1,1 1,0 0,0 0,-1-1,1 1,1-1,0 0,0 0,0 0,0 0,0 0,0 0,0 0,0 0,0 0,0 0,0 0,0 0,0 0,0 0,0 0,0 0,0 0,0 0,0 0,0 0,-1-1,-1 1,1-1,-1 1,0 0,1-1,-1 1,1-1,-1 1</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1153 935,'-2'0,"1"0,0 0,0 0,0 0,1 1,-1-1,1 1,0 0,-1-1,1 1,0 0,0 0,0 0,1 0,0 0,0-1,0 0,-1 1,1-1,0 1,0-1,1 0,-1 0,0 0,0 0,0 1,1-1,-1 0,0 0,0 0,0 0,0 0,1 1,-1-1,0 0,0 0,-1 1,0 0,0 0,0 0,-2 0,2 0,-1 0,0-1,0 0,0 1,0 0,0 0,-1-1,1 1,-1-1,1 1,1 0,-1-1,-1 1,1-1,0 0,-1 0,0 0,1 1,1 0,-2-1,1 0,1 1,-3-1,1 0,1 0,1 1,-1 0,0-1,0 0,0 0,0 0</inkml:trace>
</inkml:ink>
</file>

<file path=ppt/ink/ink9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1375 724,'0'1,"0"0,1-1,-1 1,0 0,0 0,0 0,0 0,0 0,0 0,0 0,0 0,0 0,0 0,0 0,0 0,0 0,0 0,0 0,0 0,0 0,0 0,-1-1,1 1,0 0,0 0,0 0,0 0,0 0,0 0,0 0,-1-1,0 0,0 0,1-1,-1 0,0 0,0 0,1 0,0 0</inkml:trace>
</inkml:ink>
</file>

<file path=ppt/ink/ink9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1330 685,'1'0,"0"0,0 0,-1 1</inkml:trace>
</inkml:ink>
</file>

<file path=ppt/ink/ink9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1362 725,'0'1,"1"-1,-1 1,0 0,0 0,0 0,0 0,0 0,0 0,-1-1</inkml:trace>
</inkml:ink>
</file>

<file path=ppt/ink/ink9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1350 742,'1'0,"0"0,0-1,-1 0,1 1,-1-1,1 1</inkml:trace>
</inkml:ink>
</file>

<file path=ppt/ink/ink9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826 901,'1'0,"0"0,-1 1,1-1,-1 1,1-1,0 0,0 0,-1 1,1-1,-1 1,1-1,0 0,-1 1,1-1,-1-1,0 0,0 0,0 0,-1 1,1-1,0 0,0 0,0 0,0 0,-1 1,1-1,-1 1,0 0,1-1,-1 1,0 0,1-1,-1 1,0 0,0 0,0 0,0 0,0 0,0 0,0 0,0 0,0 0,1 1,-1-1,1 1,0 0,0 0,-1 0,1 0,0 0,0 0,0 0,0 0,1-1</inkml:trace>
</inkml:ink>
</file>

<file path=ppt/ink/ink9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1048 895,'-1'0,"0"0,0 0,1 1,-1-1,1 1,0 0,0 0,-1-1,0 1,1 0,0 0,-1-1,1 1,0 0,0 0,0 0,1-1,0 1,0-1,0 1,0-1,0 0,0 0,0 0,0 0,-1-1,0 0,0 0,0 0,0 0,0 0,0 0,0 0,-1 1,1-1,0 0,0 0,0 0</inkml:trace>
</inkml:ink>
</file>

<file path=ppt/ink/ink9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1184 905,'-1'0,"0"0,0 0,0 0,0 0,1 1,0 0,0 0,0 0,0 0,1-1,0 0,0 0,0 0,0 0,-1-1,1 1,-1-1,1 1,0 0,-1-1,0 0,1 0,-1 0,0 0,1 1,-1-1,0 0,0 0,0 0,0 0,0 0,-1 1,1-1,0 0,-1 1,0 0,0 0,0 0,0 0,0 0,0 0,0 0,1 1,0 0,0 0,0 0,0 0,0 0,0 0,0 0,0 0,0 0</inkml:trace>
</inkml:ink>
</file>

<file path=ppt/ink/ink9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1347 905,'-1'0,"1"1,-1-1,1 1,-1-1,0 1,1 0,0 0,0 0,0 0,0 0,0 0,0 0,1 0,0-1,0 0,0 0,0 0,0 0,0 0,0 0,0 0,0 0,0 0,0 0,0 0,0 0,0 0,0 0,0 0,0 0,-1-1,1 0,-1 0,0 0,0 0,0 0,0 0,0 0,-1 1,0 0,0 0,0 0,0 0,0 0,0 0,0 0,0 0,0 0,1 1,-1-1,1 1,0 0</inkml:trace>
</inkml:ink>
</file>

<file path=ppt/ink/ink9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925 771,'1'0,"0"0,-1 1,1-1,0 1,0-1,0 0,-1 1,0 0,0 0,-1-1,0 0,1 1,0 0,-1 0,0-1,1 1,-1-1,1 1,-1-1,1 1,-1-1,1 1,-1-1,1 1,-1-1,1 1,-1-1,1 1,0 0,-1-1,0 0,1 1,-1-1,1 1,-1-1</inkml:trace>
</inkml:ink>
</file>

<file path=ppt/ink/ink9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921 813,'1'0,"0"0,0 0,0 0,0 0,0 0,0 0,0 0,0 0,0 0,0 0,0 0,0 0,0 0,0 0,0 0</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3:34:4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1150 955,'1'0,"0"0,0 0,0 2,0-2,0 0,0 1,1 1,-1-2,-1 1,1-1,-1 1,0 0,0 0,1 0,-1 0,0 0,0 0,1 0,-1 0,0 0,1-1,-1 1,0 0,0 0,0 0,0 0,0 0,0 0,0 0,1 0,-1 0,0 0,0 0,0 0,0 0,0 0,0-3,0 1,1 0,-1 0,1 0,-1 0,1 0,0 0,-1 0,1 1,0 0,0-1,0 1,0-1,0 1,-1-1,1 1,0 0,0 0,0 0,0 0,0 0,0 0,0 0,0 0,1 0,-1 0,0 0,0 0,0 0,0 0,0 0,0 0,0 0,-1 1,1-1,-1 1,1 0,0-1,-1 1,0 0,0 0,0 0,0 0,0 0,0 0,0 0,-2 0,1-1,1 1,-1 0,0-1,0 0,-1 1,1-1,0 0,0 0,0 0,0 1,0-1,0 0,0 0,0 0,1 1,-1-1,0 0,2 0,0 0,0 0,0 0,0 0,0 0,0 0,0 0,0 0,-1-1,1 1,0 0,0 0,0-1,0 1,0 0,0 0,0 0,0 0,1 0,-2-1,1 0</inkml:trace>
</inkml:ink>
</file>

<file path=ppt/ink/ink9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931 803,'0'1,"0"0,0 0,1-1,-1 1,0 0,0 0,1-1,-1 1,0 0,0 0,0 0,0 0,1 0,-1 0,0 0,0 0,0 0,1-1,-1 1,0 0,0 0,0 0,0 0,1-1,-1 1,0 0,0 0,0 0,0 0,0 0,0 0,1-1,-1 1,1-1,-1 1,0-2,0 0,0 0,0 0,0 0,1 1,-1-1,1 0,0 0,-1 0</inkml:trace>
</inkml:ink>
</file>

<file path=ppt/ink/ink9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954 821,'0'1,"0"0,0 0,1-1,-1 1,0 0,0 0,0 0,0 0,0 0,0 0,0 0</inkml:trace>
</inkml:ink>
</file>

<file path=ppt/ink/ink9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1108 756,'1'0,"-1"1,1-1,0 0,-1 1,1 0,0-1,0 1,-1 0,1-1,-1 1,1-1,-1 1,1 0,-1 0,0 0,1-1,-1 1,0 0,0 0,0 0,-1-1,1 1,-1-1,1 1,-1-1,0 0,1 1,-1-1,0 0,0 1,0-1,1 1,-1-1,0 1,0-1,0 0,0 1,0-1,0 1,0-1,0 0,0 0,1 1,-1-1,0 0,1 1,-1-1,1 1,0 0,0 0,0 0,0 0</inkml:trace>
</inkml:ink>
</file>

<file path=ppt/ink/ink9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1093 797,'1'0,"0"0,0 0,-1 1,1-1,0 0,0 0,0 0,0 0,0 0,0 0,0 0,0 0,0 0,-1 1,1-1,0 0,0 0,0 0,0 0,0 0,0 0,0 1</inkml:trace>
</inkml:ink>
</file>

<file path=ppt/ink/ink9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1107 793,'0'1,"0"0,0 0,0 0,1-1,-1 1,0 0,0 0,0 0,0 0,0 0,0 0,0 0,0 2,0-1,0-1,0 0,0 0,0 0,0 0,0 0,1-1,-1 1,1-1,0 0,0 0,-1 1,1-1,0 0,0 0,0 0,0 0</inkml:trace>
</inkml:ink>
</file>

<file path=ppt/ink/ink9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1125 812,'1'0,"0"0,0 0,0 0,0 0,0 0,0 0,0 0,0 0,0 0,0 0,-1 1,1-1,-1 1,1-1,-1 1,0 0,0 0,0 0,0 0,-1-1,1 1,0 0,-1-1,0 0,0 0,1 1,-1 0,0 0,0-1,0 0,2 0,0 0,0 0,0 0,0 0,0 0,0 0,0 0,0 0</inkml:trace>
</inkml:ink>
</file>

<file path=ppt/ink/ink9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1277 764,'1'0,"0"0,0 0,0 0,-1 1,1-1,0 0,0 0,0 1,0-1,-1 1,0 0,-1-1,1 1,-1 0,0 0,1 0,-1-1,0 0,1 1,0 0,-1-1,1 1,-1-1,1 1,-1-1,1 1,0 0,-1-1,1 1,-1-1,0 0,1 1</inkml:trace>
</inkml:ink>
</file>

<file path=ppt/ink/ink9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1275 799,'1'0,"0"0,0 0,0 0,0 0,0 0,0 0,0 0,0 0,0 0,0 0,0 0,0 0,-1-1,1 1,-1-1</inkml:trace>
</inkml:ink>
</file>

<file path=ppt/ink/ink9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1283 793,'0'1,"1"-1,-1 1,1-1,-1 1,0 0,0 0,0 0,0 0,0 0,0 0,0 0,0 0,0 0,0 0,0 0,0 0,1-1,-1 1,0 0,0 0,0 0,0 0,0 0,1-1,-1 1,0 0,0 0,1 0,-1 0,0 0,0 0,0 0,1-1,0 0,-1-1,0 0,0 0,1 1,-1-1,0 0,1 1,0 0,-1-1,0 0,1 1,-1-1,0 0,1 1,-1-1</inkml:trace>
</inkml:ink>
</file>

<file path=ppt/ink/ink9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18-07-10T17:37: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1301 809,'1'0,"0"0,0 0,-1-1,1 1,-1-1,1 1,0 0,0 0,0 0,0-1,0 1,0 0,0 0,0 0,0 0,-1 1,-1-1,1 1,-1-1,1 1,-1-1,0 1,0 0,0-1,0 0,0 0,1 1,-1-1,1 1,-1-1,1 1,1-1,-1 1,1-1,0 0,-1 1,1-1,-1 1,0 0,0 0,0 0,-1-1,0 0,1 1,-1-1,1 1,-1-1,0 0,1 1,-1-1,0 0,1 1,-1-1,0 0,0 0,0 0,0 1,1 0,-1-1,1 1,-1-1,0 0,1 1,-1-1,0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F80319-5A5B-4EB9-AD60-149102EA105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891312-D7D7-4555-9598-3C8B25654954}"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1088390" rtl="0" eaLnBrk="1" latinLnBrk="0" hangingPunct="1">
      <a:defRPr sz="1400" kern="1200">
        <a:solidFill>
          <a:schemeClr val="tx1"/>
        </a:solidFill>
        <a:latin typeface="+mn-lt"/>
        <a:ea typeface="+mn-ea"/>
        <a:cs typeface="+mn-cs"/>
      </a:defRPr>
    </a:lvl1pPr>
    <a:lvl2pPr marL="544195" algn="l" defTabSz="1088390" rtl="0" eaLnBrk="1" latinLnBrk="0" hangingPunct="1">
      <a:defRPr sz="1400" kern="1200">
        <a:solidFill>
          <a:schemeClr val="tx1"/>
        </a:solidFill>
        <a:latin typeface="+mn-lt"/>
        <a:ea typeface="+mn-ea"/>
        <a:cs typeface="+mn-cs"/>
      </a:defRPr>
    </a:lvl2pPr>
    <a:lvl3pPr marL="1088390" algn="l" defTabSz="1088390" rtl="0" eaLnBrk="1" latinLnBrk="0" hangingPunct="1">
      <a:defRPr sz="1400" kern="1200">
        <a:solidFill>
          <a:schemeClr val="tx1"/>
        </a:solidFill>
        <a:latin typeface="+mn-lt"/>
        <a:ea typeface="+mn-ea"/>
        <a:cs typeface="+mn-cs"/>
      </a:defRPr>
    </a:lvl3pPr>
    <a:lvl4pPr marL="1632585" algn="l" defTabSz="1088390" rtl="0" eaLnBrk="1" latinLnBrk="0" hangingPunct="1">
      <a:defRPr sz="1400" kern="1200">
        <a:solidFill>
          <a:schemeClr val="tx1"/>
        </a:solidFill>
        <a:latin typeface="+mn-lt"/>
        <a:ea typeface="+mn-ea"/>
        <a:cs typeface="+mn-cs"/>
      </a:defRPr>
    </a:lvl4pPr>
    <a:lvl5pPr marL="2176780" algn="l" defTabSz="1088390" rtl="0" eaLnBrk="1" latinLnBrk="0" hangingPunct="1">
      <a:defRPr sz="1400" kern="1200">
        <a:solidFill>
          <a:schemeClr val="tx1"/>
        </a:solidFill>
        <a:latin typeface="+mn-lt"/>
        <a:ea typeface="+mn-ea"/>
        <a:cs typeface="+mn-cs"/>
      </a:defRPr>
    </a:lvl5pPr>
    <a:lvl6pPr marL="2720975" algn="l" defTabSz="1088390" rtl="0" eaLnBrk="1" latinLnBrk="0" hangingPunct="1">
      <a:defRPr sz="1400" kern="1200">
        <a:solidFill>
          <a:schemeClr val="tx1"/>
        </a:solidFill>
        <a:latin typeface="+mn-lt"/>
        <a:ea typeface="+mn-ea"/>
        <a:cs typeface="+mn-cs"/>
      </a:defRPr>
    </a:lvl6pPr>
    <a:lvl7pPr marL="3265805" algn="l" defTabSz="1088390" rtl="0" eaLnBrk="1" latinLnBrk="0" hangingPunct="1">
      <a:defRPr sz="1400" kern="1200">
        <a:solidFill>
          <a:schemeClr val="tx1"/>
        </a:solidFill>
        <a:latin typeface="+mn-lt"/>
        <a:ea typeface="+mn-ea"/>
        <a:cs typeface="+mn-cs"/>
      </a:defRPr>
    </a:lvl7pPr>
    <a:lvl8pPr marL="3810000" algn="l" defTabSz="1088390" rtl="0" eaLnBrk="1" latinLnBrk="0" hangingPunct="1">
      <a:defRPr sz="1400" kern="1200">
        <a:solidFill>
          <a:schemeClr val="tx1"/>
        </a:solidFill>
        <a:latin typeface="+mn-lt"/>
        <a:ea typeface="+mn-ea"/>
        <a:cs typeface="+mn-cs"/>
      </a:defRPr>
    </a:lvl8pPr>
    <a:lvl9pPr marL="4354195" algn="l" defTabSz="108839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http://blog.csdn.net/heiyeshuwu/article/details/43483655</a:t>
            </a:r>
            <a:endParaRPr lang="zh-CN" altLang="en-US"/>
          </a:p>
          <a:p>
            <a:r>
              <a:rPr lang="zh-CN" altLang="en-US"/>
              <a:t>http://blog.csdn.net/zouxy09/article/details/8775518</a:t>
            </a:r>
            <a:endParaRPr lang="zh-CN" altLang="en-US"/>
          </a:p>
          <a:p>
            <a:r>
              <a:rPr lang="zh-CN" altLang="en-US"/>
              <a:t>http://colah.github.io/</a:t>
            </a:r>
            <a:endParaRPr lang="zh-CN" altLang="en-US"/>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C9891312-D7D7-4555-9598-3C8B256549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6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7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7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7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29" name="标题 28"/>
          <p:cNvSpPr>
            <a:spLocks noGrp="1"/>
          </p:cNvSpPr>
          <p:nvPr>
            <p:ph type="title"/>
          </p:nvPr>
        </p:nvSpPr>
        <p:spPr>
          <a:xfrm>
            <a:off x="1558290" y="262255"/>
            <a:ext cx="8229600" cy="752475"/>
          </a:xfrm>
        </p:spPr>
        <p:txBody>
          <a:bodyPr/>
          <a:lstStyle>
            <a:lvl1pPr algn="ctr">
              <a:defRPr sz="28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1" name="矩形 40"/>
          <p:cNvSpPr/>
          <p:nvPr userDrawn="1"/>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userDrawn="1"/>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userDrawn="1"/>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pic>
        <p:nvPicPr>
          <p:cNvPr id="24" name="图片 23"/>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334566" y="330273"/>
            <a:ext cx="871610" cy="294385"/>
          </a:xfrm>
          <a:prstGeom prst="rect">
            <a:avLst/>
          </a:prstGeom>
        </p:spPr>
      </p:pic>
      <p:sp>
        <p:nvSpPr>
          <p:cNvPr id="25" name="矩形 24"/>
          <p:cNvSpPr/>
          <p:nvPr userDrawn="1"/>
        </p:nvSpPr>
        <p:spPr>
          <a:xfrm>
            <a:off x="0" y="0"/>
            <a:ext cx="334566" cy="69349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12071869" y="189434"/>
            <a:ext cx="118543" cy="432048"/>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userDrawn="1"/>
        </p:nvSpPr>
        <p:spPr>
          <a:xfrm>
            <a:off x="10461179" y="165868"/>
            <a:ext cx="1569660" cy="276999"/>
          </a:xfrm>
          <a:prstGeom prst="rect">
            <a:avLst/>
          </a:prstGeom>
          <a:noFill/>
        </p:spPr>
        <p:txBody>
          <a:bodyPr wrap="none" rtlCol="0">
            <a:spAutoFit/>
          </a:bodyPr>
          <a:lstStyle/>
          <a:p>
            <a:pPr algn="r"/>
            <a:r>
              <a:rPr lang="en-US" altLang="zh-CN" sz="1200" dirty="0" smtClean="0">
                <a:solidFill>
                  <a:srgbClr val="00AEEF"/>
                </a:solidFill>
                <a:latin typeface="黑体" panose="02010609060101010101" pitchFamily="49" charset="-122"/>
                <a:ea typeface="黑体" panose="02010609060101010101" pitchFamily="49" charset="-122"/>
              </a:rPr>
              <a:t>IT</a:t>
            </a:r>
            <a:r>
              <a:rPr lang="zh-CN" altLang="en-US" sz="1200" dirty="0" smtClean="0">
                <a:solidFill>
                  <a:srgbClr val="00AEEF"/>
                </a:solidFill>
                <a:latin typeface="黑体" panose="02010609060101010101" pitchFamily="49" charset="-122"/>
                <a:ea typeface="黑体" panose="02010609060101010101" pitchFamily="49" charset="-122"/>
              </a:rPr>
              <a:t>在线教育领导品牌</a:t>
            </a:r>
            <a:endParaRPr lang="zh-CN" altLang="en-US" sz="1200" dirty="0">
              <a:solidFill>
                <a:srgbClr val="00AEEF"/>
              </a:solidFill>
              <a:latin typeface="黑体" panose="02010609060101010101" pitchFamily="49" charset="-122"/>
              <a:ea typeface="黑体" panose="02010609060101010101" pitchFamily="49" charset="-122"/>
            </a:endParaRPr>
          </a:p>
        </p:txBody>
      </p:sp>
      <p:sp>
        <p:nvSpPr>
          <p:cNvPr id="28" name="文本框 27"/>
          <p:cNvSpPr txBox="1"/>
          <p:nvPr userDrawn="1"/>
        </p:nvSpPr>
        <p:spPr>
          <a:xfrm>
            <a:off x="9551590" y="406038"/>
            <a:ext cx="2479249" cy="215444"/>
          </a:xfrm>
          <a:prstGeom prst="rect">
            <a:avLst/>
          </a:prstGeom>
          <a:noFill/>
        </p:spPr>
        <p:txBody>
          <a:bodyPr wrap="square" rtlCol="0">
            <a:spAutoFit/>
          </a:bodyPr>
          <a:lstStyle/>
          <a:p>
            <a:pPr algn="r"/>
            <a:r>
              <a:rPr lang="en-US" altLang="zh-CN" sz="800" dirty="0" smtClean="0">
                <a:solidFill>
                  <a:schemeClr val="bg1">
                    <a:lumMod val="65000"/>
                  </a:schemeClr>
                </a:solidFill>
                <a:latin typeface="黑体" panose="02010609060101010101" pitchFamily="49" charset="-122"/>
                <a:ea typeface="黑体" panose="02010609060101010101" pitchFamily="49" charset="-122"/>
              </a:rPr>
              <a:t>EDUCATION TO CREATE A BRIGHT FUTURE</a:t>
            </a:r>
            <a:endParaRPr lang="zh-CN" altLang="en-US" sz="800" dirty="0">
              <a:solidFill>
                <a:schemeClr val="bg1">
                  <a:lumMod val="65000"/>
                </a:schemeClr>
              </a:solidFill>
              <a:latin typeface="黑体" panose="02010609060101010101" pitchFamily="49" charset="-122"/>
              <a:ea typeface="黑体" panose="02010609060101010101" pitchFamily="49" charset="-122"/>
            </a:endParaRPr>
          </a:p>
        </p:txBody>
      </p:sp>
      <p:sp>
        <p:nvSpPr>
          <p:cNvPr id="3" name="内容占位符 2"/>
          <p:cNvSpPr>
            <a:spLocks noGrp="1"/>
          </p:cNvSpPr>
          <p:nvPr>
            <p:ph idx="13"/>
          </p:nvPr>
        </p:nvSpPr>
        <p:spPr>
          <a:xfrm>
            <a:off x="533400" y="1541730"/>
            <a:ext cx="11178429" cy="4723632"/>
          </a:xfrm>
        </p:spPr>
        <p:txBody>
          <a:bodyPr/>
          <a:lstStyle>
            <a:lvl1pPr>
              <a:lnSpc>
                <a:spcPts val="3200"/>
              </a:lnSpc>
              <a:buSzPct val="80000"/>
              <a:buFontTx/>
              <a:buBlip>
                <a:blip r:embed="rId3"/>
              </a:buBlip>
              <a:defRPr sz="2800" b="0">
                <a:solidFill>
                  <a:schemeClr val="tx1"/>
                </a:solidFill>
                <a:latin typeface="微软雅黑" panose="020B0503020204020204" pitchFamily="34" charset="-122"/>
                <a:ea typeface="微软雅黑" panose="020B0503020204020204" pitchFamily="34" charset="-122"/>
              </a:defRPr>
            </a:lvl1pPr>
            <a:lvl2pPr>
              <a:lnSpc>
                <a:spcPts val="3200"/>
              </a:lnSpc>
              <a:buSzPct val="100000"/>
              <a:buFontTx/>
              <a:buBlip>
                <a:blip r:embed="rId4"/>
              </a:buBlip>
              <a:defRPr sz="2400" b="0">
                <a:solidFill>
                  <a:schemeClr val="tx1"/>
                </a:solidFill>
                <a:latin typeface="微软雅黑" panose="020B0503020204020204" pitchFamily="34" charset="-122"/>
                <a:ea typeface="微软雅黑" panose="020B0503020204020204" pitchFamily="34" charset="-122"/>
              </a:defRPr>
            </a:lvl2pPr>
            <a:lvl3pPr>
              <a:lnSpc>
                <a:spcPts val="3200"/>
              </a:lnSpc>
              <a:buClr>
                <a:schemeClr val="tx2"/>
              </a:buClr>
              <a:buSzPct val="85000"/>
              <a:buFontTx/>
              <a:buBlip>
                <a:blip r:embed="rId5"/>
              </a:buBlip>
              <a:defRPr sz="2000" b="0">
                <a:solidFill>
                  <a:schemeClr val="tx1"/>
                </a:solidFill>
                <a:latin typeface="微软雅黑" panose="020B0503020204020204" pitchFamily="34" charset="-122"/>
                <a:ea typeface="微软雅黑" panose="020B0503020204020204" pitchFamily="34" charset="-122"/>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grpSp>
        <p:nvGrpSpPr>
          <p:cNvPr id="9" name="组合 8"/>
          <p:cNvGrpSpPr/>
          <p:nvPr userDrawn="1"/>
        </p:nvGrpSpPr>
        <p:grpSpPr>
          <a:xfrm>
            <a:off x="-24765" y="6480175"/>
            <a:ext cx="12117705" cy="421640"/>
            <a:chOff x="-40" y="10165"/>
            <a:chExt cx="19235" cy="664"/>
          </a:xfrm>
        </p:grpSpPr>
        <p:sp>
          <p:nvSpPr>
            <p:cNvPr id="10" name="矩形 9"/>
            <p:cNvSpPr/>
            <p:nvPr userDrawn="1"/>
          </p:nvSpPr>
          <p:spPr>
            <a:xfrm>
              <a:off x="3" y="10561"/>
              <a:ext cx="17507" cy="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10"/>
            <p:cNvSpPr/>
            <p:nvPr userDrawn="1"/>
          </p:nvSpPr>
          <p:spPr>
            <a:xfrm>
              <a:off x="17651" y="10165"/>
              <a:ext cx="1545" cy="64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40" y="10486"/>
              <a:ext cx="17578" cy="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标题 28"/>
          <p:cNvSpPr>
            <a:spLocks noGrp="1"/>
          </p:cNvSpPr>
          <p:nvPr>
            <p:ph type="title"/>
          </p:nvPr>
        </p:nvSpPr>
        <p:spPr>
          <a:xfrm>
            <a:off x="1558290" y="262255"/>
            <a:ext cx="8229600" cy="752475"/>
          </a:xfrm>
        </p:spPr>
        <p:txBody>
          <a:bodyPr/>
          <a:lstStyle>
            <a:lvl1pPr algn="ctr">
              <a:defRPr sz="28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2" name="文本框 1"/>
          <p:cNvSpPr txBox="1"/>
          <p:nvPr userDrawn="1"/>
        </p:nvSpPr>
        <p:spPr>
          <a:xfrm>
            <a:off x="11195027" y="6451041"/>
            <a:ext cx="936113" cy="734695"/>
          </a:xfrm>
          <a:prstGeom prst="rect">
            <a:avLst/>
          </a:prstGeom>
          <a:noFill/>
        </p:spPr>
        <p:txBody>
          <a:bodyPr wrap="square" rtlCol="0">
            <a:spAutoFit/>
          </a:bodyPr>
          <a:lstStyle/>
          <a:p>
            <a:fld id="{1432915B-D1EE-487E-8AD7-1B72CA128E11}" type="slidenum">
              <a:rPr lang="en-US" altLang="zh-CN" smtClean="0"/>
            </a:fld>
            <a:r>
              <a:rPr lang="en-US" altLang="zh-CN" dirty="0" smtClean="0"/>
              <a:t>/</a:t>
            </a:r>
            <a:r>
              <a:rPr lang="en-US" dirty="0" smtClean="0"/>
              <a:t>24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5" Type="http://schemas.openxmlformats.org/officeDocument/2006/relationships/theme" Target="../theme/theme10.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11.xml.rels><?xml version="1.0" encoding="UTF-8" standalone="yes"?>
<Relationships xmlns="http://schemas.openxmlformats.org/package/2006/relationships"><Relationship Id="rId5" Type="http://schemas.openxmlformats.org/officeDocument/2006/relationships/theme" Target="../theme/theme11.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12.xml.rels><?xml version="1.0" encoding="UTF-8" standalone="yes"?>
<Relationships xmlns="http://schemas.openxmlformats.org/package/2006/relationships"><Relationship Id="rId5" Type="http://schemas.openxmlformats.org/officeDocument/2006/relationships/theme" Target="../theme/theme12.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s>
</file>

<file path=ppt/slideMasters/_rels/slideMaster13.xml.rels><?xml version="1.0" encoding="UTF-8" standalone="yes"?>
<Relationships xmlns="http://schemas.openxmlformats.org/package/2006/relationships"><Relationship Id="rId5" Type="http://schemas.openxmlformats.org/officeDocument/2006/relationships/theme" Target="../theme/theme1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s>
</file>

<file path=ppt/slideMasters/_rels/slideMaster14.xml.rels><?xml version="1.0" encoding="UTF-8" standalone="yes"?>
<Relationships xmlns="http://schemas.openxmlformats.org/package/2006/relationships"><Relationship Id="rId5" Type="http://schemas.openxmlformats.org/officeDocument/2006/relationships/theme" Target="../theme/theme14.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15.xml.rels><?xml version="1.0" encoding="UTF-8" standalone="yes"?>
<Relationships xmlns="http://schemas.openxmlformats.org/package/2006/relationships"><Relationship Id="rId5" Type="http://schemas.openxmlformats.org/officeDocument/2006/relationships/theme" Target="../theme/theme15.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s>
</file>

<file path=ppt/slideMasters/_rels/slideMaster17.xml.rels><?xml version="1.0" encoding="UTF-8" standalone="yes"?>
<Relationships xmlns="http://schemas.openxmlformats.org/package/2006/relationships"><Relationship Id="rId5" Type="http://schemas.openxmlformats.org/officeDocument/2006/relationships/theme" Target="../theme/theme17.xml"/><Relationship Id="rId4" Type="http://schemas.openxmlformats.org/officeDocument/2006/relationships/slideLayout" Target="../slideLayouts/slideLayout68.xml"/><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s>
</file>

<file path=ppt/slideMasters/_rels/slideMaster18.xml.rels><?xml version="1.0" encoding="UTF-8" standalone="yes"?>
<Relationships xmlns="http://schemas.openxmlformats.org/package/2006/relationships"><Relationship Id="rId5" Type="http://schemas.openxmlformats.org/officeDocument/2006/relationships/theme" Target="../theme/theme18.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s>
</file>

<file path=ppt/slideMasters/_rels/slideMaster19.xml.rels><?xml version="1.0" encoding="UTF-8" standalone="yes"?>
<Relationships xmlns="http://schemas.openxmlformats.org/package/2006/relationships"><Relationship Id="rId5" Type="http://schemas.openxmlformats.org/officeDocument/2006/relationships/theme" Target="../theme/theme19.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4"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4"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4"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9C4E7F47-A825-41A1-8532-6D49258A7ED0}"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99" Type="http://schemas.openxmlformats.org/officeDocument/2006/relationships/customXml" Target="../ink/ink177.xml"/><Relationship Id="rId98" Type="http://schemas.openxmlformats.org/officeDocument/2006/relationships/image" Target="../media/image188.png"/><Relationship Id="rId97" Type="http://schemas.openxmlformats.org/officeDocument/2006/relationships/customXml" Target="../ink/ink176.xml"/><Relationship Id="rId96" Type="http://schemas.openxmlformats.org/officeDocument/2006/relationships/image" Target="../media/image187.png"/><Relationship Id="rId95" Type="http://schemas.openxmlformats.org/officeDocument/2006/relationships/customXml" Target="../ink/ink175.xml"/><Relationship Id="rId94" Type="http://schemas.openxmlformats.org/officeDocument/2006/relationships/image" Target="../media/image186.png"/><Relationship Id="rId93" Type="http://schemas.openxmlformats.org/officeDocument/2006/relationships/customXml" Target="../ink/ink174.xml"/><Relationship Id="rId92" Type="http://schemas.openxmlformats.org/officeDocument/2006/relationships/image" Target="../media/image185.png"/><Relationship Id="rId91" Type="http://schemas.openxmlformats.org/officeDocument/2006/relationships/customXml" Target="../ink/ink173.xml"/><Relationship Id="rId90" Type="http://schemas.openxmlformats.org/officeDocument/2006/relationships/image" Target="../media/image184.png"/><Relationship Id="rId9" Type="http://schemas.openxmlformats.org/officeDocument/2006/relationships/customXml" Target="../ink/ink132.xml"/><Relationship Id="rId89" Type="http://schemas.openxmlformats.org/officeDocument/2006/relationships/customXml" Target="../ink/ink172.xml"/><Relationship Id="rId88" Type="http://schemas.openxmlformats.org/officeDocument/2006/relationships/image" Target="../media/image183.png"/><Relationship Id="rId87" Type="http://schemas.openxmlformats.org/officeDocument/2006/relationships/customXml" Target="../ink/ink171.xml"/><Relationship Id="rId86" Type="http://schemas.openxmlformats.org/officeDocument/2006/relationships/image" Target="../media/image182.png"/><Relationship Id="rId85" Type="http://schemas.openxmlformats.org/officeDocument/2006/relationships/customXml" Target="../ink/ink170.xml"/><Relationship Id="rId84" Type="http://schemas.openxmlformats.org/officeDocument/2006/relationships/image" Target="../media/image181.png"/><Relationship Id="rId83" Type="http://schemas.openxmlformats.org/officeDocument/2006/relationships/customXml" Target="../ink/ink169.xml"/><Relationship Id="rId82" Type="http://schemas.openxmlformats.org/officeDocument/2006/relationships/image" Target="../media/image180.png"/><Relationship Id="rId81" Type="http://schemas.openxmlformats.org/officeDocument/2006/relationships/customXml" Target="../ink/ink168.xml"/><Relationship Id="rId80" Type="http://schemas.openxmlformats.org/officeDocument/2006/relationships/image" Target="../media/image179.png"/><Relationship Id="rId8" Type="http://schemas.openxmlformats.org/officeDocument/2006/relationships/image" Target="../media/image143.png"/><Relationship Id="rId79" Type="http://schemas.openxmlformats.org/officeDocument/2006/relationships/customXml" Target="../ink/ink167.xml"/><Relationship Id="rId78" Type="http://schemas.openxmlformats.org/officeDocument/2006/relationships/image" Target="../media/image178.png"/><Relationship Id="rId77" Type="http://schemas.openxmlformats.org/officeDocument/2006/relationships/customXml" Target="../ink/ink166.xml"/><Relationship Id="rId76" Type="http://schemas.openxmlformats.org/officeDocument/2006/relationships/image" Target="../media/image177.png"/><Relationship Id="rId75" Type="http://schemas.openxmlformats.org/officeDocument/2006/relationships/customXml" Target="../ink/ink165.xml"/><Relationship Id="rId74" Type="http://schemas.openxmlformats.org/officeDocument/2006/relationships/image" Target="../media/image176.png"/><Relationship Id="rId73" Type="http://schemas.openxmlformats.org/officeDocument/2006/relationships/customXml" Target="../ink/ink164.xml"/><Relationship Id="rId72" Type="http://schemas.openxmlformats.org/officeDocument/2006/relationships/image" Target="../media/image175.png"/><Relationship Id="rId71" Type="http://schemas.openxmlformats.org/officeDocument/2006/relationships/customXml" Target="../ink/ink163.xml"/><Relationship Id="rId70" Type="http://schemas.openxmlformats.org/officeDocument/2006/relationships/image" Target="../media/image174.png"/><Relationship Id="rId7" Type="http://schemas.openxmlformats.org/officeDocument/2006/relationships/customXml" Target="../ink/ink131.xml"/><Relationship Id="rId69" Type="http://schemas.openxmlformats.org/officeDocument/2006/relationships/customXml" Target="../ink/ink162.xml"/><Relationship Id="rId68" Type="http://schemas.openxmlformats.org/officeDocument/2006/relationships/image" Target="../media/image173.png"/><Relationship Id="rId67" Type="http://schemas.openxmlformats.org/officeDocument/2006/relationships/customXml" Target="../ink/ink161.xml"/><Relationship Id="rId66" Type="http://schemas.openxmlformats.org/officeDocument/2006/relationships/image" Target="../media/image172.png"/><Relationship Id="rId65" Type="http://schemas.openxmlformats.org/officeDocument/2006/relationships/customXml" Target="../ink/ink160.xml"/><Relationship Id="rId64" Type="http://schemas.openxmlformats.org/officeDocument/2006/relationships/image" Target="../media/image171.png"/><Relationship Id="rId63" Type="http://schemas.openxmlformats.org/officeDocument/2006/relationships/customXml" Target="../ink/ink159.xml"/><Relationship Id="rId62" Type="http://schemas.openxmlformats.org/officeDocument/2006/relationships/image" Target="../media/image170.png"/><Relationship Id="rId61" Type="http://schemas.openxmlformats.org/officeDocument/2006/relationships/customXml" Target="../ink/ink158.xml"/><Relationship Id="rId60" Type="http://schemas.openxmlformats.org/officeDocument/2006/relationships/image" Target="../media/image169.png"/><Relationship Id="rId6" Type="http://schemas.openxmlformats.org/officeDocument/2006/relationships/image" Target="../media/image142.png"/><Relationship Id="rId59" Type="http://schemas.openxmlformats.org/officeDocument/2006/relationships/customXml" Target="../ink/ink157.xml"/><Relationship Id="rId58" Type="http://schemas.openxmlformats.org/officeDocument/2006/relationships/image" Target="../media/image168.png"/><Relationship Id="rId57" Type="http://schemas.openxmlformats.org/officeDocument/2006/relationships/customXml" Target="../ink/ink156.xml"/><Relationship Id="rId56" Type="http://schemas.openxmlformats.org/officeDocument/2006/relationships/image" Target="../media/image167.png"/><Relationship Id="rId55" Type="http://schemas.openxmlformats.org/officeDocument/2006/relationships/customXml" Target="../ink/ink155.xml"/><Relationship Id="rId54" Type="http://schemas.openxmlformats.org/officeDocument/2006/relationships/image" Target="../media/image166.png"/><Relationship Id="rId53" Type="http://schemas.openxmlformats.org/officeDocument/2006/relationships/customXml" Target="../ink/ink154.xml"/><Relationship Id="rId52" Type="http://schemas.openxmlformats.org/officeDocument/2006/relationships/image" Target="../media/image165.png"/><Relationship Id="rId51" Type="http://schemas.openxmlformats.org/officeDocument/2006/relationships/customXml" Target="../ink/ink153.xml"/><Relationship Id="rId50" Type="http://schemas.openxmlformats.org/officeDocument/2006/relationships/image" Target="../media/image164.png"/><Relationship Id="rId5" Type="http://schemas.openxmlformats.org/officeDocument/2006/relationships/customXml" Target="../ink/ink130.xml"/><Relationship Id="rId49" Type="http://schemas.openxmlformats.org/officeDocument/2006/relationships/customXml" Target="../ink/ink152.xml"/><Relationship Id="rId48" Type="http://schemas.openxmlformats.org/officeDocument/2006/relationships/image" Target="../media/image163.png"/><Relationship Id="rId47" Type="http://schemas.openxmlformats.org/officeDocument/2006/relationships/customXml" Target="../ink/ink151.xml"/><Relationship Id="rId46" Type="http://schemas.openxmlformats.org/officeDocument/2006/relationships/image" Target="../media/image162.png"/><Relationship Id="rId45" Type="http://schemas.openxmlformats.org/officeDocument/2006/relationships/customXml" Target="../ink/ink150.xml"/><Relationship Id="rId44" Type="http://schemas.openxmlformats.org/officeDocument/2006/relationships/image" Target="../media/image161.png"/><Relationship Id="rId43" Type="http://schemas.openxmlformats.org/officeDocument/2006/relationships/customXml" Target="../ink/ink149.xml"/><Relationship Id="rId42" Type="http://schemas.openxmlformats.org/officeDocument/2006/relationships/image" Target="../media/image160.png"/><Relationship Id="rId41" Type="http://schemas.openxmlformats.org/officeDocument/2006/relationships/customXml" Target="../ink/ink148.xml"/><Relationship Id="rId40" Type="http://schemas.openxmlformats.org/officeDocument/2006/relationships/image" Target="../media/image159.png"/><Relationship Id="rId4" Type="http://schemas.openxmlformats.org/officeDocument/2006/relationships/image" Target="../media/image141.png"/><Relationship Id="rId39" Type="http://schemas.openxmlformats.org/officeDocument/2006/relationships/customXml" Target="../ink/ink147.xml"/><Relationship Id="rId38" Type="http://schemas.openxmlformats.org/officeDocument/2006/relationships/image" Target="../media/image158.png"/><Relationship Id="rId37" Type="http://schemas.openxmlformats.org/officeDocument/2006/relationships/customXml" Target="../ink/ink146.xml"/><Relationship Id="rId36" Type="http://schemas.openxmlformats.org/officeDocument/2006/relationships/image" Target="../media/image157.png"/><Relationship Id="rId35" Type="http://schemas.openxmlformats.org/officeDocument/2006/relationships/customXml" Target="../ink/ink145.xml"/><Relationship Id="rId34" Type="http://schemas.openxmlformats.org/officeDocument/2006/relationships/image" Target="../media/image156.png"/><Relationship Id="rId33" Type="http://schemas.openxmlformats.org/officeDocument/2006/relationships/customXml" Target="../ink/ink144.xml"/><Relationship Id="rId32" Type="http://schemas.openxmlformats.org/officeDocument/2006/relationships/image" Target="../media/image155.png"/><Relationship Id="rId31" Type="http://schemas.openxmlformats.org/officeDocument/2006/relationships/customXml" Target="../ink/ink143.xml"/><Relationship Id="rId30" Type="http://schemas.openxmlformats.org/officeDocument/2006/relationships/image" Target="../media/image154.png"/><Relationship Id="rId3" Type="http://schemas.openxmlformats.org/officeDocument/2006/relationships/customXml" Target="../ink/ink129.xml"/><Relationship Id="rId29" Type="http://schemas.openxmlformats.org/officeDocument/2006/relationships/customXml" Target="../ink/ink142.xml"/><Relationship Id="rId28" Type="http://schemas.openxmlformats.org/officeDocument/2006/relationships/image" Target="../media/image153.png"/><Relationship Id="rId27" Type="http://schemas.openxmlformats.org/officeDocument/2006/relationships/customXml" Target="../ink/ink141.xml"/><Relationship Id="rId26" Type="http://schemas.openxmlformats.org/officeDocument/2006/relationships/image" Target="../media/image152.png"/><Relationship Id="rId25" Type="http://schemas.openxmlformats.org/officeDocument/2006/relationships/customXml" Target="../ink/ink140.xml"/><Relationship Id="rId24" Type="http://schemas.openxmlformats.org/officeDocument/2006/relationships/image" Target="../media/image151.png"/><Relationship Id="rId23" Type="http://schemas.openxmlformats.org/officeDocument/2006/relationships/customXml" Target="../ink/ink139.xml"/><Relationship Id="rId227" Type="http://schemas.openxmlformats.org/officeDocument/2006/relationships/notesSlide" Target="../notesSlides/notesSlide6.xml"/><Relationship Id="rId226" Type="http://schemas.openxmlformats.org/officeDocument/2006/relationships/slideLayout" Target="../slideLayouts/slideLayout17.xml"/><Relationship Id="rId225" Type="http://schemas.openxmlformats.org/officeDocument/2006/relationships/image" Target="../media/image250.png"/><Relationship Id="rId224" Type="http://schemas.openxmlformats.org/officeDocument/2006/relationships/customXml" Target="../ink/ink240.xml"/><Relationship Id="rId223" Type="http://schemas.openxmlformats.org/officeDocument/2006/relationships/image" Target="../media/image249.png"/><Relationship Id="rId222" Type="http://schemas.openxmlformats.org/officeDocument/2006/relationships/customXml" Target="../ink/ink239.xml"/><Relationship Id="rId221" Type="http://schemas.openxmlformats.org/officeDocument/2006/relationships/image" Target="../media/image248.png"/><Relationship Id="rId220" Type="http://schemas.openxmlformats.org/officeDocument/2006/relationships/customXml" Target="../ink/ink238.xml"/><Relationship Id="rId22" Type="http://schemas.openxmlformats.org/officeDocument/2006/relationships/image" Target="../media/image150.png"/><Relationship Id="rId219" Type="http://schemas.openxmlformats.org/officeDocument/2006/relationships/image" Target="../media/image247.png"/><Relationship Id="rId218" Type="http://schemas.openxmlformats.org/officeDocument/2006/relationships/customXml" Target="../ink/ink237.xml"/><Relationship Id="rId217" Type="http://schemas.openxmlformats.org/officeDocument/2006/relationships/image" Target="../media/image246.png"/><Relationship Id="rId216" Type="http://schemas.openxmlformats.org/officeDocument/2006/relationships/customXml" Target="../ink/ink236.xml"/><Relationship Id="rId215" Type="http://schemas.openxmlformats.org/officeDocument/2006/relationships/image" Target="../media/image245.png"/><Relationship Id="rId214" Type="http://schemas.openxmlformats.org/officeDocument/2006/relationships/customXml" Target="../ink/ink235.xml"/><Relationship Id="rId213" Type="http://schemas.openxmlformats.org/officeDocument/2006/relationships/image" Target="../media/image244.png"/><Relationship Id="rId212" Type="http://schemas.openxmlformats.org/officeDocument/2006/relationships/customXml" Target="../ink/ink234.xml"/><Relationship Id="rId211" Type="http://schemas.openxmlformats.org/officeDocument/2006/relationships/image" Target="../media/image243.png"/><Relationship Id="rId210" Type="http://schemas.openxmlformats.org/officeDocument/2006/relationships/customXml" Target="../ink/ink233.xml"/><Relationship Id="rId21" Type="http://schemas.openxmlformats.org/officeDocument/2006/relationships/customXml" Target="../ink/ink138.xml"/><Relationship Id="rId209" Type="http://schemas.openxmlformats.org/officeDocument/2006/relationships/image" Target="../media/image242.png"/><Relationship Id="rId208" Type="http://schemas.openxmlformats.org/officeDocument/2006/relationships/customXml" Target="../ink/ink232.xml"/><Relationship Id="rId207" Type="http://schemas.openxmlformats.org/officeDocument/2006/relationships/image" Target="../media/image241.png"/><Relationship Id="rId206" Type="http://schemas.openxmlformats.org/officeDocument/2006/relationships/customXml" Target="../ink/ink231.xml"/><Relationship Id="rId205" Type="http://schemas.openxmlformats.org/officeDocument/2006/relationships/image" Target="../media/image240.png"/><Relationship Id="rId204" Type="http://schemas.openxmlformats.org/officeDocument/2006/relationships/customXml" Target="../ink/ink230.xml"/><Relationship Id="rId203" Type="http://schemas.openxmlformats.org/officeDocument/2006/relationships/image" Target="../media/image239.png"/><Relationship Id="rId202" Type="http://schemas.openxmlformats.org/officeDocument/2006/relationships/customXml" Target="../ink/ink229.xml"/><Relationship Id="rId201" Type="http://schemas.openxmlformats.org/officeDocument/2006/relationships/image" Target="../media/image238.png"/><Relationship Id="rId200" Type="http://schemas.openxmlformats.org/officeDocument/2006/relationships/customXml" Target="../ink/ink228.xml"/><Relationship Id="rId20" Type="http://schemas.openxmlformats.org/officeDocument/2006/relationships/image" Target="../media/image149.png"/><Relationship Id="rId2" Type="http://schemas.openxmlformats.org/officeDocument/2006/relationships/image" Target="../media/image140.png"/><Relationship Id="rId199" Type="http://schemas.openxmlformats.org/officeDocument/2006/relationships/image" Target="../media/image237.png"/><Relationship Id="rId198" Type="http://schemas.openxmlformats.org/officeDocument/2006/relationships/customXml" Target="../ink/ink227.xml"/><Relationship Id="rId197" Type="http://schemas.openxmlformats.org/officeDocument/2006/relationships/image" Target="../media/image236.png"/><Relationship Id="rId196" Type="http://schemas.openxmlformats.org/officeDocument/2006/relationships/customXml" Target="../ink/ink226.xml"/><Relationship Id="rId195" Type="http://schemas.openxmlformats.org/officeDocument/2006/relationships/image" Target="../media/image235.png"/><Relationship Id="rId194" Type="http://schemas.openxmlformats.org/officeDocument/2006/relationships/customXml" Target="../ink/ink225.xml"/><Relationship Id="rId193" Type="http://schemas.openxmlformats.org/officeDocument/2006/relationships/image" Target="../media/image234.png"/><Relationship Id="rId192" Type="http://schemas.openxmlformats.org/officeDocument/2006/relationships/customXml" Target="../ink/ink224.xml"/><Relationship Id="rId191" Type="http://schemas.openxmlformats.org/officeDocument/2006/relationships/image" Target="../media/image233.png"/><Relationship Id="rId190" Type="http://schemas.openxmlformats.org/officeDocument/2006/relationships/customXml" Target="../ink/ink223.xml"/><Relationship Id="rId19" Type="http://schemas.openxmlformats.org/officeDocument/2006/relationships/customXml" Target="../ink/ink137.xml"/><Relationship Id="rId189" Type="http://schemas.openxmlformats.org/officeDocument/2006/relationships/image" Target="../media/image232.png"/><Relationship Id="rId188" Type="http://schemas.openxmlformats.org/officeDocument/2006/relationships/customXml" Target="../ink/ink222.xml"/><Relationship Id="rId187" Type="http://schemas.openxmlformats.org/officeDocument/2006/relationships/image" Target="../media/image231.png"/><Relationship Id="rId186" Type="http://schemas.openxmlformats.org/officeDocument/2006/relationships/customXml" Target="../ink/ink221.xml"/><Relationship Id="rId185" Type="http://schemas.openxmlformats.org/officeDocument/2006/relationships/image" Target="../media/image230.png"/><Relationship Id="rId184" Type="http://schemas.openxmlformats.org/officeDocument/2006/relationships/customXml" Target="../ink/ink220.xml"/><Relationship Id="rId183" Type="http://schemas.openxmlformats.org/officeDocument/2006/relationships/image" Target="../media/image229.png"/><Relationship Id="rId182" Type="http://schemas.openxmlformats.org/officeDocument/2006/relationships/customXml" Target="../ink/ink219.xml"/><Relationship Id="rId181" Type="http://schemas.openxmlformats.org/officeDocument/2006/relationships/image" Target="../media/image228.png"/><Relationship Id="rId180" Type="http://schemas.openxmlformats.org/officeDocument/2006/relationships/customXml" Target="../ink/ink218.xml"/><Relationship Id="rId18" Type="http://schemas.openxmlformats.org/officeDocument/2006/relationships/image" Target="../media/image148.png"/><Relationship Id="rId179" Type="http://schemas.openxmlformats.org/officeDocument/2006/relationships/image" Target="../media/image227.png"/><Relationship Id="rId178" Type="http://schemas.openxmlformats.org/officeDocument/2006/relationships/customXml" Target="../ink/ink217.xml"/><Relationship Id="rId177" Type="http://schemas.openxmlformats.org/officeDocument/2006/relationships/image" Target="../media/image226.png"/><Relationship Id="rId176" Type="http://schemas.openxmlformats.org/officeDocument/2006/relationships/customXml" Target="../ink/ink216.xml"/><Relationship Id="rId175" Type="http://schemas.openxmlformats.org/officeDocument/2006/relationships/image" Target="../media/image225.png"/><Relationship Id="rId174" Type="http://schemas.openxmlformats.org/officeDocument/2006/relationships/customXml" Target="../ink/ink215.xml"/><Relationship Id="rId173" Type="http://schemas.openxmlformats.org/officeDocument/2006/relationships/image" Target="../media/image224.png"/><Relationship Id="rId172" Type="http://schemas.openxmlformats.org/officeDocument/2006/relationships/customXml" Target="../ink/ink214.xml"/><Relationship Id="rId171" Type="http://schemas.openxmlformats.org/officeDocument/2006/relationships/image" Target="../media/image223.png"/><Relationship Id="rId170" Type="http://schemas.openxmlformats.org/officeDocument/2006/relationships/customXml" Target="../ink/ink213.xml"/><Relationship Id="rId17" Type="http://schemas.openxmlformats.org/officeDocument/2006/relationships/customXml" Target="../ink/ink136.xml"/><Relationship Id="rId169" Type="http://schemas.openxmlformats.org/officeDocument/2006/relationships/image" Target="../media/image222.png"/><Relationship Id="rId168" Type="http://schemas.openxmlformats.org/officeDocument/2006/relationships/customXml" Target="../ink/ink212.xml"/><Relationship Id="rId167" Type="http://schemas.openxmlformats.org/officeDocument/2006/relationships/image" Target="../media/image221.png"/><Relationship Id="rId166" Type="http://schemas.openxmlformats.org/officeDocument/2006/relationships/customXml" Target="../ink/ink211.xml"/><Relationship Id="rId165" Type="http://schemas.openxmlformats.org/officeDocument/2006/relationships/image" Target="../media/image220.png"/><Relationship Id="rId164" Type="http://schemas.openxmlformats.org/officeDocument/2006/relationships/customXml" Target="../ink/ink210.xml"/><Relationship Id="rId163" Type="http://schemas.openxmlformats.org/officeDocument/2006/relationships/image" Target="../media/image219.png"/><Relationship Id="rId162" Type="http://schemas.openxmlformats.org/officeDocument/2006/relationships/customXml" Target="../ink/ink209.xml"/><Relationship Id="rId161" Type="http://schemas.openxmlformats.org/officeDocument/2006/relationships/image" Target="../media/image218.png"/><Relationship Id="rId160" Type="http://schemas.openxmlformats.org/officeDocument/2006/relationships/customXml" Target="../ink/ink208.xml"/><Relationship Id="rId16" Type="http://schemas.openxmlformats.org/officeDocument/2006/relationships/image" Target="../media/image147.png"/><Relationship Id="rId159" Type="http://schemas.openxmlformats.org/officeDocument/2006/relationships/image" Target="../media/image217.png"/><Relationship Id="rId158" Type="http://schemas.openxmlformats.org/officeDocument/2006/relationships/customXml" Target="../ink/ink207.xml"/><Relationship Id="rId157" Type="http://schemas.openxmlformats.org/officeDocument/2006/relationships/image" Target="../media/image216.png"/><Relationship Id="rId156" Type="http://schemas.openxmlformats.org/officeDocument/2006/relationships/customXml" Target="../ink/ink206.xml"/><Relationship Id="rId155" Type="http://schemas.openxmlformats.org/officeDocument/2006/relationships/image" Target="../media/image215.png"/><Relationship Id="rId154" Type="http://schemas.openxmlformats.org/officeDocument/2006/relationships/customXml" Target="../ink/ink205.xml"/><Relationship Id="rId153" Type="http://schemas.openxmlformats.org/officeDocument/2006/relationships/image" Target="../media/image214.png"/><Relationship Id="rId152" Type="http://schemas.openxmlformats.org/officeDocument/2006/relationships/customXml" Target="../ink/ink204.xml"/><Relationship Id="rId151" Type="http://schemas.openxmlformats.org/officeDocument/2006/relationships/image" Target="../media/image213.png"/><Relationship Id="rId150" Type="http://schemas.openxmlformats.org/officeDocument/2006/relationships/customXml" Target="../ink/ink203.xml"/><Relationship Id="rId15" Type="http://schemas.openxmlformats.org/officeDocument/2006/relationships/customXml" Target="../ink/ink135.xml"/><Relationship Id="rId149" Type="http://schemas.openxmlformats.org/officeDocument/2006/relationships/image" Target="../media/image212.png"/><Relationship Id="rId148" Type="http://schemas.openxmlformats.org/officeDocument/2006/relationships/customXml" Target="../ink/ink202.xml"/><Relationship Id="rId147" Type="http://schemas.openxmlformats.org/officeDocument/2006/relationships/image" Target="../media/image211.png"/><Relationship Id="rId146" Type="http://schemas.openxmlformats.org/officeDocument/2006/relationships/customXml" Target="../ink/ink201.xml"/><Relationship Id="rId145" Type="http://schemas.openxmlformats.org/officeDocument/2006/relationships/customXml" Target="../ink/ink200.xml"/><Relationship Id="rId144" Type="http://schemas.openxmlformats.org/officeDocument/2006/relationships/image" Target="../media/image103.png"/><Relationship Id="rId143" Type="http://schemas.openxmlformats.org/officeDocument/2006/relationships/customXml" Target="../ink/ink199.xml"/><Relationship Id="rId142" Type="http://schemas.openxmlformats.org/officeDocument/2006/relationships/image" Target="../media/image210.png"/><Relationship Id="rId141" Type="http://schemas.openxmlformats.org/officeDocument/2006/relationships/customXml" Target="../ink/ink198.xml"/><Relationship Id="rId140" Type="http://schemas.openxmlformats.org/officeDocument/2006/relationships/image" Target="../media/image209.png"/><Relationship Id="rId14" Type="http://schemas.openxmlformats.org/officeDocument/2006/relationships/image" Target="../media/image146.png"/><Relationship Id="rId139" Type="http://schemas.openxmlformats.org/officeDocument/2006/relationships/customXml" Target="../ink/ink197.xml"/><Relationship Id="rId138" Type="http://schemas.openxmlformats.org/officeDocument/2006/relationships/image" Target="../media/image208.png"/><Relationship Id="rId137" Type="http://schemas.openxmlformats.org/officeDocument/2006/relationships/customXml" Target="../ink/ink196.xml"/><Relationship Id="rId136" Type="http://schemas.openxmlformats.org/officeDocument/2006/relationships/image" Target="../media/image207.png"/><Relationship Id="rId135" Type="http://schemas.openxmlformats.org/officeDocument/2006/relationships/customXml" Target="../ink/ink195.xml"/><Relationship Id="rId134" Type="http://schemas.openxmlformats.org/officeDocument/2006/relationships/image" Target="../media/image206.png"/><Relationship Id="rId133" Type="http://schemas.openxmlformats.org/officeDocument/2006/relationships/customXml" Target="../ink/ink194.xml"/><Relationship Id="rId132" Type="http://schemas.openxmlformats.org/officeDocument/2006/relationships/image" Target="../media/image205.png"/><Relationship Id="rId131" Type="http://schemas.openxmlformats.org/officeDocument/2006/relationships/customXml" Target="../ink/ink193.xml"/><Relationship Id="rId130" Type="http://schemas.openxmlformats.org/officeDocument/2006/relationships/image" Target="../media/image204.png"/><Relationship Id="rId13" Type="http://schemas.openxmlformats.org/officeDocument/2006/relationships/customXml" Target="../ink/ink134.xml"/><Relationship Id="rId129" Type="http://schemas.openxmlformats.org/officeDocument/2006/relationships/customXml" Target="../ink/ink192.xml"/><Relationship Id="rId128" Type="http://schemas.openxmlformats.org/officeDocument/2006/relationships/image" Target="../media/image203.png"/><Relationship Id="rId127" Type="http://schemas.openxmlformats.org/officeDocument/2006/relationships/customXml" Target="../ink/ink191.xml"/><Relationship Id="rId126" Type="http://schemas.openxmlformats.org/officeDocument/2006/relationships/image" Target="../media/image202.png"/><Relationship Id="rId125" Type="http://schemas.openxmlformats.org/officeDocument/2006/relationships/customXml" Target="../ink/ink190.xml"/><Relationship Id="rId124" Type="http://schemas.openxmlformats.org/officeDocument/2006/relationships/image" Target="../media/image201.png"/><Relationship Id="rId123" Type="http://schemas.openxmlformats.org/officeDocument/2006/relationships/customXml" Target="../ink/ink189.xml"/><Relationship Id="rId122" Type="http://schemas.openxmlformats.org/officeDocument/2006/relationships/image" Target="../media/image200.png"/><Relationship Id="rId121" Type="http://schemas.openxmlformats.org/officeDocument/2006/relationships/customXml" Target="../ink/ink188.xml"/><Relationship Id="rId120" Type="http://schemas.openxmlformats.org/officeDocument/2006/relationships/image" Target="../media/image199.png"/><Relationship Id="rId12" Type="http://schemas.openxmlformats.org/officeDocument/2006/relationships/image" Target="../media/image145.png"/><Relationship Id="rId119" Type="http://schemas.openxmlformats.org/officeDocument/2006/relationships/customXml" Target="../ink/ink187.xml"/><Relationship Id="rId118" Type="http://schemas.openxmlformats.org/officeDocument/2006/relationships/image" Target="../media/image198.png"/><Relationship Id="rId117" Type="http://schemas.openxmlformats.org/officeDocument/2006/relationships/customXml" Target="../ink/ink186.xml"/><Relationship Id="rId116" Type="http://schemas.openxmlformats.org/officeDocument/2006/relationships/image" Target="../media/image197.png"/><Relationship Id="rId115" Type="http://schemas.openxmlformats.org/officeDocument/2006/relationships/customXml" Target="../ink/ink185.xml"/><Relationship Id="rId114" Type="http://schemas.openxmlformats.org/officeDocument/2006/relationships/image" Target="../media/image196.png"/><Relationship Id="rId113" Type="http://schemas.openxmlformats.org/officeDocument/2006/relationships/customXml" Target="../ink/ink184.xml"/><Relationship Id="rId112" Type="http://schemas.openxmlformats.org/officeDocument/2006/relationships/image" Target="../media/image195.png"/><Relationship Id="rId111" Type="http://schemas.openxmlformats.org/officeDocument/2006/relationships/customXml" Target="../ink/ink183.xml"/><Relationship Id="rId110" Type="http://schemas.openxmlformats.org/officeDocument/2006/relationships/image" Target="../media/image194.png"/><Relationship Id="rId11" Type="http://schemas.openxmlformats.org/officeDocument/2006/relationships/customXml" Target="../ink/ink133.xml"/><Relationship Id="rId109" Type="http://schemas.openxmlformats.org/officeDocument/2006/relationships/customXml" Target="../ink/ink182.xml"/><Relationship Id="rId108" Type="http://schemas.openxmlformats.org/officeDocument/2006/relationships/image" Target="../media/image193.png"/><Relationship Id="rId107" Type="http://schemas.openxmlformats.org/officeDocument/2006/relationships/customXml" Target="../ink/ink181.xml"/><Relationship Id="rId106" Type="http://schemas.openxmlformats.org/officeDocument/2006/relationships/image" Target="../media/image192.png"/><Relationship Id="rId105" Type="http://schemas.openxmlformats.org/officeDocument/2006/relationships/customXml" Target="../ink/ink180.xml"/><Relationship Id="rId104" Type="http://schemas.openxmlformats.org/officeDocument/2006/relationships/image" Target="../media/image191.png"/><Relationship Id="rId103" Type="http://schemas.openxmlformats.org/officeDocument/2006/relationships/customXml" Target="../ink/ink179.xml"/><Relationship Id="rId102" Type="http://schemas.openxmlformats.org/officeDocument/2006/relationships/image" Target="../media/image190.png"/><Relationship Id="rId101" Type="http://schemas.openxmlformats.org/officeDocument/2006/relationships/customXml" Target="../ink/ink178.xml"/><Relationship Id="rId100" Type="http://schemas.openxmlformats.org/officeDocument/2006/relationships/image" Target="../media/image189.png"/><Relationship Id="rId10" Type="http://schemas.openxmlformats.org/officeDocument/2006/relationships/image" Target="../media/image144.png"/><Relationship Id="rId1" Type="http://schemas.openxmlformats.org/officeDocument/2006/relationships/customXml" Target="../ink/ink128.xml"/></Relationships>
</file>

<file path=ppt/slides/_rels/slide11.xml.rels><?xml version="1.0" encoding="UTF-8" standalone="yes"?>
<Relationships xmlns="http://schemas.openxmlformats.org/package/2006/relationships"><Relationship Id="rId99" Type="http://schemas.openxmlformats.org/officeDocument/2006/relationships/customXml" Target="../ink/ink290.xml"/><Relationship Id="rId98" Type="http://schemas.openxmlformats.org/officeDocument/2006/relationships/image" Target="../media/image299.png"/><Relationship Id="rId97" Type="http://schemas.openxmlformats.org/officeDocument/2006/relationships/customXml" Target="../ink/ink289.xml"/><Relationship Id="rId96" Type="http://schemas.openxmlformats.org/officeDocument/2006/relationships/image" Target="../media/image298.png"/><Relationship Id="rId95" Type="http://schemas.openxmlformats.org/officeDocument/2006/relationships/customXml" Target="../ink/ink288.xml"/><Relationship Id="rId94" Type="http://schemas.openxmlformats.org/officeDocument/2006/relationships/image" Target="../media/image297.png"/><Relationship Id="rId93" Type="http://schemas.openxmlformats.org/officeDocument/2006/relationships/customXml" Target="../ink/ink287.xml"/><Relationship Id="rId92" Type="http://schemas.openxmlformats.org/officeDocument/2006/relationships/image" Target="../media/image296.png"/><Relationship Id="rId91" Type="http://schemas.openxmlformats.org/officeDocument/2006/relationships/customXml" Target="../ink/ink286.xml"/><Relationship Id="rId90" Type="http://schemas.openxmlformats.org/officeDocument/2006/relationships/image" Target="../media/image295.png"/><Relationship Id="rId9" Type="http://schemas.openxmlformats.org/officeDocument/2006/relationships/customXml" Target="../ink/ink245.xml"/><Relationship Id="rId89" Type="http://schemas.openxmlformats.org/officeDocument/2006/relationships/customXml" Target="../ink/ink285.xml"/><Relationship Id="rId88" Type="http://schemas.openxmlformats.org/officeDocument/2006/relationships/image" Target="../media/image294.png"/><Relationship Id="rId87" Type="http://schemas.openxmlformats.org/officeDocument/2006/relationships/customXml" Target="../ink/ink284.xml"/><Relationship Id="rId86" Type="http://schemas.openxmlformats.org/officeDocument/2006/relationships/image" Target="../media/image293.png"/><Relationship Id="rId85" Type="http://schemas.openxmlformats.org/officeDocument/2006/relationships/customXml" Target="../ink/ink283.xml"/><Relationship Id="rId84" Type="http://schemas.openxmlformats.org/officeDocument/2006/relationships/image" Target="../media/image292.png"/><Relationship Id="rId83" Type="http://schemas.openxmlformats.org/officeDocument/2006/relationships/customXml" Target="../ink/ink282.xml"/><Relationship Id="rId82" Type="http://schemas.openxmlformats.org/officeDocument/2006/relationships/image" Target="../media/image291.png"/><Relationship Id="rId81" Type="http://schemas.openxmlformats.org/officeDocument/2006/relationships/customXml" Target="../ink/ink281.xml"/><Relationship Id="rId80" Type="http://schemas.openxmlformats.org/officeDocument/2006/relationships/image" Target="../media/image290.png"/><Relationship Id="rId8" Type="http://schemas.openxmlformats.org/officeDocument/2006/relationships/image" Target="../media/image254.png"/><Relationship Id="rId79" Type="http://schemas.openxmlformats.org/officeDocument/2006/relationships/customXml" Target="../ink/ink280.xml"/><Relationship Id="rId78" Type="http://schemas.openxmlformats.org/officeDocument/2006/relationships/image" Target="../media/image289.png"/><Relationship Id="rId77" Type="http://schemas.openxmlformats.org/officeDocument/2006/relationships/customXml" Target="../ink/ink279.xml"/><Relationship Id="rId76" Type="http://schemas.openxmlformats.org/officeDocument/2006/relationships/image" Target="../media/image288.png"/><Relationship Id="rId75" Type="http://schemas.openxmlformats.org/officeDocument/2006/relationships/customXml" Target="../ink/ink278.xml"/><Relationship Id="rId74" Type="http://schemas.openxmlformats.org/officeDocument/2006/relationships/image" Target="../media/image287.png"/><Relationship Id="rId73" Type="http://schemas.openxmlformats.org/officeDocument/2006/relationships/customXml" Target="../ink/ink277.xml"/><Relationship Id="rId72" Type="http://schemas.openxmlformats.org/officeDocument/2006/relationships/image" Target="../media/image286.png"/><Relationship Id="rId71" Type="http://schemas.openxmlformats.org/officeDocument/2006/relationships/customXml" Target="../ink/ink276.xml"/><Relationship Id="rId70" Type="http://schemas.openxmlformats.org/officeDocument/2006/relationships/image" Target="../media/image285.png"/><Relationship Id="rId7" Type="http://schemas.openxmlformats.org/officeDocument/2006/relationships/customXml" Target="../ink/ink244.xml"/><Relationship Id="rId69" Type="http://schemas.openxmlformats.org/officeDocument/2006/relationships/customXml" Target="../ink/ink275.xml"/><Relationship Id="rId68" Type="http://schemas.openxmlformats.org/officeDocument/2006/relationships/image" Target="../media/image284.png"/><Relationship Id="rId67" Type="http://schemas.openxmlformats.org/officeDocument/2006/relationships/customXml" Target="../ink/ink274.xml"/><Relationship Id="rId66" Type="http://schemas.openxmlformats.org/officeDocument/2006/relationships/image" Target="../media/image283.png"/><Relationship Id="rId65" Type="http://schemas.openxmlformats.org/officeDocument/2006/relationships/customXml" Target="../ink/ink273.xml"/><Relationship Id="rId64" Type="http://schemas.openxmlformats.org/officeDocument/2006/relationships/image" Target="../media/image282.png"/><Relationship Id="rId63" Type="http://schemas.openxmlformats.org/officeDocument/2006/relationships/customXml" Target="../ink/ink272.xml"/><Relationship Id="rId62" Type="http://schemas.openxmlformats.org/officeDocument/2006/relationships/image" Target="../media/image281.png"/><Relationship Id="rId61" Type="http://schemas.openxmlformats.org/officeDocument/2006/relationships/customXml" Target="../ink/ink271.xml"/><Relationship Id="rId60" Type="http://schemas.openxmlformats.org/officeDocument/2006/relationships/image" Target="../media/image280.png"/><Relationship Id="rId6" Type="http://schemas.openxmlformats.org/officeDocument/2006/relationships/image" Target="../media/image253.png"/><Relationship Id="rId59" Type="http://schemas.openxmlformats.org/officeDocument/2006/relationships/customXml" Target="../ink/ink270.xml"/><Relationship Id="rId58" Type="http://schemas.openxmlformats.org/officeDocument/2006/relationships/image" Target="../media/image279.png"/><Relationship Id="rId57" Type="http://schemas.openxmlformats.org/officeDocument/2006/relationships/customXml" Target="../ink/ink269.xml"/><Relationship Id="rId56" Type="http://schemas.openxmlformats.org/officeDocument/2006/relationships/image" Target="../media/image278.png"/><Relationship Id="rId55" Type="http://schemas.openxmlformats.org/officeDocument/2006/relationships/customXml" Target="../ink/ink268.xml"/><Relationship Id="rId54" Type="http://schemas.openxmlformats.org/officeDocument/2006/relationships/image" Target="../media/image277.png"/><Relationship Id="rId53" Type="http://schemas.openxmlformats.org/officeDocument/2006/relationships/customXml" Target="../ink/ink267.xml"/><Relationship Id="rId52" Type="http://schemas.openxmlformats.org/officeDocument/2006/relationships/image" Target="../media/image276.png"/><Relationship Id="rId51" Type="http://schemas.openxmlformats.org/officeDocument/2006/relationships/customXml" Target="../ink/ink266.xml"/><Relationship Id="rId50" Type="http://schemas.openxmlformats.org/officeDocument/2006/relationships/image" Target="../media/image275.png"/><Relationship Id="rId5" Type="http://schemas.openxmlformats.org/officeDocument/2006/relationships/customXml" Target="../ink/ink243.xml"/><Relationship Id="rId49" Type="http://schemas.openxmlformats.org/officeDocument/2006/relationships/customXml" Target="../ink/ink265.xml"/><Relationship Id="rId48" Type="http://schemas.openxmlformats.org/officeDocument/2006/relationships/image" Target="../media/image274.png"/><Relationship Id="rId47" Type="http://schemas.openxmlformats.org/officeDocument/2006/relationships/customXml" Target="../ink/ink264.xml"/><Relationship Id="rId46" Type="http://schemas.openxmlformats.org/officeDocument/2006/relationships/image" Target="../media/image273.png"/><Relationship Id="rId45" Type="http://schemas.openxmlformats.org/officeDocument/2006/relationships/customXml" Target="../ink/ink263.xml"/><Relationship Id="rId44" Type="http://schemas.openxmlformats.org/officeDocument/2006/relationships/image" Target="../media/image272.png"/><Relationship Id="rId43" Type="http://schemas.openxmlformats.org/officeDocument/2006/relationships/customXml" Target="../ink/ink262.xml"/><Relationship Id="rId42" Type="http://schemas.openxmlformats.org/officeDocument/2006/relationships/image" Target="../media/image271.png"/><Relationship Id="rId41" Type="http://schemas.openxmlformats.org/officeDocument/2006/relationships/customXml" Target="../ink/ink261.xml"/><Relationship Id="rId40" Type="http://schemas.openxmlformats.org/officeDocument/2006/relationships/image" Target="../media/image270.png"/><Relationship Id="rId4" Type="http://schemas.openxmlformats.org/officeDocument/2006/relationships/image" Target="../media/image252.png"/><Relationship Id="rId39" Type="http://schemas.openxmlformats.org/officeDocument/2006/relationships/customXml" Target="../ink/ink260.xml"/><Relationship Id="rId38" Type="http://schemas.openxmlformats.org/officeDocument/2006/relationships/image" Target="../media/image269.png"/><Relationship Id="rId37" Type="http://schemas.openxmlformats.org/officeDocument/2006/relationships/customXml" Target="../ink/ink259.xml"/><Relationship Id="rId36" Type="http://schemas.openxmlformats.org/officeDocument/2006/relationships/image" Target="../media/image268.png"/><Relationship Id="rId35" Type="http://schemas.openxmlformats.org/officeDocument/2006/relationships/customXml" Target="../ink/ink258.xml"/><Relationship Id="rId34" Type="http://schemas.openxmlformats.org/officeDocument/2006/relationships/image" Target="../media/image267.png"/><Relationship Id="rId33" Type="http://schemas.openxmlformats.org/officeDocument/2006/relationships/customXml" Target="../ink/ink257.xml"/><Relationship Id="rId32" Type="http://schemas.openxmlformats.org/officeDocument/2006/relationships/image" Target="../media/image266.png"/><Relationship Id="rId31" Type="http://schemas.openxmlformats.org/officeDocument/2006/relationships/customXml" Target="../ink/ink256.xml"/><Relationship Id="rId30" Type="http://schemas.openxmlformats.org/officeDocument/2006/relationships/image" Target="../media/image265.png"/><Relationship Id="rId3" Type="http://schemas.openxmlformats.org/officeDocument/2006/relationships/customXml" Target="../ink/ink242.xml"/><Relationship Id="rId29" Type="http://schemas.openxmlformats.org/officeDocument/2006/relationships/customXml" Target="../ink/ink255.xml"/><Relationship Id="rId28" Type="http://schemas.openxmlformats.org/officeDocument/2006/relationships/image" Target="../media/image264.png"/><Relationship Id="rId27" Type="http://schemas.openxmlformats.org/officeDocument/2006/relationships/customXml" Target="../ink/ink254.xml"/><Relationship Id="rId26" Type="http://schemas.openxmlformats.org/officeDocument/2006/relationships/image" Target="../media/image263.png"/><Relationship Id="rId25" Type="http://schemas.openxmlformats.org/officeDocument/2006/relationships/customXml" Target="../ink/ink253.xml"/><Relationship Id="rId24" Type="http://schemas.openxmlformats.org/officeDocument/2006/relationships/image" Target="../media/image262.png"/><Relationship Id="rId234" Type="http://schemas.openxmlformats.org/officeDocument/2006/relationships/notesSlide" Target="../notesSlides/notesSlide7.xml"/><Relationship Id="rId233" Type="http://schemas.openxmlformats.org/officeDocument/2006/relationships/slideLayout" Target="../slideLayouts/slideLayout21.xml"/><Relationship Id="rId232" Type="http://schemas.openxmlformats.org/officeDocument/2006/relationships/image" Target="../media/image365.png"/><Relationship Id="rId231" Type="http://schemas.openxmlformats.org/officeDocument/2006/relationships/customXml" Target="../ink/ink356.xml"/><Relationship Id="rId230" Type="http://schemas.openxmlformats.org/officeDocument/2006/relationships/image" Target="../media/image364.png"/><Relationship Id="rId23" Type="http://schemas.openxmlformats.org/officeDocument/2006/relationships/customXml" Target="../ink/ink252.xml"/><Relationship Id="rId229" Type="http://schemas.openxmlformats.org/officeDocument/2006/relationships/customXml" Target="../ink/ink355.xml"/><Relationship Id="rId228" Type="http://schemas.openxmlformats.org/officeDocument/2006/relationships/image" Target="../media/image363.png"/><Relationship Id="rId227" Type="http://schemas.openxmlformats.org/officeDocument/2006/relationships/customXml" Target="../ink/ink354.xml"/><Relationship Id="rId226" Type="http://schemas.openxmlformats.org/officeDocument/2006/relationships/image" Target="../media/image362.png"/><Relationship Id="rId225" Type="http://schemas.openxmlformats.org/officeDocument/2006/relationships/customXml" Target="../ink/ink353.xml"/><Relationship Id="rId224" Type="http://schemas.openxmlformats.org/officeDocument/2006/relationships/image" Target="../media/image361.png"/><Relationship Id="rId223" Type="http://schemas.openxmlformats.org/officeDocument/2006/relationships/customXml" Target="../ink/ink352.xml"/><Relationship Id="rId222" Type="http://schemas.openxmlformats.org/officeDocument/2006/relationships/image" Target="../media/image360.png"/><Relationship Id="rId221" Type="http://schemas.openxmlformats.org/officeDocument/2006/relationships/customXml" Target="../ink/ink351.xml"/><Relationship Id="rId220" Type="http://schemas.openxmlformats.org/officeDocument/2006/relationships/image" Target="../media/image359.png"/><Relationship Id="rId22" Type="http://schemas.openxmlformats.org/officeDocument/2006/relationships/image" Target="../media/image261.png"/><Relationship Id="rId219" Type="http://schemas.openxmlformats.org/officeDocument/2006/relationships/customXml" Target="../ink/ink350.xml"/><Relationship Id="rId218" Type="http://schemas.openxmlformats.org/officeDocument/2006/relationships/image" Target="../media/image358.png"/><Relationship Id="rId217" Type="http://schemas.openxmlformats.org/officeDocument/2006/relationships/customXml" Target="../ink/ink349.xml"/><Relationship Id="rId216" Type="http://schemas.openxmlformats.org/officeDocument/2006/relationships/image" Target="../media/image357.png"/><Relationship Id="rId215" Type="http://schemas.openxmlformats.org/officeDocument/2006/relationships/customXml" Target="../ink/ink348.xml"/><Relationship Id="rId214" Type="http://schemas.openxmlformats.org/officeDocument/2006/relationships/image" Target="../media/image356.png"/><Relationship Id="rId213" Type="http://schemas.openxmlformats.org/officeDocument/2006/relationships/customXml" Target="../ink/ink347.xml"/><Relationship Id="rId212" Type="http://schemas.openxmlformats.org/officeDocument/2006/relationships/image" Target="../media/image355.png"/><Relationship Id="rId211" Type="http://schemas.openxmlformats.org/officeDocument/2006/relationships/customXml" Target="../ink/ink346.xml"/><Relationship Id="rId210" Type="http://schemas.openxmlformats.org/officeDocument/2006/relationships/image" Target="../media/image354.png"/><Relationship Id="rId21" Type="http://schemas.openxmlformats.org/officeDocument/2006/relationships/customXml" Target="../ink/ink251.xml"/><Relationship Id="rId209" Type="http://schemas.openxmlformats.org/officeDocument/2006/relationships/customXml" Target="../ink/ink345.xml"/><Relationship Id="rId208" Type="http://schemas.openxmlformats.org/officeDocument/2006/relationships/image" Target="../media/image353.png"/><Relationship Id="rId207" Type="http://schemas.openxmlformats.org/officeDocument/2006/relationships/customXml" Target="../ink/ink344.xml"/><Relationship Id="rId206" Type="http://schemas.openxmlformats.org/officeDocument/2006/relationships/image" Target="../media/image352.png"/><Relationship Id="rId205" Type="http://schemas.openxmlformats.org/officeDocument/2006/relationships/customXml" Target="../ink/ink343.xml"/><Relationship Id="rId204" Type="http://schemas.openxmlformats.org/officeDocument/2006/relationships/image" Target="../media/image351.png"/><Relationship Id="rId203" Type="http://schemas.openxmlformats.org/officeDocument/2006/relationships/customXml" Target="../ink/ink342.xml"/><Relationship Id="rId202" Type="http://schemas.openxmlformats.org/officeDocument/2006/relationships/image" Target="../media/image350.png"/><Relationship Id="rId201" Type="http://schemas.openxmlformats.org/officeDocument/2006/relationships/customXml" Target="../ink/ink341.xml"/><Relationship Id="rId200" Type="http://schemas.openxmlformats.org/officeDocument/2006/relationships/image" Target="../media/image349.png"/><Relationship Id="rId20" Type="http://schemas.openxmlformats.org/officeDocument/2006/relationships/image" Target="../media/image260.png"/><Relationship Id="rId2" Type="http://schemas.openxmlformats.org/officeDocument/2006/relationships/image" Target="../media/image251.png"/><Relationship Id="rId199" Type="http://schemas.openxmlformats.org/officeDocument/2006/relationships/customXml" Target="../ink/ink340.xml"/><Relationship Id="rId198" Type="http://schemas.openxmlformats.org/officeDocument/2006/relationships/image" Target="../media/image348.png"/><Relationship Id="rId197" Type="http://schemas.openxmlformats.org/officeDocument/2006/relationships/customXml" Target="../ink/ink339.xml"/><Relationship Id="rId196" Type="http://schemas.openxmlformats.org/officeDocument/2006/relationships/image" Target="../media/image347.png"/><Relationship Id="rId195" Type="http://schemas.openxmlformats.org/officeDocument/2006/relationships/customXml" Target="../ink/ink338.xml"/><Relationship Id="rId194" Type="http://schemas.openxmlformats.org/officeDocument/2006/relationships/image" Target="../media/image346.png"/><Relationship Id="rId193" Type="http://schemas.openxmlformats.org/officeDocument/2006/relationships/customXml" Target="../ink/ink337.xml"/><Relationship Id="rId192" Type="http://schemas.openxmlformats.org/officeDocument/2006/relationships/image" Target="../media/image345.png"/><Relationship Id="rId191" Type="http://schemas.openxmlformats.org/officeDocument/2006/relationships/customXml" Target="../ink/ink336.xml"/><Relationship Id="rId190" Type="http://schemas.openxmlformats.org/officeDocument/2006/relationships/image" Target="../media/image344.png"/><Relationship Id="rId19" Type="http://schemas.openxmlformats.org/officeDocument/2006/relationships/customXml" Target="../ink/ink250.xml"/><Relationship Id="rId189" Type="http://schemas.openxmlformats.org/officeDocument/2006/relationships/customXml" Target="../ink/ink335.xml"/><Relationship Id="rId188" Type="http://schemas.openxmlformats.org/officeDocument/2006/relationships/image" Target="../media/image343.png"/><Relationship Id="rId187" Type="http://schemas.openxmlformats.org/officeDocument/2006/relationships/customXml" Target="../ink/ink334.xml"/><Relationship Id="rId186" Type="http://schemas.openxmlformats.org/officeDocument/2006/relationships/image" Target="../media/image342.png"/><Relationship Id="rId185" Type="http://schemas.openxmlformats.org/officeDocument/2006/relationships/customXml" Target="../ink/ink333.xml"/><Relationship Id="rId184" Type="http://schemas.openxmlformats.org/officeDocument/2006/relationships/image" Target="../media/image341.png"/><Relationship Id="rId183" Type="http://schemas.openxmlformats.org/officeDocument/2006/relationships/customXml" Target="../ink/ink332.xml"/><Relationship Id="rId182" Type="http://schemas.openxmlformats.org/officeDocument/2006/relationships/image" Target="../media/image340.png"/><Relationship Id="rId181" Type="http://schemas.openxmlformats.org/officeDocument/2006/relationships/customXml" Target="../ink/ink331.xml"/><Relationship Id="rId180" Type="http://schemas.openxmlformats.org/officeDocument/2006/relationships/image" Target="../media/image339.png"/><Relationship Id="rId18" Type="http://schemas.openxmlformats.org/officeDocument/2006/relationships/image" Target="../media/image259.png"/><Relationship Id="rId179" Type="http://schemas.openxmlformats.org/officeDocument/2006/relationships/customXml" Target="../ink/ink330.xml"/><Relationship Id="rId178" Type="http://schemas.openxmlformats.org/officeDocument/2006/relationships/image" Target="../media/image338.png"/><Relationship Id="rId177" Type="http://schemas.openxmlformats.org/officeDocument/2006/relationships/customXml" Target="../ink/ink329.xml"/><Relationship Id="rId176" Type="http://schemas.openxmlformats.org/officeDocument/2006/relationships/image" Target="../media/image337.png"/><Relationship Id="rId175" Type="http://schemas.openxmlformats.org/officeDocument/2006/relationships/customXml" Target="../ink/ink328.xml"/><Relationship Id="rId174" Type="http://schemas.openxmlformats.org/officeDocument/2006/relationships/image" Target="../media/image336.png"/><Relationship Id="rId173" Type="http://schemas.openxmlformats.org/officeDocument/2006/relationships/customXml" Target="../ink/ink327.xml"/><Relationship Id="rId172" Type="http://schemas.openxmlformats.org/officeDocument/2006/relationships/image" Target="../media/image335.png"/><Relationship Id="rId171" Type="http://schemas.openxmlformats.org/officeDocument/2006/relationships/customXml" Target="../ink/ink326.xml"/><Relationship Id="rId170" Type="http://schemas.openxmlformats.org/officeDocument/2006/relationships/image" Target="../media/image334.png"/><Relationship Id="rId17" Type="http://schemas.openxmlformats.org/officeDocument/2006/relationships/customXml" Target="../ink/ink249.xml"/><Relationship Id="rId169" Type="http://schemas.openxmlformats.org/officeDocument/2006/relationships/customXml" Target="../ink/ink325.xml"/><Relationship Id="rId168" Type="http://schemas.openxmlformats.org/officeDocument/2006/relationships/image" Target="../media/image333.png"/><Relationship Id="rId167" Type="http://schemas.openxmlformats.org/officeDocument/2006/relationships/customXml" Target="../ink/ink324.xml"/><Relationship Id="rId166" Type="http://schemas.openxmlformats.org/officeDocument/2006/relationships/image" Target="../media/image332.png"/><Relationship Id="rId165" Type="http://schemas.openxmlformats.org/officeDocument/2006/relationships/customXml" Target="../ink/ink323.xml"/><Relationship Id="rId164" Type="http://schemas.openxmlformats.org/officeDocument/2006/relationships/image" Target="../media/image331.png"/><Relationship Id="rId163" Type="http://schemas.openxmlformats.org/officeDocument/2006/relationships/customXml" Target="../ink/ink322.xml"/><Relationship Id="rId162" Type="http://schemas.openxmlformats.org/officeDocument/2006/relationships/image" Target="../media/image330.png"/><Relationship Id="rId161" Type="http://schemas.openxmlformats.org/officeDocument/2006/relationships/customXml" Target="../ink/ink321.xml"/><Relationship Id="rId160" Type="http://schemas.openxmlformats.org/officeDocument/2006/relationships/image" Target="../media/image329.png"/><Relationship Id="rId16" Type="http://schemas.openxmlformats.org/officeDocument/2006/relationships/image" Target="../media/image258.png"/><Relationship Id="rId159" Type="http://schemas.openxmlformats.org/officeDocument/2006/relationships/customXml" Target="../ink/ink320.xml"/><Relationship Id="rId158" Type="http://schemas.openxmlformats.org/officeDocument/2006/relationships/image" Target="../media/image328.png"/><Relationship Id="rId157" Type="http://schemas.openxmlformats.org/officeDocument/2006/relationships/customXml" Target="../ink/ink319.xml"/><Relationship Id="rId156" Type="http://schemas.openxmlformats.org/officeDocument/2006/relationships/image" Target="../media/image327.png"/><Relationship Id="rId155" Type="http://schemas.openxmlformats.org/officeDocument/2006/relationships/customXml" Target="../ink/ink318.xml"/><Relationship Id="rId154" Type="http://schemas.openxmlformats.org/officeDocument/2006/relationships/image" Target="../media/image326.png"/><Relationship Id="rId153" Type="http://schemas.openxmlformats.org/officeDocument/2006/relationships/customXml" Target="../ink/ink317.xml"/><Relationship Id="rId152" Type="http://schemas.openxmlformats.org/officeDocument/2006/relationships/image" Target="../media/image325.png"/><Relationship Id="rId151" Type="http://schemas.openxmlformats.org/officeDocument/2006/relationships/customXml" Target="../ink/ink316.xml"/><Relationship Id="rId150" Type="http://schemas.openxmlformats.org/officeDocument/2006/relationships/image" Target="../media/image324.png"/><Relationship Id="rId15" Type="http://schemas.openxmlformats.org/officeDocument/2006/relationships/customXml" Target="../ink/ink248.xml"/><Relationship Id="rId149" Type="http://schemas.openxmlformats.org/officeDocument/2006/relationships/customXml" Target="../ink/ink315.xml"/><Relationship Id="rId148" Type="http://schemas.openxmlformats.org/officeDocument/2006/relationships/image" Target="../media/image323.png"/><Relationship Id="rId147" Type="http://schemas.openxmlformats.org/officeDocument/2006/relationships/customXml" Target="../ink/ink314.xml"/><Relationship Id="rId146" Type="http://schemas.openxmlformats.org/officeDocument/2006/relationships/image" Target="../media/image322.png"/><Relationship Id="rId145" Type="http://schemas.openxmlformats.org/officeDocument/2006/relationships/customXml" Target="../ink/ink313.xml"/><Relationship Id="rId144" Type="http://schemas.openxmlformats.org/officeDocument/2006/relationships/image" Target="../media/image321.png"/><Relationship Id="rId143" Type="http://schemas.openxmlformats.org/officeDocument/2006/relationships/customXml" Target="../ink/ink312.xml"/><Relationship Id="rId142" Type="http://schemas.openxmlformats.org/officeDocument/2006/relationships/image" Target="../media/image320.png"/><Relationship Id="rId141" Type="http://schemas.openxmlformats.org/officeDocument/2006/relationships/customXml" Target="../ink/ink311.xml"/><Relationship Id="rId140" Type="http://schemas.openxmlformats.org/officeDocument/2006/relationships/image" Target="../media/image319.png"/><Relationship Id="rId14" Type="http://schemas.openxmlformats.org/officeDocument/2006/relationships/image" Target="../media/image257.png"/><Relationship Id="rId139" Type="http://schemas.openxmlformats.org/officeDocument/2006/relationships/customXml" Target="../ink/ink310.xml"/><Relationship Id="rId138" Type="http://schemas.openxmlformats.org/officeDocument/2006/relationships/image" Target="../media/image318.png"/><Relationship Id="rId137" Type="http://schemas.openxmlformats.org/officeDocument/2006/relationships/customXml" Target="../ink/ink309.xml"/><Relationship Id="rId136" Type="http://schemas.openxmlformats.org/officeDocument/2006/relationships/image" Target="../media/image317.png"/><Relationship Id="rId135" Type="http://schemas.openxmlformats.org/officeDocument/2006/relationships/customXml" Target="../ink/ink308.xml"/><Relationship Id="rId134" Type="http://schemas.openxmlformats.org/officeDocument/2006/relationships/image" Target="../media/image316.png"/><Relationship Id="rId133" Type="http://schemas.openxmlformats.org/officeDocument/2006/relationships/customXml" Target="../ink/ink307.xml"/><Relationship Id="rId132" Type="http://schemas.openxmlformats.org/officeDocument/2006/relationships/image" Target="../media/image315.png"/><Relationship Id="rId131" Type="http://schemas.openxmlformats.org/officeDocument/2006/relationships/customXml" Target="../ink/ink306.xml"/><Relationship Id="rId130" Type="http://schemas.openxmlformats.org/officeDocument/2006/relationships/image" Target="../media/image314.png"/><Relationship Id="rId13" Type="http://schemas.openxmlformats.org/officeDocument/2006/relationships/customXml" Target="../ink/ink247.xml"/><Relationship Id="rId129" Type="http://schemas.openxmlformats.org/officeDocument/2006/relationships/customXml" Target="../ink/ink305.xml"/><Relationship Id="rId128" Type="http://schemas.openxmlformats.org/officeDocument/2006/relationships/image" Target="../media/image313.png"/><Relationship Id="rId127" Type="http://schemas.openxmlformats.org/officeDocument/2006/relationships/customXml" Target="../ink/ink304.xml"/><Relationship Id="rId126" Type="http://schemas.openxmlformats.org/officeDocument/2006/relationships/image" Target="../media/image312.png"/><Relationship Id="rId125" Type="http://schemas.openxmlformats.org/officeDocument/2006/relationships/customXml" Target="../ink/ink303.xml"/><Relationship Id="rId124" Type="http://schemas.openxmlformats.org/officeDocument/2006/relationships/image" Target="../media/image311.png"/><Relationship Id="rId123" Type="http://schemas.openxmlformats.org/officeDocument/2006/relationships/customXml" Target="../ink/ink302.xml"/><Relationship Id="rId122" Type="http://schemas.openxmlformats.org/officeDocument/2006/relationships/image" Target="../media/image310.png"/><Relationship Id="rId121" Type="http://schemas.openxmlformats.org/officeDocument/2006/relationships/customXml" Target="../ink/ink301.xml"/><Relationship Id="rId120" Type="http://schemas.openxmlformats.org/officeDocument/2006/relationships/image" Target="../media/image309.png"/><Relationship Id="rId12" Type="http://schemas.openxmlformats.org/officeDocument/2006/relationships/image" Target="../media/image256.png"/><Relationship Id="rId119" Type="http://schemas.openxmlformats.org/officeDocument/2006/relationships/customXml" Target="../ink/ink300.xml"/><Relationship Id="rId118" Type="http://schemas.openxmlformats.org/officeDocument/2006/relationships/image" Target="../media/image308.png"/><Relationship Id="rId117" Type="http://schemas.openxmlformats.org/officeDocument/2006/relationships/customXml" Target="../ink/ink299.xml"/><Relationship Id="rId116" Type="http://schemas.openxmlformats.org/officeDocument/2006/relationships/image" Target="../media/image307.png"/><Relationship Id="rId115" Type="http://schemas.openxmlformats.org/officeDocument/2006/relationships/customXml" Target="../ink/ink298.xml"/><Relationship Id="rId114" Type="http://schemas.openxmlformats.org/officeDocument/2006/relationships/image" Target="../media/image306.png"/><Relationship Id="rId113" Type="http://schemas.openxmlformats.org/officeDocument/2006/relationships/customXml" Target="../ink/ink297.xml"/><Relationship Id="rId112" Type="http://schemas.openxmlformats.org/officeDocument/2006/relationships/image" Target="../media/image103.png"/><Relationship Id="rId111" Type="http://schemas.openxmlformats.org/officeDocument/2006/relationships/customXml" Target="../ink/ink296.xml"/><Relationship Id="rId110" Type="http://schemas.openxmlformats.org/officeDocument/2006/relationships/image" Target="../media/image305.png"/><Relationship Id="rId11" Type="http://schemas.openxmlformats.org/officeDocument/2006/relationships/customXml" Target="../ink/ink246.xml"/><Relationship Id="rId109" Type="http://schemas.openxmlformats.org/officeDocument/2006/relationships/customXml" Target="../ink/ink295.xml"/><Relationship Id="rId108" Type="http://schemas.openxmlformats.org/officeDocument/2006/relationships/image" Target="../media/image304.png"/><Relationship Id="rId107" Type="http://schemas.openxmlformats.org/officeDocument/2006/relationships/customXml" Target="../ink/ink294.xml"/><Relationship Id="rId106" Type="http://schemas.openxmlformats.org/officeDocument/2006/relationships/image" Target="../media/image303.png"/><Relationship Id="rId105" Type="http://schemas.openxmlformats.org/officeDocument/2006/relationships/customXml" Target="../ink/ink293.xml"/><Relationship Id="rId104" Type="http://schemas.openxmlformats.org/officeDocument/2006/relationships/image" Target="../media/image302.png"/><Relationship Id="rId103" Type="http://schemas.openxmlformats.org/officeDocument/2006/relationships/customXml" Target="../ink/ink292.xml"/><Relationship Id="rId102" Type="http://schemas.openxmlformats.org/officeDocument/2006/relationships/image" Target="../media/image301.png"/><Relationship Id="rId101" Type="http://schemas.openxmlformats.org/officeDocument/2006/relationships/customXml" Target="../ink/ink291.xml"/><Relationship Id="rId100" Type="http://schemas.openxmlformats.org/officeDocument/2006/relationships/image" Target="../media/image300.png"/><Relationship Id="rId10" Type="http://schemas.openxmlformats.org/officeDocument/2006/relationships/image" Target="../media/image255.png"/><Relationship Id="rId1" Type="http://schemas.openxmlformats.org/officeDocument/2006/relationships/customXml" Target="../ink/ink241.xml"/></Relationships>
</file>

<file path=ppt/slides/_rels/slide12.xml.rels><?xml version="1.0" encoding="UTF-8" standalone="yes"?>
<Relationships xmlns="http://schemas.openxmlformats.org/package/2006/relationships"><Relationship Id="rId99" Type="http://schemas.openxmlformats.org/officeDocument/2006/relationships/image" Target="../media/image414.png"/><Relationship Id="rId98" Type="http://schemas.openxmlformats.org/officeDocument/2006/relationships/customXml" Target="../ink/ink405.xml"/><Relationship Id="rId97" Type="http://schemas.openxmlformats.org/officeDocument/2006/relationships/image" Target="../media/image413.png"/><Relationship Id="rId96" Type="http://schemas.openxmlformats.org/officeDocument/2006/relationships/customXml" Target="../ink/ink404.xml"/><Relationship Id="rId95" Type="http://schemas.openxmlformats.org/officeDocument/2006/relationships/image" Target="../media/image412.png"/><Relationship Id="rId94" Type="http://schemas.openxmlformats.org/officeDocument/2006/relationships/customXml" Target="../ink/ink403.xml"/><Relationship Id="rId93" Type="http://schemas.openxmlformats.org/officeDocument/2006/relationships/image" Target="../media/image411.png"/><Relationship Id="rId92" Type="http://schemas.openxmlformats.org/officeDocument/2006/relationships/customXml" Target="../ink/ink402.xml"/><Relationship Id="rId91" Type="http://schemas.openxmlformats.org/officeDocument/2006/relationships/image" Target="../media/image410.png"/><Relationship Id="rId90" Type="http://schemas.openxmlformats.org/officeDocument/2006/relationships/customXml" Target="../ink/ink401.xml"/><Relationship Id="rId9" Type="http://schemas.openxmlformats.org/officeDocument/2006/relationships/customXml" Target="../ink/ink360.xml"/><Relationship Id="rId89" Type="http://schemas.openxmlformats.org/officeDocument/2006/relationships/image" Target="../media/image409.png"/><Relationship Id="rId88" Type="http://schemas.openxmlformats.org/officeDocument/2006/relationships/customXml" Target="../ink/ink400.xml"/><Relationship Id="rId87" Type="http://schemas.openxmlformats.org/officeDocument/2006/relationships/image" Target="../media/image408.png"/><Relationship Id="rId86" Type="http://schemas.openxmlformats.org/officeDocument/2006/relationships/customXml" Target="../ink/ink399.xml"/><Relationship Id="rId85" Type="http://schemas.openxmlformats.org/officeDocument/2006/relationships/image" Target="../media/image407.png"/><Relationship Id="rId84" Type="http://schemas.openxmlformats.org/officeDocument/2006/relationships/customXml" Target="../ink/ink398.xml"/><Relationship Id="rId83" Type="http://schemas.openxmlformats.org/officeDocument/2006/relationships/image" Target="../media/image406.png"/><Relationship Id="rId82" Type="http://schemas.openxmlformats.org/officeDocument/2006/relationships/customXml" Target="../ink/ink397.xml"/><Relationship Id="rId81" Type="http://schemas.openxmlformats.org/officeDocument/2006/relationships/image" Target="../media/image405.png"/><Relationship Id="rId80" Type="http://schemas.openxmlformats.org/officeDocument/2006/relationships/customXml" Target="../ink/ink396.xml"/><Relationship Id="rId8" Type="http://schemas.openxmlformats.org/officeDocument/2006/relationships/image" Target="../media/image370.png"/><Relationship Id="rId79" Type="http://schemas.openxmlformats.org/officeDocument/2006/relationships/image" Target="../media/image404.png"/><Relationship Id="rId78" Type="http://schemas.openxmlformats.org/officeDocument/2006/relationships/customXml" Target="../ink/ink395.xml"/><Relationship Id="rId77" Type="http://schemas.openxmlformats.org/officeDocument/2006/relationships/image" Target="../media/image403.png"/><Relationship Id="rId76" Type="http://schemas.openxmlformats.org/officeDocument/2006/relationships/customXml" Target="../ink/ink394.xml"/><Relationship Id="rId75" Type="http://schemas.openxmlformats.org/officeDocument/2006/relationships/image" Target="../media/image402.png"/><Relationship Id="rId74" Type="http://schemas.openxmlformats.org/officeDocument/2006/relationships/customXml" Target="../ink/ink393.xml"/><Relationship Id="rId73" Type="http://schemas.openxmlformats.org/officeDocument/2006/relationships/image" Target="../media/image401.png"/><Relationship Id="rId72" Type="http://schemas.openxmlformats.org/officeDocument/2006/relationships/customXml" Target="../ink/ink392.xml"/><Relationship Id="rId71" Type="http://schemas.openxmlformats.org/officeDocument/2006/relationships/image" Target="../media/image400.png"/><Relationship Id="rId70" Type="http://schemas.openxmlformats.org/officeDocument/2006/relationships/customXml" Target="../ink/ink391.xml"/><Relationship Id="rId7" Type="http://schemas.openxmlformats.org/officeDocument/2006/relationships/customXml" Target="../ink/ink359.xml"/><Relationship Id="rId69" Type="http://schemas.openxmlformats.org/officeDocument/2006/relationships/image" Target="../media/image399.png"/><Relationship Id="rId68" Type="http://schemas.openxmlformats.org/officeDocument/2006/relationships/customXml" Target="../ink/ink390.xml"/><Relationship Id="rId67" Type="http://schemas.openxmlformats.org/officeDocument/2006/relationships/image" Target="../media/image398.png"/><Relationship Id="rId66" Type="http://schemas.openxmlformats.org/officeDocument/2006/relationships/customXml" Target="../ink/ink389.xml"/><Relationship Id="rId65" Type="http://schemas.openxmlformats.org/officeDocument/2006/relationships/image" Target="../media/image397.png"/><Relationship Id="rId64" Type="http://schemas.openxmlformats.org/officeDocument/2006/relationships/customXml" Target="../ink/ink388.xml"/><Relationship Id="rId63" Type="http://schemas.openxmlformats.org/officeDocument/2006/relationships/image" Target="../media/image396.png"/><Relationship Id="rId62" Type="http://schemas.openxmlformats.org/officeDocument/2006/relationships/customXml" Target="../ink/ink387.xml"/><Relationship Id="rId61" Type="http://schemas.openxmlformats.org/officeDocument/2006/relationships/image" Target="../media/image395.png"/><Relationship Id="rId60" Type="http://schemas.openxmlformats.org/officeDocument/2006/relationships/customXml" Target="../ink/ink386.xml"/><Relationship Id="rId6" Type="http://schemas.openxmlformats.org/officeDocument/2006/relationships/image" Target="../media/image369.png"/><Relationship Id="rId59" Type="http://schemas.openxmlformats.org/officeDocument/2006/relationships/image" Target="../media/image394.png"/><Relationship Id="rId58" Type="http://schemas.openxmlformats.org/officeDocument/2006/relationships/customXml" Target="../ink/ink385.xml"/><Relationship Id="rId57" Type="http://schemas.openxmlformats.org/officeDocument/2006/relationships/image" Target="../media/image393.png"/><Relationship Id="rId56" Type="http://schemas.openxmlformats.org/officeDocument/2006/relationships/customXml" Target="../ink/ink384.xml"/><Relationship Id="rId55" Type="http://schemas.openxmlformats.org/officeDocument/2006/relationships/customXml" Target="../ink/ink383.xml"/><Relationship Id="rId54" Type="http://schemas.openxmlformats.org/officeDocument/2006/relationships/image" Target="../media/image103.png"/><Relationship Id="rId53" Type="http://schemas.openxmlformats.org/officeDocument/2006/relationships/customXml" Target="../ink/ink382.xml"/><Relationship Id="rId52" Type="http://schemas.openxmlformats.org/officeDocument/2006/relationships/image" Target="../media/image392.png"/><Relationship Id="rId51" Type="http://schemas.openxmlformats.org/officeDocument/2006/relationships/customXml" Target="../ink/ink381.xml"/><Relationship Id="rId50" Type="http://schemas.openxmlformats.org/officeDocument/2006/relationships/image" Target="../media/image391.png"/><Relationship Id="rId5" Type="http://schemas.openxmlformats.org/officeDocument/2006/relationships/customXml" Target="../ink/ink358.xml"/><Relationship Id="rId49" Type="http://schemas.openxmlformats.org/officeDocument/2006/relationships/customXml" Target="../ink/ink380.xml"/><Relationship Id="rId48" Type="http://schemas.openxmlformats.org/officeDocument/2006/relationships/image" Target="../media/image390.png"/><Relationship Id="rId47" Type="http://schemas.openxmlformats.org/officeDocument/2006/relationships/customXml" Target="../ink/ink379.xml"/><Relationship Id="rId46" Type="http://schemas.openxmlformats.org/officeDocument/2006/relationships/image" Target="../media/image389.png"/><Relationship Id="rId45" Type="http://schemas.openxmlformats.org/officeDocument/2006/relationships/customXml" Target="../ink/ink378.xml"/><Relationship Id="rId44" Type="http://schemas.openxmlformats.org/officeDocument/2006/relationships/image" Target="../media/image388.png"/><Relationship Id="rId43" Type="http://schemas.openxmlformats.org/officeDocument/2006/relationships/customXml" Target="../ink/ink377.xml"/><Relationship Id="rId42" Type="http://schemas.openxmlformats.org/officeDocument/2006/relationships/image" Target="../media/image387.png"/><Relationship Id="rId41" Type="http://schemas.openxmlformats.org/officeDocument/2006/relationships/customXml" Target="../ink/ink376.xml"/><Relationship Id="rId40" Type="http://schemas.openxmlformats.org/officeDocument/2006/relationships/image" Target="../media/image386.png"/><Relationship Id="rId4" Type="http://schemas.openxmlformats.org/officeDocument/2006/relationships/image" Target="../media/image368.png"/><Relationship Id="rId39" Type="http://schemas.openxmlformats.org/officeDocument/2006/relationships/customXml" Target="../ink/ink375.xml"/><Relationship Id="rId38" Type="http://schemas.openxmlformats.org/officeDocument/2006/relationships/image" Target="../media/image385.png"/><Relationship Id="rId37" Type="http://schemas.openxmlformats.org/officeDocument/2006/relationships/customXml" Target="../ink/ink374.xml"/><Relationship Id="rId36" Type="http://schemas.openxmlformats.org/officeDocument/2006/relationships/image" Target="../media/image384.png"/><Relationship Id="rId35" Type="http://schemas.openxmlformats.org/officeDocument/2006/relationships/customXml" Target="../ink/ink373.xml"/><Relationship Id="rId34" Type="http://schemas.openxmlformats.org/officeDocument/2006/relationships/image" Target="../media/image383.png"/><Relationship Id="rId33" Type="http://schemas.openxmlformats.org/officeDocument/2006/relationships/customXml" Target="../ink/ink372.xml"/><Relationship Id="rId32" Type="http://schemas.openxmlformats.org/officeDocument/2006/relationships/image" Target="../media/image382.png"/><Relationship Id="rId31" Type="http://schemas.openxmlformats.org/officeDocument/2006/relationships/customXml" Target="../ink/ink371.xml"/><Relationship Id="rId30" Type="http://schemas.openxmlformats.org/officeDocument/2006/relationships/image" Target="../media/image381.png"/><Relationship Id="rId3" Type="http://schemas.openxmlformats.org/officeDocument/2006/relationships/customXml" Target="../ink/ink357.xml"/><Relationship Id="rId29" Type="http://schemas.openxmlformats.org/officeDocument/2006/relationships/customXml" Target="../ink/ink370.xml"/><Relationship Id="rId28" Type="http://schemas.openxmlformats.org/officeDocument/2006/relationships/image" Target="../media/image380.png"/><Relationship Id="rId27" Type="http://schemas.openxmlformats.org/officeDocument/2006/relationships/customXml" Target="../ink/ink369.xml"/><Relationship Id="rId26" Type="http://schemas.openxmlformats.org/officeDocument/2006/relationships/image" Target="../media/image379.png"/><Relationship Id="rId25" Type="http://schemas.openxmlformats.org/officeDocument/2006/relationships/customXml" Target="../ink/ink368.xml"/><Relationship Id="rId248" Type="http://schemas.openxmlformats.org/officeDocument/2006/relationships/notesSlide" Target="../notesSlides/notesSlide8.xml"/><Relationship Id="rId247" Type="http://schemas.openxmlformats.org/officeDocument/2006/relationships/slideLayout" Target="../slideLayouts/slideLayout25.xml"/><Relationship Id="rId246" Type="http://schemas.openxmlformats.org/officeDocument/2006/relationships/image" Target="../media/image486.png"/><Relationship Id="rId245" Type="http://schemas.openxmlformats.org/officeDocument/2006/relationships/customXml" Target="../ink/ink479.xml"/><Relationship Id="rId244" Type="http://schemas.openxmlformats.org/officeDocument/2006/relationships/image" Target="../media/image485.png"/><Relationship Id="rId243" Type="http://schemas.openxmlformats.org/officeDocument/2006/relationships/customXml" Target="../ink/ink478.xml"/><Relationship Id="rId242" Type="http://schemas.openxmlformats.org/officeDocument/2006/relationships/image" Target="../media/image484.png"/><Relationship Id="rId241" Type="http://schemas.openxmlformats.org/officeDocument/2006/relationships/customXml" Target="../ink/ink477.xml"/><Relationship Id="rId240" Type="http://schemas.openxmlformats.org/officeDocument/2006/relationships/image" Target="../media/image483.png"/><Relationship Id="rId24" Type="http://schemas.openxmlformats.org/officeDocument/2006/relationships/image" Target="../media/image378.png"/><Relationship Id="rId239" Type="http://schemas.openxmlformats.org/officeDocument/2006/relationships/customXml" Target="../ink/ink476.xml"/><Relationship Id="rId238" Type="http://schemas.openxmlformats.org/officeDocument/2006/relationships/image" Target="../media/image482.png"/><Relationship Id="rId237" Type="http://schemas.openxmlformats.org/officeDocument/2006/relationships/customXml" Target="../ink/ink475.xml"/><Relationship Id="rId236" Type="http://schemas.openxmlformats.org/officeDocument/2006/relationships/image" Target="../media/image481.png"/><Relationship Id="rId235" Type="http://schemas.openxmlformats.org/officeDocument/2006/relationships/customXml" Target="../ink/ink474.xml"/><Relationship Id="rId234" Type="http://schemas.openxmlformats.org/officeDocument/2006/relationships/image" Target="../media/image480.png"/><Relationship Id="rId233" Type="http://schemas.openxmlformats.org/officeDocument/2006/relationships/customXml" Target="../ink/ink473.xml"/><Relationship Id="rId232" Type="http://schemas.openxmlformats.org/officeDocument/2006/relationships/image" Target="../media/image479.png"/><Relationship Id="rId231" Type="http://schemas.openxmlformats.org/officeDocument/2006/relationships/customXml" Target="../ink/ink472.xml"/><Relationship Id="rId230" Type="http://schemas.openxmlformats.org/officeDocument/2006/relationships/image" Target="../media/image478.png"/><Relationship Id="rId23" Type="http://schemas.openxmlformats.org/officeDocument/2006/relationships/customXml" Target="../ink/ink367.xml"/><Relationship Id="rId229" Type="http://schemas.openxmlformats.org/officeDocument/2006/relationships/customXml" Target="../ink/ink471.xml"/><Relationship Id="rId228" Type="http://schemas.openxmlformats.org/officeDocument/2006/relationships/image" Target="../media/image477.png"/><Relationship Id="rId227" Type="http://schemas.openxmlformats.org/officeDocument/2006/relationships/customXml" Target="../ink/ink470.xml"/><Relationship Id="rId226" Type="http://schemas.openxmlformats.org/officeDocument/2006/relationships/image" Target="../media/image476.png"/><Relationship Id="rId225" Type="http://schemas.openxmlformats.org/officeDocument/2006/relationships/customXml" Target="../ink/ink469.xml"/><Relationship Id="rId224" Type="http://schemas.openxmlformats.org/officeDocument/2006/relationships/image" Target="../media/image475.png"/><Relationship Id="rId223" Type="http://schemas.openxmlformats.org/officeDocument/2006/relationships/customXml" Target="../ink/ink468.xml"/><Relationship Id="rId222" Type="http://schemas.openxmlformats.org/officeDocument/2006/relationships/image" Target="../media/image474.png"/><Relationship Id="rId221" Type="http://schemas.openxmlformats.org/officeDocument/2006/relationships/customXml" Target="../ink/ink467.xml"/><Relationship Id="rId220" Type="http://schemas.openxmlformats.org/officeDocument/2006/relationships/image" Target="../media/image473.png"/><Relationship Id="rId22" Type="http://schemas.openxmlformats.org/officeDocument/2006/relationships/image" Target="../media/image377.png"/><Relationship Id="rId219" Type="http://schemas.openxmlformats.org/officeDocument/2006/relationships/customXml" Target="../ink/ink466.xml"/><Relationship Id="rId218" Type="http://schemas.openxmlformats.org/officeDocument/2006/relationships/image" Target="../media/image472.png"/><Relationship Id="rId217" Type="http://schemas.openxmlformats.org/officeDocument/2006/relationships/customXml" Target="../ink/ink465.xml"/><Relationship Id="rId216" Type="http://schemas.openxmlformats.org/officeDocument/2006/relationships/image" Target="../media/image471.png"/><Relationship Id="rId215" Type="http://schemas.openxmlformats.org/officeDocument/2006/relationships/customXml" Target="../ink/ink464.xml"/><Relationship Id="rId214" Type="http://schemas.openxmlformats.org/officeDocument/2006/relationships/customXml" Target="../ink/ink463.xml"/><Relationship Id="rId213" Type="http://schemas.openxmlformats.org/officeDocument/2006/relationships/image" Target="../media/image470.png"/><Relationship Id="rId212" Type="http://schemas.openxmlformats.org/officeDocument/2006/relationships/customXml" Target="../ink/ink462.xml"/><Relationship Id="rId211" Type="http://schemas.openxmlformats.org/officeDocument/2006/relationships/image" Target="../media/image469.png"/><Relationship Id="rId210" Type="http://schemas.openxmlformats.org/officeDocument/2006/relationships/customXml" Target="../ink/ink461.xml"/><Relationship Id="rId21" Type="http://schemas.openxmlformats.org/officeDocument/2006/relationships/customXml" Target="../ink/ink366.xml"/><Relationship Id="rId209" Type="http://schemas.openxmlformats.org/officeDocument/2006/relationships/image" Target="../media/image468.png"/><Relationship Id="rId208" Type="http://schemas.openxmlformats.org/officeDocument/2006/relationships/customXml" Target="../ink/ink460.xml"/><Relationship Id="rId207" Type="http://schemas.openxmlformats.org/officeDocument/2006/relationships/image" Target="../media/image467.png"/><Relationship Id="rId206" Type="http://schemas.openxmlformats.org/officeDocument/2006/relationships/customXml" Target="../ink/ink459.xml"/><Relationship Id="rId205" Type="http://schemas.openxmlformats.org/officeDocument/2006/relationships/image" Target="../media/image466.png"/><Relationship Id="rId204" Type="http://schemas.openxmlformats.org/officeDocument/2006/relationships/customXml" Target="../ink/ink458.xml"/><Relationship Id="rId203" Type="http://schemas.openxmlformats.org/officeDocument/2006/relationships/image" Target="../media/image465.png"/><Relationship Id="rId202" Type="http://schemas.openxmlformats.org/officeDocument/2006/relationships/customXml" Target="../ink/ink457.xml"/><Relationship Id="rId201" Type="http://schemas.openxmlformats.org/officeDocument/2006/relationships/image" Target="../media/image464.png"/><Relationship Id="rId200" Type="http://schemas.openxmlformats.org/officeDocument/2006/relationships/customXml" Target="../ink/ink456.xml"/><Relationship Id="rId20" Type="http://schemas.openxmlformats.org/officeDocument/2006/relationships/image" Target="../media/image376.png"/><Relationship Id="rId2" Type="http://schemas.openxmlformats.org/officeDocument/2006/relationships/image" Target="../media/image367.png"/><Relationship Id="rId199" Type="http://schemas.openxmlformats.org/officeDocument/2006/relationships/image" Target="../media/image463.png"/><Relationship Id="rId198" Type="http://schemas.openxmlformats.org/officeDocument/2006/relationships/customXml" Target="../ink/ink455.xml"/><Relationship Id="rId197" Type="http://schemas.openxmlformats.org/officeDocument/2006/relationships/image" Target="../media/image462.png"/><Relationship Id="rId196" Type="http://schemas.openxmlformats.org/officeDocument/2006/relationships/customXml" Target="../ink/ink454.xml"/><Relationship Id="rId195" Type="http://schemas.openxmlformats.org/officeDocument/2006/relationships/image" Target="../media/image461.png"/><Relationship Id="rId194" Type="http://schemas.openxmlformats.org/officeDocument/2006/relationships/customXml" Target="../ink/ink453.xml"/><Relationship Id="rId193" Type="http://schemas.openxmlformats.org/officeDocument/2006/relationships/image" Target="../media/image460.png"/><Relationship Id="rId192" Type="http://schemas.openxmlformats.org/officeDocument/2006/relationships/customXml" Target="../ink/ink452.xml"/><Relationship Id="rId191" Type="http://schemas.openxmlformats.org/officeDocument/2006/relationships/image" Target="../media/image459.png"/><Relationship Id="rId190" Type="http://schemas.openxmlformats.org/officeDocument/2006/relationships/customXml" Target="../ink/ink451.xml"/><Relationship Id="rId19" Type="http://schemas.openxmlformats.org/officeDocument/2006/relationships/customXml" Target="../ink/ink365.xml"/><Relationship Id="rId189" Type="http://schemas.openxmlformats.org/officeDocument/2006/relationships/image" Target="../media/image458.png"/><Relationship Id="rId188" Type="http://schemas.openxmlformats.org/officeDocument/2006/relationships/customXml" Target="../ink/ink450.xml"/><Relationship Id="rId187" Type="http://schemas.openxmlformats.org/officeDocument/2006/relationships/image" Target="../media/image457.png"/><Relationship Id="rId186" Type="http://schemas.openxmlformats.org/officeDocument/2006/relationships/customXml" Target="../ink/ink449.xml"/><Relationship Id="rId185" Type="http://schemas.openxmlformats.org/officeDocument/2006/relationships/image" Target="../media/image456.png"/><Relationship Id="rId184" Type="http://schemas.openxmlformats.org/officeDocument/2006/relationships/customXml" Target="../ink/ink448.xml"/><Relationship Id="rId183" Type="http://schemas.openxmlformats.org/officeDocument/2006/relationships/image" Target="../media/image455.png"/><Relationship Id="rId182" Type="http://schemas.openxmlformats.org/officeDocument/2006/relationships/customXml" Target="../ink/ink447.xml"/><Relationship Id="rId181" Type="http://schemas.openxmlformats.org/officeDocument/2006/relationships/image" Target="../media/image454.png"/><Relationship Id="rId180" Type="http://schemas.openxmlformats.org/officeDocument/2006/relationships/customXml" Target="../ink/ink446.xml"/><Relationship Id="rId18" Type="http://schemas.openxmlformats.org/officeDocument/2006/relationships/image" Target="../media/image375.png"/><Relationship Id="rId179" Type="http://schemas.openxmlformats.org/officeDocument/2006/relationships/image" Target="../media/image453.png"/><Relationship Id="rId178" Type="http://schemas.openxmlformats.org/officeDocument/2006/relationships/customXml" Target="../ink/ink445.xml"/><Relationship Id="rId177" Type="http://schemas.openxmlformats.org/officeDocument/2006/relationships/image" Target="../media/image173.png"/><Relationship Id="rId176" Type="http://schemas.openxmlformats.org/officeDocument/2006/relationships/customXml" Target="../ink/ink444.xml"/><Relationship Id="rId175" Type="http://schemas.openxmlformats.org/officeDocument/2006/relationships/image" Target="../media/image452.png"/><Relationship Id="rId174" Type="http://schemas.openxmlformats.org/officeDocument/2006/relationships/customXml" Target="../ink/ink443.xml"/><Relationship Id="rId173" Type="http://schemas.openxmlformats.org/officeDocument/2006/relationships/image" Target="../media/image451.png"/><Relationship Id="rId172" Type="http://schemas.openxmlformats.org/officeDocument/2006/relationships/customXml" Target="../ink/ink442.xml"/><Relationship Id="rId171" Type="http://schemas.openxmlformats.org/officeDocument/2006/relationships/image" Target="../media/image450.png"/><Relationship Id="rId170" Type="http://schemas.openxmlformats.org/officeDocument/2006/relationships/customXml" Target="../ink/ink441.xml"/><Relationship Id="rId17" Type="http://schemas.openxmlformats.org/officeDocument/2006/relationships/customXml" Target="../ink/ink364.xml"/><Relationship Id="rId169" Type="http://schemas.openxmlformats.org/officeDocument/2006/relationships/image" Target="../media/image449.png"/><Relationship Id="rId168" Type="http://schemas.openxmlformats.org/officeDocument/2006/relationships/customXml" Target="../ink/ink440.xml"/><Relationship Id="rId167" Type="http://schemas.openxmlformats.org/officeDocument/2006/relationships/image" Target="../media/image448.png"/><Relationship Id="rId166" Type="http://schemas.openxmlformats.org/officeDocument/2006/relationships/customXml" Target="../ink/ink439.xml"/><Relationship Id="rId165" Type="http://schemas.openxmlformats.org/officeDocument/2006/relationships/image" Target="../media/image447.png"/><Relationship Id="rId164" Type="http://schemas.openxmlformats.org/officeDocument/2006/relationships/customXml" Target="../ink/ink438.xml"/><Relationship Id="rId163" Type="http://schemas.openxmlformats.org/officeDocument/2006/relationships/image" Target="../media/image446.png"/><Relationship Id="rId162" Type="http://schemas.openxmlformats.org/officeDocument/2006/relationships/customXml" Target="../ink/ink437.xml"/><Relationship Id="rId161" Type="http://schemas.openxmlformats.org/officeDocument/2006/relationships/image" Target="../media/image445.png"/><Relationship Id="rId160" Type="http://schemas.openxmlformats.org/officeDocument/2006/relationships/customXml" Target="../ink/ink436.xml"/><Relationship Id="rId16" Type="http://schemas.openxmlformats.org/officeDocument/2006/relationships/image" Target="../media/image374.png"/><Relationship Id="rId159" Type="http://schemas.openxmlformats.org/officeDocument/2006/relationships/image" Target="../media/image444.png"/><Relationship Id="rId158" Type="http://schemas.openxmlformats.org/officeDocument/2006/relationships/customXml" Target="../ink/ink435.xml"/><Relationship Id="rId157" Type="http://schemas.openxmlformats.org/officeDocument/2006/relationships/image" Target="../media/image443.png"/><Relationship Id="rId156" Type="http://schemas.openxmlformats.org/officeDocument/2006/relationships/customXml" Target="../ink/ink434.xml"/><Relationship Id="rId155" Type="http://schemas.openxmlformats.org/officeDocument/2006/relationships/image" Target="../media/image442.png"/><Relationship Id="rId154" Type="http://schemas.openxmlformats.org/officeDocument/2006/relationships/customXml" Target="../ink/ink433.xml"/><Relationship Id="rId153" Type="http://schemas.openxmlformats.org/officeDocument/2006/relationships/image" Target="../media/image441.png"/><Relationship Id="rId152" Type="http://schemas.openxmlformats.org/officeDocument/2006/relationships/customXml" Target="../ink/ink432.xml"/><Relationship Id="rId151" Type="http://schemas.openxmlformats.org/officeDocument/2006/relationships/image" Target="../media/image440.png"/><Relationship Id="rId150" Type="http://schemas.openxmlformats.org/officeDocument/2006/relationships/customXml" Target="../ink/ink431.xml"/><Relationship Id="rId15" Type="http://schemas.openxmlformats.org/officeDocument/2006/relationships/customXml" Target="../ink/ink363.xml"/><Relationship Id="rId149" Type="http://schemas.openxmlformats.org/officeDocument/2006/relationships/image" Target="../media/image439.png"/><Relationship Id="rId148" Type="http://schemas.openxmlformats.org/officeDocument/2006/relationships/customXml" Target="../ink/ink430.xml"/><Relationship Id="rId147" Type="http://schemas.openxmlformats.org/officeDocument/2006/relationships/image" Target="../media/image438.png"/><Relationship Id="rId146" Type="http://schemas.openxmlformats.org/officeDocument/2006/relationships/customXml" Target="../ink/ink429.xml"/><Relationship Id="rId145" Type="http://schemas.openxmlformats.org/officeDocument/2006/relationships/image" Target="../media/image437.png"/><Relationship Id="rId144" Type="http://schemas.openxmlformats.org/officeDocument/2006/relationships/customXml" Target="../ink/ink428.xml"/><Relationship Id="rId143" Type="http://schemas.openxmlformats.org/officeDocument/2006/relationships/image" Target="../media/image436.png"/><Relationship Id="rId142" Type="http://schemas.openxmlformats.org/officeDocument/2006/relationships/customXml" Target="../ink/ink427.xml"/><Relationship Id="rId141" Type="http://schemas.openxmlformats.org/officeDocument/2006/relationships/image" Target="../media/image435.png"/><Relationship Id="rId140" Type="http://schemas.openxmlformats.org/officeDocument/2006/relationships/customXml" Target="../ink/ink426.xml"/><Relationship Id="rId14" Type="http://schemas.openxmlformats.org/officeDocument/2006/relationships/image" Target="../media/image373.png"/><Relationship Id="rId139" Type="http://schemas.openxmlformats.org/officeDocument/2006/relationships/image" Target="../media/image434.png"/><Relationship Id="rId138" Type="http://schemas.openxmlformats.org/officeDocument/2006/relationships/customXml" Target="../ink/ink425.xml"/><Relationship Id="rId137" Type="http://schemas.openxmlformats.org/officeDocument/2006/relationships/image" Target="../media/image433.png"/><Relationship Id="rId136" Type="http://schemas.openxmlformats.org/officeDocument/2006/relationships/customXml" Target="../ink/ink424.xml"/><Relationship Id="rId135" Type="http://schemas.openxmlformats.org/officeDocument/2006/relationships/image" Target="../media/image432.png"/><Relationship Id="rId134" Type="http://schemas.openxmlformats.org/officeDocument/2006/relationships/customXml" Target="../ink/ink423.xml"/><Relationship Id="rId133" Type="http://schemas.openxmlformats.org/officeDocument/2006/relationships/image" Target="../media/image431.png"/><Relationship Id="rId132" Type="http://schemas.openxmlformats.org/officeDocument/2006/relationships/customXml" Target="../ink/ink422.xml"/><Relationship Id="rId131" Type="http://schemas.openxmlformats.org/officeDocument/2006/relationships/image" Target="../media/image430.png"/><Relationship Id="rId130" Type="http://schemas.openxmlformats.org/officeDocument/2006/relationships/customXml" Target="../ink/ink421.xml"/><Relationship Id="rId13" Type="http://schemas.openxmlformats.org/officeDocument/2006/relationships/customXml" Target="../ink/ink362.xml"/><Relationship Id="rId129" Type="http://schemas.openxmlformats.org/officeDocument/2006/relationships/image" Target="../media/image429.png"/><Relationship Id="rId128" Type="http://schemas.openxmlformats.org/officeDocument/2006/relationships/customXml" Target="../ink/ink420.xml"/><Relationship Id="rId127" Type="http://schemas.openxmlformats.org/officeDocument/2006/relationships/image" Target="../media/image428.png"/><Relationship Id="rId126" Type="http://schemas.openxmlformats.org/officeDocument/2006/relationships/customXml" Target="../ink/ink419.xml"/><Relationship Id="rId125" Type="http://schemas.openxmlformats.org/officeDocument/2006/relationships/image" Target="../media/image427.png"/><Relationship Id="rId124" Type="http://schemas.openxmlformats.org/officeDocument/2006/relationships/customXml" Target="../ink/ink418.xml"/><Relationship Id="rId123" Type="http://schemas.openxmlformats.org/officeDocument/2006/relationships/image" Target="../media/image426.png"/><Relationship Id="rId122" Type="http://schemas.openxmlformats.org/officeDocument/2006/relationships/customXml" Target="../ink/ink417.xml"/><Relationship Id="rId121" Type="http://schemas.openxmlformats.org/officeDocument/2006/relationships/image" Target="../media/image425.png"/><Relationship Id="rId120" Type="http://schemas.openxmlformats.org/officeDocument/2006/relationships/customXml" Target="../ink/ink416.xml"/><Relationship Id="rId12" Type="http://schemas.openxmlformats.org/officeDocument/2006/relationships/image" Target="../media/image372.png"/><Relationship Id="rId119" Type="http://schemas.openxmlformats.org/officeDocument/2006/relationships/image" Target="../media/image424.png"/><Relationship Id="rId118" Type="http://schemas.openxmlformats.org/officeDocument/2006/relationships/customXml" Target="../ink/ink415.xml"/><Relationship Id="rId117" Type="http://schemas.openxmlformats.org/officeDocument/2006/relationships/image" Target="../media/image423.png"/><Relationship Id="rId116" Type="http://schemas.openxmlformats.org/officeDocument/2006/relationships/customXml" Target="../ink/ink414.xml"/><Relationship Id="rId115" Type="http://schemas.openxmlformats.org/officeDocument/2006/relationships/image" Target="../media/image422.png"/><Relationship Id="rId114" Type="http://schemas.openxmlformats.org/officeDocument/2006/relationships/customXml" Target="../ink/ink413.xml"/><Relationship Id="rId113" Type="http://schemas.openxmlformats.org/officeDocument/2006/relationships/image" Target="../media/image421.png"/><Relationship Id="rId112" Type="http://schemas.openxmlformats.org/officeDocument/2006/relationships/customXml" Target="../ink/ink412.xml"/><Relationship Id="rId111" Type="http://schemas.openxmlformats.org/officeDocument/2006/relationships/image" Target="../media/image420.png"/><Relationship Id="rId110" Type="http://schemas.openxmlformats.org/officeDocument/2006/relationships/customXml" Target="../ink/ink411.xml"/><Relationship Id="rId11" Type="http://schemas.openxmlformats.org/officeDocument/2006/relationships/customXml" Target="../ink/ink361.xml"/><Relationship Id="rId109" Type="http://schemas.openxmlformats.org/officeDocument/2006/relationships/image" Target="../media/image419.png"/><Relationship Id="rId108" Type="http://schemas.openxmlformats.org/officeDocument/2006/relationships/customXml" Target="../ink/ink410.xml"/><Relationship Id="rId107" Type="http://schemas.openxmlformats.org/officeDocument/2006/relationships/image" Target="../media/image418.png"/><Relationship Id="rId106" Type="http://schemas.openxmlformats.org/officeDocument/2006/relationships/customXml" Target="../ink/ink409.xml"/><Relationship Id="rId105" Type="http://schemas.openxmlformats.org/officeDocument/2006/relationships/image" Target="../media/image417.png"/><Relationship Id="rId104" Type="http://schemas.openxmlformats.org/officeDocument/2006/relationships/customXml" Target="../ink/ink408.xml"/><Relationship Id="rId103" Type="http://schemas.openxmlformats.org/officeDocument/2006/relationships/image" Target="../media/image416.png"/><Relationship Id="rId102" Type="http://schemas.openxmlformats.org/officeDocument/2006/relationships/customXml" Target="../ink/ink407.xml"/><Relationship Id="rId101" Type="http://schemas.openxmlformats.org/officeDocument/2006/relationships/image" Target="../media/image415.png"/><Relationship Id="rId100" Type="http://schemas.openxmlformats.org/officeDocument/2006/relationships/customXml" Target="../ink/ink406.xml"/><Relationship Id="rId10" Type="http://schemas.openxmlformats.org/officeDocument/2006/relationships/image" Target="../media/image371.png"/><Relationship Id="rId1" Type="http://schemas.openxmlformats.org/officeDocument/2006/relationships/image" Target="../media/image366.png"/></Relationships>
</file>

<file path=ppt/slides/_rels/slide13.xml.rels><?xml version="1.0" encoding="UTF-8" standalone="yes"?>
<Relationships xmlns="http://schemas.openxmlformats.org/package/2006/relationships"><Relationship Id="rId99" Type="http://schemas.openxmlformats.org/officeDocument/2006/relationships/image" Target="../media/image535.png"/><Relationship Id="rId98" Type="http://schemas.openxmlformats.org/officeDocument/2006/relationships/customXml" Target="../ink/ink528.xml"/><Relationship Id="rId97" Type="http://schemas.openxmlformats.org/officeDocument/2006/relationships/image" Target="../media/image534.png"/><Relationship Id="rId96" Type="http://schemas.openxmlformats.org/officeDocument/2006/relationships/customXml" Target="../ink/ink527.xml"/><Relationship Id="rId95" Type="http://schemas.openxmlformats.org/officeDocument/2006/relationships/image" Target="../media/image533.png"/><Relationship Id="rId94" Type="http://schemas.openxmlformats.org/officeDocument/2006/relationships/customXml" Target="../ink/ink526.xml"/><Relationship Id="rId93" Type="http://schemas.openxmlformats.org/officeDocument/2006/relationships/image" Target="../media/image532.png"/><Relationship Id="rId92" Type="http://schemas.openxmlformats.org/officeDocument/2006/relationships/customXml" Target="../ink/ink525.xml"/><Relationship Id="rId91" Type="http://schemas.openxmlformats.org/officeDocument/2006/relationships/image" Target="../media/image531.png"/><Relationship Id="rId90" Type="http://schemas.openxmlformats.org/officeDocument/2006/relationships/customXml" Target="../ink/ink524.xml"/><Relationship Id="rId9" Type="http://schemas.openxmlformats.org/officeDocument/2006/relationships/image" Target="../media/image491.png"/><Relationship Id="rId89" Type="http://schemas.openxmlformats.org/officeDocument/2006/relationships/image" Target="../media/image530.png"/><Relationship Id="rId88" Type="http://schemas.openxmlformats.org/officeDocument/2006/relationships/customXml" Target="../ink/ink523.xml"/><Relationship Id="rId87" Type="http://schemas.openxmlformats.org/officeDocument/2006/relationships/image" Target="../media/image529.png"/><Relationship Id="rId86" Type="http://schemas.openxmlformats.org/officeDocument/2006/relationships/customXml" Target="../ink/ink522.xml"/><Relationship Id="rId85" Type="http://schemas.openxmlformats.org/officeDocument/2006/relationships/image" Target="../media/image528.png"/><Relationship Id="rId84" Type="http://schemas.openxmlformats.org/officeDocument/2006/relationships/customXml" Target="../ink/ink521.xml"/><Relationship Id="rId83" Type="http://schemas.openxmlformats.org/officeDocument/2006/relationships/image" Target="../media/image527.png"/><Relationship Id="rId82" Type="http://schemas.openxmlformats.org/officeDocument/2006/relationships/customXml" Target="../ink/ink520.xml"/><Relationship Id="rId81" Type="http://schemas.openxmlformats.org/officeDocument/2006/relationships/image" Target="../media/image526.png"/><Relationship Id="rId80" Type="http://schemas.openxmlformats.org/officeDocument/2006/relationships/customXml" Target="../ink/ink519.xml"/><Relationship Id="rId8" Type="http://schemas.openxmlformats.org/officeDocument/2006/relationships/customXml" Target="../ink/ink483.xml"/><Relationship Id="rId79" Type="http://schemas.openxmlformats.org/officeDocument/2006/relationships/image" Target="../media/image525.png"/><Relationship Id="rId78" Type="http://schemas.openxmlformats.org/officeDocument/2006/relationships/customXml" Target="../ink/ink518.xml"/><Relationship Id="rId77" Type="http://schemas.openxmlformats.org/officeDocument/2006/relationships/image" Target="../media/image524.png"/><Relationship Id="rId76" Type="http://schemas.openxmlformats.org/officeDocument/2006/relationships/customXml" Target="../ink/ink517.xml"/><Relationship Id="rId75" Type="http://schemas.openxmlformats.org/officeDocument/2006/relationships/image" Target="../media/image523.png"/><Relationship Id="rId74" Type="http://schemas.openxmlformats.org/officeDocument/2006/relationships/customXml" Target="../ink/ink516.xml"/><Relationship Id="rId73" Type="http://schemas.openxmlformats.org/officeDocument/2006/relationships/image" Target="../media/image67.png"/><Relationship Id="rId72" Type="http://schemas.openxmlformats.org/officeDocument/2006/relationships/customXml" Target="../ink/ink515.xml"/><Relationship Id="rId71" Type="http://schemas.openxmlformats.org/officeDocument/2006/relationships/image" Target="../media/image522.png"/><Relationship Id="rId70" Type="http://schemas.openxmlformats.org/officeDocument/2006/relationships/customXml" Target="../ink/ink514.xml"/><Relationship Id="rId7" Type="http://schemas.openxmlformats.org/officeDocument/2006/relationships/image" Target="../media/image490.png"/><Relationship Id="rId69" Type="http://schemas.openxmlformats.org/officeDocument/2006/relationships/image" Target="../media/image521.png"/><Relationship Id="rId68" Type="http://schemas.openxmlformats.org/officeDocument/2006/relationships/customXml" Target="../ink/ink513.xml"/><Relationship Id="rId67" Type="http://schemas.openxmlformats.org/officeDocument/2006/relationships/image" Target="../media/image520.png"/><Relationship Id="rId66" Type="http://schemas.openxmlformats.org/officeDocument/2006/relationships/customXml" Target="../ink/ink512.xml"/><Relationship Id="rId65" Type="http://schemas.openxmlformats.org/officeDocument/2006/relationships/image" Target="../media/image519.png"/><Relationship Id="rId64" Type="http://schemas.openxmlformats.org/officeDocument/2006/relationships/customXml" Target="../ink/ink511.xml"/><Relationship Id="rId63" Type="http://schemas.openxmlformats.org/officeDocument/2006/relationships/image" Target="../media/image518.png"/><Relationship Id="rId62" Type="http://schemas.openxmlformats.org/officeDocument/2006/relationships/customXml" Target="../ink/ink510.xml"/><Relationship Id="rId61" Type="http://schemas.openxmlformats.org/officeDocument/2006/relationships/image" Target="../media/image517.png"/><Relationship Id="rId60" Type="http://schemas.openxmlformats.org/officeDocument/2006/relationships/customXml" Target="../ink/ink509.xml"/><Relationship Id="rId6" Type="http://schemas.openxmlformats.org/officeDocument/2006/relationships/customXml" Target="../ink/ink482.xml"/><Relationship Id="rId59" Type="http://schemas.openxmlformats.org/officeDocument/2006/relationships/image" Target="../media/image516.png"/><Relationship Id="rId58" Type="http://schemas.openxmlformats.org/officeDocument/2006/relationships/customXml" Target="../ink/ink508.xml"/><Relationship Id="rId57" Type="http://schemas.openxmlformats.org/officeDocument/2006/relationships/image" Target="../media/image515.png"/><Relationship Id="rId56" Type="http://schemas.openxmlformats.org/officeDocument/2006/relationships/customXml" Target="../ink/ink507.xml"/><Relationship Id="rId55" Type="http://schemas.openxmlformats.org/officeDocument/2006/relationships/image" Target="../media/image514.png"/><Relationship Id="rId54" Type="http://schemas.openxmlformats.org/officeDocument/2006/relationships/customXml" Target="../ink/ink506.xml"/><Relationship Id="rId53" Type="http://schemas.openxmlformats.org/officeDocument/2006/relationships/image" Target="../media/image513.png"/><Relationship Id="rId52" Type="http://schemas.openxmlformats.org/officeDocument/2006/relationships/customXml" Target="../ink/ink505.xml"/><Relationship Id="rId51" Type="http://schemas.openxmlformats.org/officeDocument/2006/relationships/image" Target="../media/image512.png"/><Relationship Id="rId50" Type="http://schemas.openxmlformats.org/officeDocument/2006/relationships/customXml" Target="../ink/ink504.xml"/><Relationship Id="rId5" Type="http://schemas.openxmlformats.org/officeDocument/2006/relationships/image" Target="../media/image489.png"/><Relationship Id="rId49" Type="http://schemas.openxmlformats.org/officeDocument/2006/relationships/image" Target="../media/image511.png"/><Relationship Id="rId48" Type="http://schemas.openxmlformats.org/officeDocument/2006/relationships/customXml" Target="../ink/ink503.xml"/><Relationship Id="rId47" Type="http://schemas.openxmlformats.org/officeDocument/2006/relationships/image" Target="../media/image510.png"/><Relationship Id="rId46" Type="http://schemas.openxmlformats.org/officeDocument/2006/relationships/customXml" Target="../ink/ink502.xml"/><Relationship Id="rId45" Type="http://schemas.openxmlformats.org/officeDocument/2006/relationships/image" Target="../media/image509.png"/><Relationship Id="rId44" Type="http://schemas.openxmlformats.org/officeDocument/2006/relationships/customXml" Target="../ink/ink501.xml"/><Relationship Id="rId43" Type="http://schemas.openxmlformats.org/officeDocument/2006/relationships/image" Target="../media/image508.png"/><Relationship Id="rId42" Type="http://schemas.openxmlformats.org/officeDocument/2006/relationships/customXml" Target="../ink/ink500.xml"/><Relationship Id="rId417" Type="http://schemas.openxmlformats.org/officeDocument/2006/relationships/notesSlide" Target="../notesSlides/notesSlide9.xml"/><Relationship Id="rId416" Type="http://schemas.openxmlformats.org/officeDocument/2006/relationships/slideLayout" Target="../slideLayouts/slideLayout37.xml"/><Relationship Id="rId415" Type="http://schemas.openxmlformats.org/officeDocument/2006/relationships/image" Target="../media/image688.png"/><Relationship Id="rId414" Type="http://schemas.openxmlformats.org/officeDocument/2006/relationships/customXml" Target="../ink/ink688.xml"/><Relationship Id="rId413" Type="http://schemas.openxmlformats.org/officeDocument/2006/relationships/image" Target="../media/image687.png"/><Relationship Id="rId412" Type="http://schemas.openxmlformats.org/officeDocument/2006/relationships/customXml" Target="../ink/ink687.xml"/><Relationship Id="rId411" Type="http://schemas.openxmlformats.org/officeDocument/2006/relationships/image" Target="../media/image686.png"/><Relationship Id="rId410" Type="http://schemas.openxmlformats.org/officeDocument/2006/relationships/customXml" Target="../ink/ink686.xml"/><Relationship Id="rId41" Type="http://schemas.openxmlformats.org/officeDocument/2006/relationships/image" Target="../media/image507.png"/><Relationship Id="rId409" Type="http://schemas.openxmlformats.org/officeDocument/2006/relationships/image" Target="../media/image685.png"/><Relationship Id="rId408" Type="http://schemas.openxmlformats.org/officeDocument/2006/relationships/customXml" Target="../ink/ink685.xml"/><Relationship Id="rId407" Type="http://schemas.openxmlformats.org/officeDocument/2006/relationships/image" Target="../media/image684.png"/><Relationship Id="rId406" Type="http://schemas.openxmlformats.org/officeDocument/2006/relationships/customXml" Target="../ink/ink684.xml"/><Relationship Id="rId405" Type="http://schemas.openxmlformats.org/officeDocument/2006/relationships/image" Target="../media/image683.png"/><Relationship Id="rId404" Type="http://schemas.openxmlformats.org/officeDocument/2006/relationships/customXml" Target="../ink/ink683.xml"/><Relationship Id="rId403" Type="http://schemas.openxmlformats.org/officeDocument/2006/relationships/image" Target="../media/image682.png"/><Relationship Id="rId402" Type="http://schemas.openxmlformats.org/officeDocument/2006/relationships/customXml" Target="../ink/ink682.xml"/><Relationship Id="rId401" Type="http://schemas.openxmlformats.org/officeDocument/2006/relationships/image" Target="../media/image681.png"/><Relationship Id="rId400" Type="http://schemas.openxmlformats.org/officeDocument/2006/relationships/customXml" Target="../ink/ink681.xml"/><Relationship Id="rId40" Type="http://schemas.openxmlformats.org/officeDocument/2006/relationships/customXml" Target="../ink/ink499.xml"/><Relationship Id="rId4" Type="http://schemas.openxmlformats.org/officeDocument/2006/relationships/customXml" Target="../ink/ink481.xml"/><Relationship Id="rId399" Type="http://schemas.openxmlformats.org/officeDocument/2006/relationships/image" Target="../media/image680.png"/><Relationship Id="rId398" Type="http://schemas.openxmlformats.org/officeDocument/2006/relationships/customXml" Target="../ink/ink680.xml"/><Relationship Id="rId397" Type="http://schemas.openxmlformats.org/officeDocument/2006/relationships/image" Target="../media/image679.png"/><Relationship Id="rId396" Type="http://schemas.openxmlformats.org/officeDocument/2006/relationships/customXml" Target="../ink/ink679.xml"/><Relationship Id="rId395" Type="http://schemas.openxmlformats.org/officeDocument/2006/relationships/image" Target="../media/image678.png"/><Relationship Id="rId394" Type="http://schemas.openxmlformats.org/officeDocument/2006/relationships/customXml" Target="../ink/ink678.xml"/><Relationship Id="rId393" Type="http://schemas.openxmlformats.org/officeDocument/2006/relationships/image" Target="../media/image677.png"/><Relationship Id="rId392" Type="http://schemas.openxmlformats.org/officeDocument/2006/relationships/customXml" Target="../ink/ink677.xml"/><Relationship Id="rId391" Type="http://schemas.openxmlformats.org/officeDocument/2006/relationships/image" Target="../media/image676.png"/><Relationship Id="rId390" Type="http://schemas.openxmlformats.org/officeDocument/2006/relationships/customXml" Target="../ink/ink676.xml"/><Relationship Id="rId39" Type="http://schemas.openxmlformats.org/officeDocument/2006/relationships/image" Target="../media/image506.png"/><Relationship Id="rId389" Type="http://schemas.openxmlformats.org/officeDocument/2006/relationships/image" Target="../media/image675.png"/><Relationship Id="rId388" Type="http://schemas.openxmlformats.org/officeDocument/2006/relationships/customXml" Target="../ink/ink675.xml"/><Relationship Id="rId387" Type="http://schemas.openxmlformats.org/officeDocument/2006/relationships/image" Target="../media/image674.png"/><Relationship Id="rId386" Type="http://schemas.openxmlformats.org/officeDocument/2006/relationships/customXml" Target="../ink/ink674.xml"/><Relationship Id="rId385" Type="http://schemas.openxmlformats.org/officeDocument/2006/relationships/image" Target="../media/image673.png"/><Relationship Id="rId384" Type="http://schemas.openxmlformats.org/officeDocument/2006/relationships/customXml" Target="../ink/ink673.xml"/><Relationship Id="rId383" Type="http://schemas.openxmlformats.org/officeDocument/2006/relationships/image" Target="../media/image672.png"/><Relationship Id="rId382" Type="http://schemas.openxmlformats.org/officeDocument/2006/relationships/customXml" Target="../ink/ink672.xml"/><Relationship Id="rId381" Type="http://schemas.openxmlformats.org/officeDocument/2006/relationships/image" Target="../media/image671.png"/><Relationship Id="rId380" Type="http://schemas.openxmlformats.org/officeDocument/2006/relationships/customXml" Target="../ink/ink671.xml"/><Relationship Id="rId38" Type="http://schemas.openxmlformats.org/officeDocument/2006/relationships/customXml" Target="../ink/ink498.xml"/><Relationship Id="rId379" Type="http://schemas.openxmlformats.org/officeDocument/2006/relationships/image" Target="../media/image670.png"/><Relationship Id="rId378" Type="http://schemas.openxmlformats.org/officeDocument/2006/relationships/customXml" Target="../ink/ink670.xml"/><Relationship Id="rId377" Type="http://schemas.openxmlformats.org/officeDocument/2006/relationships/image" Target="../media/image669.png"/><Relationship Id="rId376" Type="http://schemas.openxmlformats.org/officeDocument/2006/relationships/customXml" Target="../ink/ink669.xml"/><Relationship Id="rId375" Type="http://schemas.openxmlformats.org/officeDocument/2006/relationships/image" Target="../media/image668.png"/><Relationship Id="rId374" Type="http://schemas.openxmlformats.org/officeDocument/2006/relationships/customXml" Target="../ink/ink668.xml"/><Relationship Id="rId373" Type="http://schemas.openxmlformats.org/officeDocument/2006/relationships/image" Target="../media/image667.png"/><Relationship Id="rId372" Type="http://schemas.openxmlformats.org/officeDocument/2006/relationships/customXml" Target="../ink/ink667.xml"/><Relationship Id="rId371" Type="http://schemas.openxmlformats.org/officeDocument/2006/relationships/image" Target="../media/image666.png"/><Relationship Id="rId370" Type="http://schemas.openxmlformats.org/officeDocument/2006/relationships/customXml" Target="../ink/ink666.xml"/><Relationship Id="rId37" Type="http://schemas.openxmlformats.org/officeDocument/2006/relationships/image" Target="../media/image505.png"/><Relationship Id="rId369" Type="http://schemas.openxmlformats.org/officeDocument/2006/relationships/image" Target="../media/image665.png"/><Relationship Id="rId368" Type="http://schemas.openxmlformats.org/officeDocument/2006/relationships/customXml" Target="../ink/ink665.xml"/><Relationship Id="rId367" Type="http://schemas.openxmlformats.org/officeDocument/2006/relationships/image" Target="../media/image664.png"/><Relationship Id="rId366" Type="http://schemas.openxmlformats.org/officeDocument/2006/relationships/customXml" Target="../ink/ink664.xml"/><Relationship Id="rId365" Type="http://schemas.openxmlformats.org/officeDocument/2006/relationships/image" Target="../media/image663.png"/><Relationship Id="rId364" Type="http://schemas.openxmlformats.org/officeDocument/2006/relationships/customXml" Target="../ink/ink663.xml"/><Relationship Id="rId363" Type="http://schemas.openxmlformats.org/officeDocument/2006/relationships/image" Target="../media/image662.png"/><Relationship Id="rId362" Type="http://schemas.openxmlformats.org/officeDocument/2006/relationships/customXml" Target="../ink/ink662.xml"/><Relationship Id="rId361" Type="http://schemas.openxmlformats.org/officeDocument/2006/relationships/image" Target="../media/image661.png"/><Relationship Id="rId360" Type="http://schemas.openxmlformats.org/officeDocument/2006/relationships/customXml" Target="../ink/ink661.xml"/><Relationship Id="rId36" Type="http://schemas.openxmlformats.org/officeDocument/2006/relationships/customXml" Target="../ink/ink497.xml"/><Relationship Id="rId359" Type="http://schemas.openxmlformats.org/officeDocument/2006/relationships/image" Target="../media/image660.png"/><Relationship Id="rId358" Type="http://schemas.openxmlformats.org/officeDocument/2006/relationships/customXml" Target="../ink/ink660.xml"/><Relationship Id="rId357" Type="http://schemas.openxmlformats.org/officeDocument/2006/relationships/image" Target="../media/image659.png"/><Relationship Id="rId356" Type="http://schemas.openxmlformats.org/officeDocument/2006/relationships/customXml" Target="../ink/ink659.xml"/><Relationship Id="rId355" Type="http://schemas.openxmlformats.org/officeDocument/2006/relationships/image" Target="../media/image658.png"/><Relationship Id="rId354" Type="http://schemas.openxmlformats.org/officeDocument/2006/relationships/customXml" Target="../ink/ink658.xml"/><Relationship Id="rId353" Type="http://schemas.openxmlformats.org/officeDocument/2006/relationships/image" Target="../media/image657.png"/><Relationship Id="rId352" Type="http://schemas.openxmlformats.org/officeDocument/2006/relationships/customXml" Target="../ink/ink657.xml"/><Relationship Id="rId351" Type="http://schemas.openxmlformats.org/officeDocument/2006/relationships/image" Target="../media/image656.png"/><Relationship Id="rId350" Type="http://schemas.openxmlformats.org/officeDocument/2006/relationships/customXml" Target="../ink/ink656.xml"/><Relationship Id="rId35" Type="http://schemas.openxmlformats.org/officeDocument/2006/relationships/image" Target="../media/image504.png"/><Relationship Id="rId349" Type="http://schemas.openxmlformats.org/officeDocument/2006/relationships/image" Target="../media/image655.png"/><Relationship Id="rId348" Type="http://schemas.openxmlformats.org/officeDocument/2006/relationships/customXml" Target="../ink/ink655.xml"/><Relationship Id="rId347" Type="http://schemas.openxmlformats.org/officeDocument/2006/relationships/customXml" Target="../ink/ink654.xml"/><Relationship Id="rId346" Type="http://schemas.openxmlformats.org/officeDocument/2006/relationships/image" Target="../media/image654.png"/><Relationship Id="rId345" Type="http://schemas.openxmlformats.org/officeDocument/2006/relationships/customXml" Target="../ink/ink653.xml"/><Relationship Id="rId344" Type="http://schemas.openxmlformats.org/officeDocument/2006/relationships/image" Target="../media/image653.png"/><Relationship Id="rId343" Type="http://schemas.openxmlformats.org/officeDocument/2006/relationships/customXml" Target="../ink/ink652.xml"/><Relationship Id="rId342" Type="http://schemas.openxmlformats.org/officeDocument/2006/relationships/image" Target="../media/image652.png"/><Relationship Id="rId341" Type="http://schemas.openxmlformats.org/officeDocument/2006/relationships/customXml" Target="../ink/ink651.xml"/><Relationship Id="rId340" Type="http://schemas.openxmlformats.org/officeDocument/2006/relationships/image" Target="../media/image651.png"/><Relationship Id="rId34" Type="http://schemas.openxmlformats.org/officeDocument/2006/relationships/customXml" Target="../ink/ink496.xml"/><Relationship Id="rId339" Type="http://schemas.openxmlformats.org/officeDocument/2006/relationships/customXml" Target="../ink/ink650.xml"/><Relationship Id="rId338" Type="http://schemas.openxmlformats.org/officeDocument/2006/relationships/image" Target="../media/image650.png"/><Relationship Id="rId337" Type="http://schemas.openxmlformats.org/officeDocument/2006/relationships/customXml" Target="../ink/ink649.xml"/><Relationship Id="rId336" Type="http://schemas.openxmlformats.org/officeDocument/2006/relationships/image" Target="../media/image649.png"/><Relationship Id="rId335" Type="http://schemas.openxmlformats.org/officeDocument/2006/relationships/customXml" Target="../ink/ink648.xml"/><Relationship Id="rId334" Type="http://schemas.openxmlformats.org/officeDocument/2006/relationships/image" Target="../media/image648.png"/><Relationship Id="rId333" Type="http://schemas.openxmlformats.org/officeDocument/2006/relationships/customXml" Target="../ink/ink647.xml"/><Relationship Id="rId332" Type="http://schemas.openxmlformats.org/officeDocument/2006/relationships/image" Target="../media/image647.png"/><Relationship Id="rId331" Type="http://schemas.openxmlformats.org/officeDocument/2006/relationships/customXml" Target="../ink/ink646.xml"/><Relationship Id="rId330" Type="http://schemas.openxmlformats.org/officeDocument/2006/relationships/image" Target="../media/image646.png"/><Relationship Id="rId33" Type="http://schemas.openxmlformats.org/officeDocument/2006/relationships/image" Target="../media/image503.png"/><Relationship Id="rId329" Type="http://schemas.openxmlformats.org/officeDocument/2006/relationships/customXml" Target="../ink/ink645.xml"/><Relationship Id="rId328" Type="http://schemas.openxmlformats.org/officeDocument/2006/relationships/image" Target="../media/image645.png"/><Relationship Id="rId327" Type="http://schemas.openxmlformats.org/officeDocument/2006/relationships/customXml" Target="../ink/ink644.xml"/><Relationship Id="rId326" Type="http://schemas.openxmlformats.org/officeDocument/2006/relationships/image" Target="../media/image644.png"/><Relationship Id="rId325" Type="http://schemas.openxmlformats.org/officeDocument/2006/relationships/customXml" Target="../ink/ink643.xml"/><Relationship Id="rId324" Type="http://schemas.openxmlformats.org/officeDocument/2006/relationships/image" Target="../media/image643.png"/><Relationship Id="rId323" Type="http://schemas.openxmlformats.org/officeDocument/2006/relationships/customXml" Target="../ink/ink642.xml"/><Relationship Id="rId322" Type="http://schemas.openxmlformats.org/officeDocument/2006/relationships/customXml" Target="../ink/ink641.xml"/><Relationship Id="rId321" Type="http://schemas.openxmlformats.org/officeDocument/2006/relationships/image" Target="../media/image642.png"/><Relationship Id="rId320" Type="http://schemas.openxmlformats.org/officeDocument/2006/relationships/customXml" Target="../ink/ink640.xml"/><Relationship Id="rId32" Type="http://schemas.openxmlformats.org/officeDocument/2006/relationships/customXml" Target="../ink/ink495.xml"/><Relationship Id="rId319" Type="http://schemas.openxmlformats.org/officeDocument/2006/relationships/image" Target="../media/image641.png"/><Relationship Id="rId318" Type="http://schemas.openxmlformats.org/officeDocument/2006/relationships/customXml" Target="../ink/ink639.xml"/><Relationship Id="rId317" Type="http://schemas.openxmlformats.org/officeDocument/2006/relationships/customXml" Target="../ink/ink638.xml"/><Relationship Id="rId316" Type="http://schemas.openxmlformats.org/officeDocument/2006/relationships/image" Target="../media/image640.png"/><Relationship Id="rId315" Type="http://schemas.openxmlformats.org/officeDocument/2006/relationships/customXml" Target="../ink/ink637.xml"/><Relationship Id="rId314" Type="http://schemas.openxmlformats.org/officeDocument/2006/relationships/image" Target="../media/image639.png"/><Relationship Id="rId313" Type="http://schemas.openxmlformats.org/officeDocument/2006/relationships/customXml" Target="../ink/ink636.xml"/><Relationship Id="rId312" Type="http://schemas.openxmlformats.org/officeDocument/2006/relationships/image" Target="../media/image638.png"/><Relationship Id="rId311" Type="http://schemas.openxmlformats.org/officeDocument/2006/relationships/customXml" Target="../ink/ink635.xml"/><Relationship Id="rId310" Type="http://schemas.openxmlformats.org/officeDocument/2006/relationships/image" Target="../media/image637.png"/><Relationship Id="rId31" Type="http://schemas.openxmlformats.org/officeDocument/2006/relationships/image" Target="../media/image502.png"/><Relationship Id="rId309" Type="http://schemas.openxmlformats.org/officeDocument/2006/relationships/customXml" Target="../ink/ink634.xml"/><Relationship Id="rId308" Type="http://schemas.openxmlformats.org/officeDocument/2006/relationships/image" Target="../media/image636.png"/><Relationship Id="rId307" Type="http://schemas.openxmlformats.org/officeDocument/2006/relationships/customXml" Target="../ink/ink633.xml"/><Relationship Id="rId306" Type="http://schemas.openxmlformats.org/officeDocument/2006/relationships/customXml" Target="../ink/ink632.xml"/><Relationship Id="rId305" Type="http://schemas.openxmlformats.org/officeDocument/2006/relationships/image" Target="../media/image635.png"/><Relationship Id="rId304" Type="http://schemas.openxmlformats.org/officeDocument/2006/relationships/customXml" Target="../ink/ink631.xml"/><Relationship Id="rId303" Type="http://schemas.openxmlformats.org/officeDocument/2006/relationships/image" Target="../media/image634.png"/><Relationship Id="rId302" Type="http://schemas.openxmlformats.org/officeDocument/2006/relationships/customXml" Target="../ink/ink630.xml"/><Relationship Id="rId301" Type="http://schemas.openxmlformats.org/officeDocument/2006/relationships/image" Target="../media/image633.png"/><Relationship Id="rId300" Type="http://schemas.openxmlformats.org/officeDocument/2006/relationships/customXml" Target="../ink/ink629.xml"/><Relationship Id="rId30" Type="http://schemas.openxmlformats.org/officeDocument/2006/relationships/customXml" Target="../ink/ink494.xml"/><Relationship Id="rId3" Type="http://schemas.openxmlformats.org/officeDocument/2006/relationships/image" Target="../media/image488.png"/><Relationship Id="rId299" Type="http://schemas.openxmlformats.org/officeDocument/2006/relationships/image" Target="../media/image632.png"/><Relationship Id="rId298" Type="http://schemas.openxmlformats.org/officeDocument/2006/relationships/customXml" Target="../ink/ink628.xml"/><Relationship Id="rId297" Type="http://schemas.openxmlformats.org/officeDocument/2006/relationships/image" Target="../media/image631.png"/><Relationship Id="rId296" Type="http://schemas.openxmlformats.org/officeDocument/2006/relationships/customXml" Target="../ink/ink627.xml"/><Relationship Id="rId295" Type="http://schemas.openxmlformats.org/officeDocument/2006/relationships/image" Target="../media/image630.png"/><Relationship Id="rId294" Type="http://schemas.openxmlformats.org/officeDocument/2006/relationships/customXml" Target="../ink/ink626.xml"/><Relationship Id="rId293" Type="http://schemas.openxmlformats.org/officeDocument/2006/relationships/image" Target="../media/image629.png"/><Relationship Id="rId292" Type="http://schemas.openxmlformats.org/officeDocument/2006/relationships/customXml" Target="../ink/ink625.xml"/><Relationship Id="rId291" Type="http://schemas.openxmlformats.org/officeDocument/2006/relationships/image" Target="../media/image628.png"/><Relationship Id="rId290" Type="http://schemas.openxmlformats.org/officeDocument/2006/relationships/customXml" Target="../ink/ink624.xml"/><Relationship Id="rId29" Type="http://schemas.openxmlformats.org/officeDocument/2006/relationships/image" Target="../media/image501.png"/><Relationship Id="rId289" Type="http://schemas.openxmlformats.org/officeDocument/2006/relationships/image" Target="../media/image627.png"/><Relationship Id="rId288" Type="http://schemas.openxmlformats.org/officeDocument/2006/relationships/customXml" Target="../ink/ink623.xml"/><Relationship Id="rId287" Type="http://schemas.openxmlformats.org/officeDocument/2006/relationships/image" Target="../media/image626.png"/><Relationship Id="rId286" Type="http://schemas.openxmlformats.org/officeDocument/2006/relationships/customXml" Target="../ink/ink622.xml"/><Relationship Id="rId285" Type="http://schemas.openxmlformats.org/officeDocument/2006/relationships/image" Target="../media/image625.png"/><Relationship Id="rId284" Type="http://schemas.openxmlformats.org/officeDocument/2006/relationships/customXml" Target="../ink/ink621.xml"/><Relationship Id="rId283" Type="http://schemas.openxmlformats.org/officeDocument/2006/relationships/image" Target="../media/image624.png"/><Relationship Id="rId282" Type="http://schemas.openxmlformats.org/officeDocument/2006/relationships/customXml" Target="../ink/ink620.xml"/><Relationship Id="rId281" Type="http://schemas.openxmlformats.org/officeDocument/2006/relationships/image" Target="../media/image623.png"/><Relationship Id="rId280" Type="http://schemas.openxmlformats.org/officeDocument/2006/relationships/customXml" Target="../ink/ink619.xml"/><Relationship Id="rId28" Type="http://schemas.openxmlformats.org/officeDocument/2006/relationships/customXml" Target="../ink/ink493.xml"/><Relationship Id="rId279" Type="http://schemas.openxmlformats.org/officeDocument/2006/relationships/image" Target="../media/image622.png"/><Relationship Id="rId278" Type="http://schemas.openxmlformats.org/officeDocument/2006/relationships/customXml" Target="../ink/ink618.xml"/><Relationship Id="rId277" Type="http://schemas.openxmlformats.org/officeDocument/2006/relationships/image" Target="../media/image621.png"/><Relationship Id="rId276" Type="http://schemas.openxmlformats.org/officeDocument/2006/relationships/customXml" Target="../ink/ink617.xml"/><Relationship Id="rId275" Type="http://schemas.openxmlformats.org/officeDocument/2006/relationships/image" Target="../media/image620.png"/><Relationship Id="rId274" Type="http://schemas.openxmlformats.org/officeDocument/2006/relationships/customXml" Target="../ink/ink616.xml"/><Relationship Id="rId273" Type="http://schemas.openxmlformats.org/officeDocument/2006/relationships/image" Target="../media/image619.png"/><Relationship Id="rId272" Type="http://schemas.openxmlformats.org/officeDocument/2006/relationships/customXml" Target="../ink/ink615.xml"/><Relationship Id="rId271" Type="http://schemas.openxmlformats.org/officeDocument/2006/relationships/image" Target="../media/image618.png"/><Relationship Id="rId270" Type="http://schemas.openxmlformats.org/officeDocument/2006/relationships/customXml" Target="../ink/ink614.xml"/><Relationship Id="rId27" Type="http://schemas.openxmlformats.org/officeDocument/2006/relationships/image" Target="../media/image500.png"/><Relationship Id="rId269" Type="http://schemas.openxmlformats.org/officeDocument/2006/relationships/image" Target="../media/image617.png"/><Relationship Id="rId268" Type="http://schemas.openxmlformats.org/officeDocument/2006/relationships/customXml" Target="../ink/ink613.xml"/><Relationship Id="rId267" Type="http://schemas.openxmlformats.org/officeDocument/2006/relationships/image" Target="../media/image616.png"/><Relationship Id="rId266" Type="http://schemas.openxmlformats.org/officeDocument/2006/relationships/customXml" Target="../ink/ink612.xml"/><Relationship Id="rId265" Type="http://schemas.openxmlformats.org/officeDocument/2006/relationships/image" Target="../media/image615.png"/><Relationship Id="rId264" Type="http://schemas.openxmlformats.org/officeDocument/2006/relationships/customXml" Target="../ink/ink611.xml"/><Relationship Id="rId263" Type="http://schemas.openxmlformats.org/officeDocument/2006/relationships/image" Target="../media/image614.png"/><Relationship Id="rId262" Type="http://schemas.openxmlformats.org/officeDocument/2006/relationships/customXml" Target="../ink/ink610.xml"/><Relationship Id="rId261" Type="http://schemas.openxmlformats.org/officeDocument/2006/relationships/image" Target="../media/image613.png"/><Relationship Id="rId260" Type="http://schemas.openxmlformats.org/officeDocument/2006/relationships/customXml" Target="../ink/ink609.xml"/><Relationship Id="rId26" Type="http://schemas.openxmlformats.org/officeDocument/2006/relationships/customXml" Target="../ink/ink492.xml"/><Relationship Id="rId259" Type="http://schemas.openxmlformats.org/officeDocument/2006/relationships/image" Target="../media/image612.png"/><Relationship Id="rId258" Type="http://schemas.openxmlformats.org/officeDocument/2006/relationships/customXml" Target="../ink/ink608.xml"/><Relationship Id="rId257" Type="http://schemas.openxmlformats.org/officeDocument/2006/relationships/image" Target="../media/image611.png"/><Relationship Id="rId256" Type="http://schemas.openxmlformats.org/officeDocument/2006/relationships/customXml" Target="../ink/ink607.xml"/><Relationship Id="rId255" Type="http://schemas.openxmlformats.org/officeDocument/2006/relationships/image" Target="../media/image610.png"/><Relationship Id="rId254" Type="http://schemas.openxmlformats.org/officeDocument/2006/relationships/customXml" Target="../ink/ink606.xml"/><Relationship Id="rId253" Type="http://schemas.openxmlformats.org/officeDocument/2006/relationships/image" Target="../media/image609.png"/><Relationship Id="rId252" Type="http://schemas.openxmlformats.org/officeDocument/2006/relationships/customXml" Target="../ink/ink605.xml"/><Relationship Id="rId251" Type="http://schemas.openxmlformats.org/officeDocument/2006/relationships/image" Target="../media/image608.png"/><Relationship Id="rId250" Type="http://schemas.openxmlformats.org/officeDocument/2006/relationships/customXml" Target="../ink/ink604.xml"/><Relationship Id="rId25" Type="http://schemas.openxmlformats.org/officeDocument/2006/relationships/image" Target="../media/image499.png"/><Relationship Id="rId249" Type="http://schemas.openxmlformats.org/officeDocument/2006/relationships/image" Target="../media/image607.png"/><Relationship Id="rId248" Type="http://schemas.openxmlformats.org/officeDocument/2006/relationships/customXml" Target="../ink/ink603.xml"/><Relationship Id="rId247" Type="http://schemas.openxmlformats.org/officeDocument/2006/relationships/image" Target="../media/image606.png"/><Relationship Id="rId246" Type="http://schemas.openxmlformats.org/officeDocument/2006/relationships/customXml" Target="../ink/ink602.xml"/><Relationship Id="rId245" Type="http://schemas.openxmlformats.org/officeDocument/2006/relationships/image" Target="../media/image605.png"/><Relationship Id="rId244" Type="http://schemas.openxmlformats.org/officeDocument/2006/relationships/customXml" Target="../ink/ink601.xml"/><Relationship Id="rId243" Type="http://schemas.openxmlformats.org/officeDocument/2006/relationships/image" Target="../media/image604.png"/><Relationship Id="rId242" Type="http://schemas.openxmlformats.org/officeDocument/2006/relationships/customXml" Target="../ink/ink600.xml"/><Relationship Id="rId241" Type="http://schemas.openxmlformats.org/officeDocument/2006/relationships/image" Target="../media/image603.png"/><Relationship Id="rId240" Type="http://schemas.openxmlformats.org/officeDocument/2006/relationships/customXml" Target="../ink/ink599.xml"/><Relationship Id="rId24" Type="http://schemas.openxmlformats.org/officeDocument/2006/relationships/customXml" Target="../ink/ink491.xml"/><Relationship Id="rId239" Type="http://schemas.openxmlformats.org/officeDocument/2006/relationships/image" Target="../media/image602.png"/><Relationship Id="rId238" Type="http://schemas.openxmlformats.org/officeDocument/2006/relationships/customXml" Target="../ink/ink598.xml"/><Relationship Id="rId237" Type="http://schemas.openxmlformats.org/officeDocument/2006/relationships/image" Target="../media/image601.png"/><Relationship Id="rId236" Type="http://schemas.openxmlformats.org/officeDocument/2006/relationships/customXml" Target="../ink/ink597.xml"/><Relationship Id="rId235" Type="http://schemas.openxmlformats.org/officeDocument/2006/relationships/image" Target="../media/image600.png"/><Relationship Id="rId234" Type="http://schemas.openxmlformats.org/officeDocument/2006/relationships/customXml" Target="../ink/ink596.xml"/><Relationship Id="rId233" Type="http://schemas.openxmlformats.org/officeDocument/2006/relationships/image" Target="../media/image599.png"/><Relationship Id="rId232" Type="http://schemas.openxmlformats.org/officeDocument/2006/relationships/customXml" Target="../ink/ink595.xml"/><Relationship Id="rId231" Type="http://schemas.openxmlformats.org/officeDocument/2006/relationships/image" Target="../media/image598.png"/><Relationship Id="rId230" Type="http://schemas.openxmlformats.org/officeDocument/2006/relationships/customXml" Target="../ink/ink594.xml"/><Relationship Id="rId23" Type="http://schemas.openxmlformats.org/officeDocument/2006/relationships/image" Target="../media/image498.png"/><Relationship Id="rId229" Type="http://schemas.openxmlformats.org/officeDocument/2006/relationships/image" Target="../media/image597.png"/><Relationship Id="rId228" Type="http://schemas.openxmlformats.org/officeDocument/2006/relationships/customXml" Target="../ink/ink593.xml"/><Relationship Id="rId227" Type="http://schemas.openxmlformats.org/officeDocument/2006/relationships/image" Target="../media/image596.png"/><Relationship Id="rId226" Type="http://schemas.openxmlformats.org/officeDocument/2006/relationships/customXml" Target="../ink/ink592.xml"/><Relationship Id="rId225" Type="http://schemas.openxmlformats.org/officeDocument/2006/relationships/image" Target="../media/image595.png"/><Relationship Id="rId224" Type="http://schemas.openxmlformats.org/officeDocument/2006/relationships/customXml" Target="../ink/ink591.xml"/><Relationship Id="rId223" Type="http://schemas.openxmlformats.org/officeDocument/2006/relationships/image" Target="../media/image594.png"/><Relationship Id="rId222" Type="http://schemas.openxmlformats.org/officeDocument/2006/relationships/customXml" Target="../ink/ink590.xml"/><Relationship Id="rId221" Type="http://schemas.openxmlformats.org/officeDocument/2006/relationships/image" Target="../media/image593.png"/><Relationship Id="rId220" Type="http://schemas.openxmlformats.org/officeDocument/2006/relationships/customXml" Target="../ink/ink589.xml"/><Relationship Id="rId22" Type="http://schemas.openxmlformats.org/officeDocument/2006/relationships/customXml" Target="../ink/ink490.xml"/><Relationship Id="rId219" Type="http://schemas.openxmlformats.org/officeDocument/2006/relationships/image" Target="../media/image592.png"/><Relationship Id="rId218" Type="http://schemas.openxmlformats.org/officeDocument/2006/relationships/customXml" Target="../ink/ink588.xml"/><Relationship Id="rId217" Type="http://schemas.openxmlformats.org/officeDocument/2006/relationships/image" Target="../media/image591.png"/><Relationship Id="rId216" Type="http://schemas.openxmlformats.org/officeDocument/2006/relationships/customXml" Target="../ink/ink587.xml"/><Relationship Id="rId215" Type="http://schemas.openxmlformats.org/officeDocument/2006/relationships/image" Target="../media/image590.png"/><Relationship Id="rId214" Type="http://schemas.openxmlformats.org/officeDocument/2006/relationships/customXml" Target="../ink/ink586.xml"/><Relationship Id="rId213" Type="http://schemas.openxmlformats.org/officeDocument/2006/relationships/image" Target="../media/image589.png"/><Relationship Id="rId212" Type="http://schemas.openxmlformats.org/officeDocument/2006/relationships/customXml" Target="../ink/ink585.xml"/><Relationship Id="rId211" Type="http://schemas.openxmlformats.org/officeDocument/2006/relationships/image" Target="../media/image588.png"/><Relationship Id="rId210" Type="http://schemas.openxmlformats.org/officeDocument/2006/relationships/customXml" Target="../ink/ink584.xml"/><Relationship Id="rId21" Type="http://schemas.openxmlformats.org/officeDocument/2006/relationships/image" Target="../media/image497.png"/><Relationship Id="rId209" Type="http://schemas.openxmlformats.org/officeDocument/2006/relationships/image" Target="../media/image587.png"/><Relationship Id="rId208" Type="http://schemas.openxmlformats.org/officeDocument/2006/relationships/customXml" Target="../ink/ink583.xml"/><Relationship Id="rId207" Type="http://schemas.openxmlformats.org/officeDocument/2006/relationships/image" Target="../media/image586.png"/><Relationship Id="rId206" Type="http://schemas.openxmlformats.org/officeDocument/2006/relationships/customXml" Target="../ink/ink582.xml"/><Relationship Id="rId205" Type="http://schemas.openxmlformats.org/officeDocument/2006/relationships/image" Target="../media/image585.png"/><Relationship Id="rId204" Type="http://schemas.openxmlformats.org/officeDocument/2006/relationships/customXml" Target="../ink/ink581.xml"/><Relationship Id="rId203" Type="http://schemas.openxmlformats.org/officeDocument/2006/relationships/image" Target="../media/image584.png"/><Relationship Id="rId202" Type="http://schemas.openxmlformats.org/officeDocument/2006/relationships/customXml" Target="../ink/ink580.xml"/><Relationship Id="rId201" Type="http://schemas.openxmlformats.org/officeDocument/2006/relationships/image" Target="../media/image583.png"/><Relationship Id="rId200" Type="http://schemas.openxmlformats.org/officeDocument/2006/relationships/customXml" Target="../ink/ink579.xml"/><Relationship Id="rId20" Type="http://schemas.openxmlformats.org/officeDocument/2006/relationships/customXml" Target="../ink/ink489.xml"/><Relationship Id="rId2" Type="http://schemas.openxmlformats.org/officeDocument/2006/relationships/customXml" Target="../ink/ink480.xml"/><Relationship Id="rId199" Type="http://schemas.openxmlformats.org/officeDocument/2006/relationships/image" Target="../media/image582.png"/><Relationship Id="rId198" Type="http://schemas.openxmlformats.org/officeDocument/2006/relationships/customXml" Target="../ink/ink578.xml"/><Relationship Id="rId197" Type="http://schemas.openxmlformats.org/officeDocument/2006/relationships/image" Target="../media/image581.png"/><Relationship Id="rId196" Type="http://schemas.openxmlformats.org/officeDocument/2006/relationships/customXml" Target="../ink/ink577.xml"/><Relationship Id="rId195" Type="http://schemas.openxmlformats.org/officeDocument/2006/relationships/image" Target="../media/image580.png"/><Relationship Id="rId194" Type="http://schemas.openxmlformats.org/officeDocument/2006/relationships/customXml" Target="../ink/ink576.xml"/><Relationship Id="rId193" Type="http://schemas.openxmlformats.org/officeDocument/2006/relationships/image" Target="../media/image579.png"/><Relationship Id="rId192" Type="http://schemas.openxmlformats.org/officeDocument/2006/relationships/customXml" Target="../ink/ink575.xml"/><Relationship Id="rId191" Type="http://schemas.openxmlformats.org/officeDocument/2006/relationships/image" Target="../media/image578.png"/><Relationship Id="rId190" Type="http://schemas.openxmlformats.org/officeDocument/2006/relationships/customXml" Target="../ink/ink574.xml"/><Relationship Id="rId19" Type="http://schemas.openxmlformats.org/officeDocument/2006/relationships/image" Target="../media/image496.png"/><Relationship Id="rId189" Type="http://schemas.openxmlformats.org/officeDocument/2006/relationships/image" Target="../media/image577.png"/><Relationship Id="rId188" Type="http://schemas.openxmlformats.org/officeDocument/2006/relationships/customXml" Target="../ink/ink573.xml"/><Relationship Id="rId187" Type="http://schemas.openxmlformats.org/officeDocument/2006/relationships/image" Target="../media/image576.png"/><Relationship Id="rId186" Type="http://schemas.openxmlformats.org/officeDocument/2006/relationships/customXml" Target="../ink/ink572.xml"/><Relationship Id="rId185" Type="http://schemas.openxmlformats.org/officeDocument/2006/relationships/image" Target="../media/image575.png"/><Relationship Id="rId184" Type="http://schemas.openxmlformats.org/officeDocument/2006/relationships/customXml" Target="../ink/ink571.xml"/><Relationship Id="rId183" Type="http://schemas.openxmlformats.org/officeDocument/2006/relationships/image" Target="../media/image103.png"/><Relationship Id="rId182" Type="http://schemas.openxmlformats.org/officeDocument/2006/relationships/customXml" Target="../ink/ink570.xml"/><Relationship Id="rId181" Type="http://schemas.openxmlformats.org/officeDocument/2006/relationships/image" Target="../media/image574.png"/><Relationship Id="rId180" Type="http://schemas.openxmlformats.org/officeDocument/2006/relationships/customXml" Target="../ink/ink569.xml"/><Relationship Id="rId18" Type="http://schemas.openxmlformats.org/officeDocument/2006/relationships/customXml" Target="../ink/ink488.xml"/><Relationship Id="rId179" Type="http://schemas.openxmlformats.org/officeDocument/2006/relationships/image" Target="../media/image573.png"/><Relationship Id="rId178" Type="http://schemas.openxmlformats.org/officeDocument/2006/relationships/customXml" Target="../ink/ink568.xml"/><Relationship Id="rId177" Type="http://schemas.openxmlformats.org/officeDocument/2006/relationships/image" Target="../media/image572.png"/><Relationship Id="rId176" Type="http://schemas.openxmlformats.org/officeDocument/2006/relationships/customXml" Target="../ink/ink567.xml"/><Relationship Id="rId175" Type="http://schemas.openxmlformats.org/officeDocument/2006/relationships/image" Target="../media/image571.png"/><Relationship Id="rId174" Type="http://schemas.openxmlformats.org/officeDocument/2006/relationships/customXml" Target="../ink/ink566.xml"/><Relationship Id="rId173" Type="http://schemas.openxmlformats.org/officeDocument/2006/relationships/image" Target="../media/image229.png"/><Relationship Id="rId172" Type="http://schemas.openxmlformats.org/officeDocument/2006/relationships/customXml" Target="../ink/ink565.xml"/><Relationship Id="rId171" Type="http://schemas.openxmlformats.org/officeDocument/2006/relationships/image" Target="../media/image570.png"/><Relationship Id="rId170" Type="http://schemas.openxmlformats.org/officeDocument/2006/relationships/customXml" Target="../ink/ink564.xml"/><Relationship Id="rId17" Type="http://schemas.openxmlformats.org/officeDocument/2006/relationships/image" Target="../media/image495.png"/><Relationship Id="rId169" Type="http://schemas.openxmlformats.org/officeDocument/2006/relationships/image" Target="../media/image569.png"/><Relationship Id="rId168" Type="http://schemas.openxmlformats.org/officeDocument/2006/relationships/customXml" Target="../ink/ink563.xml"/><Relationship Id="rId167" Type="http://schemas.openxmlformats.org/officeDocument/2006/relationships/image" Target="../media/image568.png"/><Relationship Id="rId166" Type="http://schemas.openxmlformats.org/officeDocument/2006/relationships/customXml" Target="../ink/ink562.xml"/><Relationship Id="rId165" Type="http://schemas.openxmlformats.org/officeDocument/2006/relationships/image" Target="../media/image567.png"/><Relationship Id="rId164" Type="http://schemas.openxmlformats.org/officeDocument/2006/relationships/customXml" Target="../ink/ink561.xml"/><Relationship Id="rId163" Type="http://schemas.openxmlformats.org/officeDocument/2006/relationships/image" Target="../media/image566.png"/><Relationship Id="rId162" Type="http://schemas.openxmlformats.org/officeDocument/2006/relationships/customXml" Target="../ink/ink560.xml"/><Relationship Id="rId161" Type="http://schemas.openxmlformats.org/officeDocument/2006/relationships/image" Target="../media/image565.png"/><Relationship Id="rId160" Type="http://schemas.openxmlformats.org/officeDocument/2006/relationships/customXml" Target="../ink/ink559.xml"/><Relationship Id="rId16" Type="http://schemas.openxmlformats.org/officeDocument/2006/relationships/customXml" Target="../ink/ink487.xml"/><Relationship Id="rId159" Type="http://schemas.openxmlformats.org/officeDocument/2006/relationships/image" Target="../media/image564.png"/><Relationship Id="rId158" Type="http://schemas.openxmlformats.org/officeDocument/2006/relationships/customXml" Target="../ink/ink558.xml"/><Relationship Id="rId157" Type="http://schemas.openxmlformats.org/officeDocument/2006/relationships/image" Target="../media/image563.png"/><Relationship Id="rId156" Type="http://schemas.openxmlformats.org/officeDocument/2006/relationships/customXml" Target="../ink/ink557.xml"/><Relationship Id="rId155" Type="http://schemas.openxmlformats.org/officeDocument/2006/relationships/image" Target="../media/image562.png"/><Relationship Id="rId154" Type="http://schemas.openxmlformats.org/officeDocument/2006/relationships/customXml" Target="../ink/ink556.xml"/><Relationship Id="rId153" Type="http://schemas.openxmlformats.org/officeDocument/2006/relationships/image" Target="../media/image561.png"/><Relationship Id="rId152" Type="http://schemas.openxmlformats.org/officeDocument/2006/relationships/customXml" Target="../ink/ink555.xml"/><Relationship Id="rId151" Type="http://schemas.openxmlformats.org/officeDocument/2006/relationships/image" Target="../media/image560.png"/><Relationship Id="rId150" Type="http://schemas.openxmlformats.org/officeDocument/2006/relationships/customXml" Target="../ink/ink554.xml"/><Relationship Id="rId15" Type="http://schemas.openxmlformats.org/officeDocument/2006/relationships/image" Target="../media/image494.png"/><Relationship Id="rId149" Type="http://schemas.openxmlformats.org/officeDocument/2006/relationships/image" Target="../media/image559.png"/><Relationship Id="rId148" Type="http://schemas.openxmlformats.org/officeDocument/2006/relationships/customXml" Target="../ink/ink553.xml"/><Relationship Id="rId147" Type="http://schemas.openxmlformats.org/officeDocument/2006/relationships/image" Target="../media/image558.png"/><Relationship Id="rId146" Type="http://schemas.openxmlformats.org/officeDocument/2006/relationships/customXml" Target="../ink/ink552.xml"/><Relationship Id="rId145" Type="http://schemas.openxmlformats.org/officeDocument/2006/relationships/image" Target="../media/image557.png"/><Relationship Id="rId144" Type="http://schemas.openxmlformats.org/officeDocument/2006/relationships/customXml" Target="../ink/ink551.xml"/><Relationship Id="rId143" Type="http://schemas.openxmlformats.org/officeDocument/2006/relationships/image" Target="../media/image556.png"/><Relationship Id="rId142" Type="http://schemas.openxmlformats.org/officeDocument/2006/relationships/customXml" Target="../ink/ink550.xml"/><Relationship Id="rId141" Type="http://schemas.openxmlformats.org/officeDocument/2006/relationships/image" Target="../media/image555.png"/><Relationship Id="rId140" Type="http://schemas.openxmlformats.org/officeDocument/2006/relationships/customXml" Target="../ink/ink549.xml"/><Relationship Id="rId14" Type="http://schemas.openxmlformats.org/officeDocument/2006/relationships/customXml" Target="../ink/ink486.xml"/><Relationship Id="rId139" Type="http://schemas.openxmlformats.org/officeDocument/2006/relationships/image" Target="../media/image554.png"/><Relationship Id="rId138" Type="http://schemas.openxmlformats.org/officeDocument/2006/relationships/customXml" Target="../ink/ink548.xml"/><Relationship Id="rId137" Type="http://schemas.openxmlformats.org/officeDocument/2006/relationships/image" Target="../media/image553.png"/><Relationship Id="rId136" Type="http://schemas.openxmlformats.org/officeDocument/2006/relationships/customXml" Target="../ink/ink547.xml"/><Relationship Id="rId135" Type="http://schemas.openxmlformats.org/officeDocument/2006/relationships/image" Target="../media/image552.png"/><Relationship Id="rId134" Type="http://schemas.openxmlformats.org/officeDocument/2006/relationships/customXml" Target="../ink/ink546.xml"/><Relationship Id="rId133" Type="http://schemas.openxmlformats.org/officeDocument/2006/relationships/image" Target="../media/image551.png"/><Relationship Id="rId132" Type="http://schemas.openxmlformats.org/officeDocument/2006/relationships/customXml" Target="../ink/ink545.xml"/><Relationship Id="rId131" Type="http://schemas.openxmlformats.org/officeDocument/2006/relationships/image" Target="../media/image550.png"/><Relationship Id="rId130" Type="http://schemas.openxmlformats.org/officeDocument/2006/relationships/customXml" Target="../ink/ink544.xml"/><Relationship Id="rId13" Type="http://schemas.openxmlformats.org/officeDocument/2006/relationships/image" Target="../media/image493.png"/><Relationship Id="rId129" Type="http://schemas.openxmlformats.org/officeDocument/2006/relationships/image" Target="../media/image549.png"/><Relationship Id="rId128" Type="http://schemas.openxmlformats.org/officeDocument/2006/relationships/customXml" Target="../ink/ink543.xml"/><Relationship Id="rId127" Type="http://schemas.openxmlformats.org/officeDocument/2006/relationships/image" Target="../media/image548.png"/><Relationship Id="rId126" Type="http://schemas.openxmlformats.org/officeDocument/2006/relationships/customXml" Target="../ink/ink542.xml"/><Relationship Id="rId125" Type="http://schemas.openxmlformats.org/officeDocument/2006/relationships/image" Target="../media/image37.png"/><Relationship Id="rId124" Type="http://schemas.openxmlformats.org/officeDocument/2006/relationships/customXml" Target="../ink/ink541.xml"/><Relationship Id="rId123" Type="http://schemas.openxmlformats.org/officeDocument/2006/relationships/image" Target="../media/image547.png"/><Relationship Id="rId122" Type="http://schemas.openxmlformats.org/officeDocument/2006/relationships/customXml" Target="../ink/ink540.xml"/><Relationship Id="rId121" Type="http://schemas.openxmlformats.org/officeDocument/2006/relationships/image" Target="../media/image546.png"/><Relationship Id="rId120" Type="http://schemas.openxmlformats.org/officeDocument/2006/relationships/customXml" Target="../ink/ink539.xml"/><Relationship Id="rId12" Type="http://schemas.openxmlformats.org/officeDocument/2006/relationships/customXml" Target="../ink/ink485.xml"/><Relationship Id="rId119" Type="http://schemas.openxmlformats.org/officeDocument/2006/relationships/image" Target="../media/image545.png"/><Relationship Id="rId118" Type="http://schemas.openxmlformats.org/officeDocument/2006/relationships/customXml" Target="../ink/ink538.xml"/><Relationship Id="rId117" Type="http://schemas.openxmlformats.org/officeDocument/2006/relationships/image" Target="../media/image544.png"/><Relationship Id="rId116" Type="http://schemas.openxmlformats.org/officeDocument/2006/relationships/customXml" Target="../ink/ink537.xml"/><Relationship Id="rId115" Type="http://schemas.openxmlformats.org/officeDocument/2006/relationships/image" Target="../media/image543.png"/><Relationship Id="rId114" Type="http://schemas.openxmlformats.org/officeDocument/2006/relationships/customXml" Target="../ink/ink536.xml"/><Relationship Id="rId113" Type="http://schemas.openxmlformats.org/officeDocument/2006/relationships/image" Target="../media/image542.png"/><Relationship Id="rId112" Type="http://schemas.openxmlformats.org/officeDocument/2006/relationships/customXml" Target="../ink/ink535.xml"/><Relationship Id="rId111" Type="http://schemas.openxmlformats.org/officeDocument/2006/relationships/image" Target="../media/image541.png"/><Relationship Id="rId110" Type="http://schemas.openxmlformats.org/officeDocument/2006/relationships/customXml" Target="../ink/ink534.xml"/><Relationship Id="rId11" Type="http://schemas.openxmlformats.org/officeDocument/2006/relationships/image" Target="../media/image492.png"/><Relationship Id="rId109" Type="http://schemas.openxmlformats.org/officeDocument/2006/relationships/image" Target="../media/image540.png"/><Relationship Id="rId108" Type="http://schemas.openxmlformats.org/officeDocument/2006/relationships/customXml" Target="../ink/ink533.xml"/><Relationship Id="rId107" Type="http://schemas.openxmlformats.org/officeDocument/2006/relationships/image" Target="../media/image539.png"/><Relationship Id="rId106" Type="http://schemas.openxmlformats.org/officeDocument/2006/relationships/customXml" Target="../ink/ink532.xml"/><Relationship Id="rId105" Type="http://schemas.openxmlformats.org/officeDocument/2006/relationships/image" Target="../media/image538.png"/><Relationship Id="rId104" Type="http://schemas.openxmlformats.org/officeDocument/2006/relationships/customXml" Target="../ink/ink531.xml"/><Relationship Id="rId103" Type="http://schemas.openxmlformats.org/officeDocument/2006/relationships/image" Target="../media/image537.png"/><Relationship Id="rId102" Type="http://schemas.openxmlformats.org/officeDocument/2006/relationships/customXml" Target="../ink/ink530.xml"/><Relationship Id="rId101" Type="http://schemas.openxmlformats.org/officeDocument/2006/relationships/image" Target="../media/image536.png"/><Relationship Id="rId100" Type="http://schemas.openxmlformats.org/officeDocument/2006/relationships/customXml" Target="../ink/ink529.xml"/><Relationship Id="rId10" Type="http://schemas.openxmlformats.org/officeDocument/2006/relationships/customXml" Target="../ink/ink484.xml"/><Relationship Id="rId1" Type="http://schemas.openxmlformats.org/officeDocument/2006/relationships/image" Target="../media/image487.png"/></Relationships>
</file>

<file path=ppt/slides/_rels/slide14.xml.rels><?xml version="1.0" encoding="UTF-8" standalone="yes"?>
<Relationships xmlns="http://schemas.openxmlformats.org/package/2006/relationships"><Relationship Id="rId99" Type="http://schemas.openxmlformats.org/officeDocument/2006/relationships/customXml" Target="../ink/ink738.xml"/><Relationship Id="rId98" Type="http://schemas.openxmlformats.org/officeDocument/2006/relationships/image" Target="../media/image736.png"/><Relationship Id="rId97" Type="http://schemas.openxmlformats.org/officeDocument/2006/relationships/customXml" Target="../ink/ink737.xml"/><Relationship Id="rId96" Type="http://schemas.openxmlformats.org/officeDocument/2006/relationships/image" Target="../media/image735.png"/><Relationship Id="rId95" Type="http://schemas.openxmlformats.org/officeDocument/2006/relationships/customXml" Target="../ink/ink736.xml"/><Relationship Id="rId94" Type="http://schemas.openxmlformats.org/officeDocument/2006/relationships/image" Target="../media/image734.png"/><Relationship Id="rId93" Type="http://schemas.openxmlformats.org/officeDocument/2006/relationships/customXml" Target="../ink/ink735.xml"/><Relationship Id="rId92" Type="http://schemas.openxmlformats.org/officeDocument/2006/relationships/image" Target="../media/image733.png"/><Relationship Id="rId91" Type="http://schemas.openxmlformats.org/officeDocument/2006/relationships/customXml" Target="../ink/ink734.xml"/><Relationship Id="rId90" Type="http://schemas.openxmlformats.org/officeDocument/2006/relationships/image" Target="../media/image732.png"/><Relationship Id="rId9" Type="http://schemas.openxmlformats.org/officeDocument/2006/relationships/customXml" Target="../ink/ink693.xml"/><Relationship Id="rId89" Type="http://schemas.openxmlformats.org/officeDocument/2006/relationships/customXml" Target="../ink/ink733.xml"/><Relationship Id="rId88" Type="http://schemas.openxmlformats.org/officeDocument/2006/relationships/image" Target="../media/image731.png"/><Relationship Id="rId87" Type="http://schemas.openxmlformats.org/officeDocument/2006/relationships/customXml" Target="../ink/ink732.xml"/><Relationship Id="rId86" Type="http://schemas.openxmlformats.org/officeDocument/2006/relationships/image" Target="../media/image730.png"/><Relationship Id="rId85" Type="http://schemas.openxmlformats.org/officeDocument/2006/relationships/customXml" Target="../ink/ink731.xml"/><Relationship Id="rId84" Type="http://schemas.openxmlformats.org/officeDocument/2006/relationships/image" Target="../media/image729.png"/><Relationship Id="rId83" Type="http://schemas.openxmlformats.org/officeDocument/2006/relationships/customXml" Target="../ink/ink730.xml"/><Relationship Id="rId82" Type="http://schemas.openxmlformats.org/officeDocument/2006/relationships/image" Target="../media/image728.png"/><Relationship Id="rId81" Type="http://schemas.openxmlformats.org/officeDocument/2006/relationships/customXml" Target="../ink/ink729.xml"/><Relationship Id="rId80" Type="http://schemas.openxmlformats.org/officeDocument/2006/relationships/image" Target="../media/image727.png"/><Relationship Id="rId8" Type="http://schemas.openxmlformats.org/officeDocument/2006/relationships/image" Target="../media/image692.png"/><Relationship Id="rId79" Type="http://schemas.openxmlformats.org/officeDocument/2006/relationships/customXml" Target="../ink/ink728.xml"/><Relationship Id="rId78" Type="http://schemas.openxmlformats.org/officeDocument/2006/relationships/image" Target="../media/image726.png"/><Relationship Id="rId77" Type="http://schemas.openxmlformats.org/officeDocument/2006/relationships/customXml" Target="../ink/ink727.xml"/><Relationship Id="rId76" Type="http://schemas.openxmlformats.org/officeDocument/2006/relationships/image" Target="../media/image67.png"/><Relationship Id="rId75" Type="http://schemas.openxmlformats.org/officeDocument/2006/relationships/customXml" Target="../ink/ink726.xml"/><Relationship Id="rId74" Type="http://schemas.openxmlformats.org/officeDocument/2006/relationships/image" Target="../media/image725.png"/><Relationship Id="rId73" Type="http://schemas.openxmlformats.org/officeDocument/2006/relationships/customXml" Target="../ink/ink725.xml"/><Relationship Id="rId72" Type="http://schemas.openxmlformats.org/officeDocument/2006/relationships/image" Target="../media/image724.png"/><Relationship Id="rId71" Type="http://schemas.openxmlformats.org/officeDocument/2006/relationships/customXml" Target="../ink/ink724.xml"/><Relationship Id="rId70" Type="http://schemas.openxmlformats.org/officeDocument/2006/relationships/image" Target="../media/image723.png"/><Relationship Id="rId7" Type="http://schemas.openxmlformats.org/officeDocument/2006/relationships/customXml" Target="../ink/ink692.xml"/><Relationship Id="rId69" Type="http://schemas.openxmlformats.org/officeDocument/2006/relationships/customXml" Target="../ink/ink723.xml"/><Relationship Id="rId68" Type="http://schemas.openxmlformats.org/officeDocument/2006/relationships/image" Target="../media/image722.png"/><Relationship Id="rId67" Type="http://schemas.openxmlformats.org/officeDocument/2006/relationships/customXml" Target="../ink/ink722.xml"/><Relationship Id="rId66" Type="http://schemas.openxmlformats.org/officeDocument/2006/relationships/image" Target="../media/image721.png"/><Relationship Id="rId65" Type="http://schemas.openxmlformats.org/officeDocument/2006/relationships/customXml" Target="../ink/ink721.xml"/><Relationship Id="rId64" Type="http://schemas.openxmlformats.org/officeDocument/2006/relationships/image" Target="../media/image720.png"/><Relationship Id="rId63" Type="http://schemas.openxmlformats.org/officeDocument/2006/relationships/customXml" Target="../ink/ink720.xml"/><Relationship Id="rId62" Type="http://schemas.openxmlformats.org/officeDocument/2006/relationships/image" Target="../media/image719.png"/><Relationship Id="rId61" Type="http://schemas.openxmlformats.org/officeDocument/2006/relationships/customXml" Target="../ink/ink719.xml"/><Relationship Id="rId60" Type="http://schemas.openxmlformats.org/officeDocument/2006/relationships/image" Target="../media/image718.png"/><Relationship Id="rId6" Type="http://schemas.openxmlformats.org/officeDocument/2006/relationships/image" Target="../media/image691.png"/><Relationship Id="rId59" Type="http://schemas.openxmlformats.org/officeDocument/2006/relationships/customXml" Target="../ink/ink718.xml"/><Relationship Id="rId58" Type="http://schemas.openxmlformats.org/officeDocument/2006/relationships/image" Target="../media/image717.png"/><Relationship Id="rId57" Type="http://schemas.openxmlformats.org/officeDocument/2006/relationships/customXml" Target="../ink/ink717.xml"/><Relationship Id="rId56" Type="http://schemas.openxmlformats.org/officeDocument/2006/relationships/image" Target="../media/image716.png"/><Relationship Id="rId55" Type="http://schemas.openxmlformats.org/officeDocument/2006/relationships/customXml" Target="../ink/ink716.xml"/><Relationship Id="rId54" Type="http://schemas.openxmlformats.org/officeDocument/2006/relationships/image" Target="../media/image715.png"/><Relationship Id="rId53" Type="http://schemas.openxmlformats.org/officeDocument/2006/relationships/customXml" Target="../ink/ink715.xml"/><Relationship Id="rId52" Type="http://schemas.openxmlformats.org/officeDocument/2006/relationships/image" Target="../media/image714.png"/><Relationship Id="rId51" Type="http://schemas.openxmlformats.org/officeDocument/2006/relationships/customXml" Target="../ink/ink714.xml"/><Relationship Id="rId50" Type="http://schemas.openxmlformats.org/officeDocument/2006/relationships/image" Target="../media/image713.png"/><Relationship Id="rId5" Type="http://schemas.openxmlformats.org/officeDocument/2006/relationships/customXml" Target="../ink/ink691.xml"/><Relationship Id="rId49" Type="http://schemas.openxmlformats.org/officeDocument/2006/relationships/customXml" Target="../ink/ink713.xml"/><Relationship Id="rId48" Type="http://schemas.openxmlformats.org/officeDocument/2006/relationships/image" Target="../media/image712.png"/><Relationship Id="rId47" Type="http://schemas.openxmlformats.org/officeDocument/2006/relationships/customXml" Target="../ink/ink712.xml"/><Relationship Id="rId46" Type="http://schemas.openxmlformats.org/officeDocument/2006/relationships/image" Target="../media/image711.png"/><Relationship Id="rId45" Type="http://schemas.openxmlformats.org/officeDocument/2006/relationships/customXml" Target="../ink/ink711.xml"/><Relationship Id="rId44" Type="http://schemas.openxmlformats.org/officeDocument/2006/relationships/image" Target="../media/image710.png"/><Relationship Id="rId43" Type="http://schemas.openxmlformats.org/officeDocument/2006/relationships/customXml" Target="../ink/ink710.xml"/><Relationship Id="rId42" Type="http://schemas.openxmlformats.org/officeDocument/2006/relationships/image" Target="../media/image709.png"/><Relationship Id="rId41" Type="http://schemas.openxmlformats.org/officeDocument/2006/relationships/customXml" Target="../ink/ink709.xml"/><Relationship Id="rId40" Type="http://schemas.openxmlformats.org/officeDocument/2006/relationships/image" Target="../media/image708.png"/><Relationship Id="rId4" Type="http://schemas.openxmlformats.org/officeDocument/2006/relationships/image" Target="../media/image690.png"/><Relationship Id="rId39" Type="http://schemas.openxmlformats.org/officeDocument/2006/relationships/customXml" Target="../ink/ink708.xml"/><Relationship Id="rId38" Type="http://schemas.openxmlformats.org/officeDocument/2006/relationships/image" Target="../media/image707.png"/><Relationship Id="rId37" Type="http://schemas.openxmlformats.org/officeDocument/2006/relationships/customXml" Target="../ink/ink707.xml"/><Relationship Id="rId36" Type="http://schemas.openxmlformats.org/officeDocument/2006/relationships/image" Target="../media/image706.png"/><Relationship Id="rId35" Type="http://schemas.openxmlformats.org/officeDocument/2006/relationships/customXml" Target="../ink/ink706.xml"/><Relationship Id="rId34" Type="http://schemas.openxmlformats.org/officeDocument/2006/relationships/image" Target="../media/image705.png"/><Relationship Id="rId33" Type="http://schemas.openxmlformats.org/officeDocument/2006/relationships/customXml" Target="../ink/ink705.xml"/><Relationship Id="rId32" Type="http://schemas.openxmlformats.org/officeDocument/2006/relationships/image" Target="../media/image704.png"/><Relationship Id="rId31" Type="http://schemas.openxmlformats.org/officeDocument/2006/relationships/customXml" Target="../ink/ink704.xml"/><Relationship Id="rId30" Type="http://schemas.openxmlformats.org/officeDocument/2006/relationships/image" Target="../media/image703.png"/><Relationship Id="rId3" Type="http://schemas.openxmlformats.org/officeDocument/2006/relationships/customXml" Target="../ink/ink690.xml"/><Relationship Id="rId29" Type="http://schemas.openxmlformats.org/officeDocument/2006/relationships/customXml" Target="../ink/ink703.xml"/><Relationship Id="rId284" Type="http://schemas.openxmlformats.org/officeDocument/2006/relationships/notesSlide" Target="../notesSlides/notesSlide10.xml"/><Relationship Id="rId283" Type="http://schemas.openxmlformats.org/officeDocument/2006/relationships/slideLayout" Target="../slideLayouts/slideLayout29.xml"/><Relationship Id="rId282" Type="http://schemas.openxmlformats.org/officeDocument/2006/relationships/image" Target="../media/image828.png"/><Relationship Id="rId281" Type="http://schemas.openxmlformats.org/officeDocument/2006/relationships/customXml" Target="../ink/ink829.xml"/><Relationship Id="rId280" Type="http://schemas.openxmlformats.org/officeDocument/2006/relationships/image" Target="../media/image827.png"/><Relationship Id="rId28" Type="http://schemas.openxmlformats.org/officeDocument/2006/relationships/image" Target="../media/image702.png"/><Relationship Id="rId279" Type="http://schemas.openxmlformats.org/officeDocument/2006/relationships/customXml" Target="../ink/ink828.xml"/><Relationship Id="rId278" Type="http://schemas.openxmlformats.org/officeDocument/2006/relationships/image" Target="../media/image826.png"/><Relationship Id="rId277" Type="http://schemas.openxmlformats.org/officeDocument/2006/relationships/customXml" Target="../ink/ink827.xml"/><Relationship Id="rId276" Type="http://schemas.openxmlformats.org/officeDocument/2006/relationships/image" Target="../media/image825.png"/><Relationship Id="rId275" Type="http://schemas.openxmlformats.org/officeDocument/2006/relationships/customXml" Target="../ink/ink826.xml"/><Relationship Id="rId274" Type="http://schemas.openxmlformats.org/officeDocument/2006/relationships/image" Target="../media/image824.png"/><Relationship Id="rId273" Type="http://schemas.openxmlformats.org/officeDocument/2006/relationships/customXml" Target="../ink/ink825.xml"/><Relationship Id="rId272" Type="http://schemas.openxmlformats.org/officeDocument/2006/relationships/image" Target="../media/image823.png"/><Relationship Id="rId271" Type="http://schemas.openxmlformats.org/officeDocument/2006/relationships/customXml" Target="../ink/ink824.xml"/><Relationship Id="rId270" Type="http://schemas.openxmlformats.org/officeDocument/2006/relationships/image" Target="../media/image822.png"/><Relationship Id="rId27" Type="http://schemas.openxmlformats.org/officeDocument/2006/relationships/customXml" Target="../ink/ink702.xml"/><Relationship Id="rId269" Type="http://schemas.openxmlformats.org/officeDocument/2006/relationships/customXml" Target="../ink/ink823.xml"/><Relationship Id="rId268" Type="http://schemas.openxmlformats.org/officeDocument/2006/relationships/image" Target="../media/image821.png"/><Relationship Id="rId267" Type="http://schemas.openxmlformats.org/officeDocument/2006/relationships/customXml" Target="../ink/ink822.xml"/><Relationship Id="rId266" Type="http://schemas.openxmlformats.org/officeDocument/2006/relationships/image" Target="../media/image820.png"/><Relationship Id="rId265" Type="http://schemas.openxmlformats.org/officeDocument/2006/relationships/customXml" Target="../ink/ink821.xml"/><Relationship Id="rId264" Type="http://schemas.openxmlformats.org/officeDocument/2006/relationships/image" Target="../media/image819.png"/><Relationship Id="rId263" Type="http://schemas.openxmlformats.org/officeDocument/2006/relationships/customXml" Target="../ink/ink820.xml"/><Relationship Id="rId262" Type="http://schemas.openxmlformats.org/officeDocument/2006/relationships/image" Target="../media/image818.png"/><Relationship Id="rId261" Type="http://schemas.openxmlformats.org/officeDocument/2006/relationships/customXml" Target="../ink/ink819.xml"/><Relationship Id="rId260" Type="http://schemas.openxmlformats.org/officeDocument/2006/relationships/image" Target="../media/image817.png"/><Relationship Id="rId26" Type="http://schemas.openxmlformats.org/officeDocument/2006/relationships/image" Target="../media/image701.png"/><Relationship Id="rId259" Type="http://schemas.openxmlformats.org/officeDocument/2006/relationships/customXml" Target="../ink/ink818.xml"/><Relationship Id="rId258" Type="http://schemas.openxmlformats.org/officeDocument/2006/relationships/image" Target="../media/image816.png"/><Relationship Id="rId257" Type="http://schemas.openxmlformats.org/officeDocument/2006/relationships/customXml" Target="../ink/ink817.xml"/><Relationship Id="rId256" Type="http://schemas.openxmlformats.org/officeDocument/2006/relationships/image" Target="../media/image815.png"/><Relationship Id="rId255" Type="http://schemas.openxmlformats.org/officeDocument/2006/relationships/customXml" Target="../ink/ink816.xml"/><Relationship Id="rId254" Type="http://schemas.openxmlformats.org/officeDocument/2006/relationships/image" Target="../media/image814.png"/><Relationship Id="rId253" Type="http://schemas.openxmlformats.org/officeDocument/2006/relationships/customXml" Target="../ink/ink815.xml"/><Relationship Id="rId252" Type="http://schemas.openxmlformats.org/officeDocument/2006/relationships/image" Target="../media/image813.png"/><Relationship Id="rId251" Type="http://schemas.openxmlformats.org/officeDocument/2006/relationships/customXml" Target="../ink/ink814.xml"/><Relationship Id="rId250" Type="http://schemas.openxmlformats.org/officeDocument/2006/relationships/image" Target="../media/image812.png"/><Relationship Id="rId25" Type="http://schemas.openxmlformats.org/officeDocument/2006/relationships/customXml" Target="../ink/ink701.xml"/><Relationship Id="rId249" Type="http://schemas.openxmlformats.org/officeDocument/2006/relationships/customXml" Target="../ink/ink813.xml"/><Relationship Id="rId248" Type="http://schemas.openxmlformats.org/officeDocument/2006/relationships/image" Target="../media/image811.png"/><Relationship Id="rId247" Type="http://schemas.openxmlformats.org/officeDocument/2006/relationships/customXml" Target="../ink/ink812.xml"/><Relationship Id="rId246" Type="http://schemas.openxmlformats.org/officeDocument/2006/relationships/image" Target="../media/image810.png"/><Relationship Id="rId245" Type="http://schemas.openxmlformats.org/officeDocument/2006/relationships/customXml" Target="../ink/ink811.xml"/><Relationship Id="rId244" Type="http://schemas.openxmlformats.org/officeDocument/2006/relationships/image" Target="../media/image809.png"/><Relationship Id="rId243" Type="http://schemas.openxmlformats.org/officeDocument/2006/relationships/customXml" Target="../ink/ink810.xml"/><Relationship Id="rId242" Type="http://schemas.openxmlformats.org/officeDocument/2006/relationships/image" Target="../media/image808.png"/><Relationship Id="rId241" Type="http://schemas.openxmlformats.org/officeDocument/2006/relationships/customXml" Target="../ink/ink809.xml"/><Relationship Id="rId240" Type="http://schemas.openxmlformats.org/officeDocument/2006/relationships/image" Target="../media/image807.png"/><Relationship Id="rId24" Type="http://schemas.openxmlformats.org/officeDocument/2006/relationships/image" Target="../media/image700.png"/><Relationship Id="rId239" Type="http://schemas.openxmlformats.org/officeDocument/2006/relationships/customXml" Target="../ink/ink808.xml"/><Relationship Id="rId238" Type="http://schemas.openxmlformats.org/officeDocument/2006/relationships/image" Target="../media/image806.png"/><Relationship Id="rId237" Type="http://schemas.openxmlformats.org/officeDocument/2006/relationships/customXml" Target="../ink/ink807.xml"/><Relationship Id="rId236" Type="http://schemas.openxmlformats.org/officeDocument/2006/relationships/image" Target="../media/image805.png"/><Relationship Id="rId235" Type="http://schemas.openxmlformats.org/officeDocument/2006/relationships/customXml" Target="../ink/ink806.xml"/><Relationship Id="rId234" Type="http://schemas.openxmlformats.org/officeDocument/2006/relationships/image" Target="../media/image804.png"/><Relationship Id="rId233" Type="http://schemas.openxmlformats.org/officeDocument/2006/relationships/customXml" Target="../ink/ink805.xml"/><Relationship Id="rId232" Type="http://schemas.openxmlformats.org/officeDocument/2006/relationships/image" Target="../media/image803.png"/><Relationship Id="rId231" Type="http://schemas.openxmlformats.org/officeDocument/2006/relationships/customXml" Target="../ink/ink804.xml"/><Relationship Id="rId230" Type="http://schemas.openxmlformats.org/officeDocument/2006/relationships/image" Target="../media/image802.png"/><Relationship Id="rId23" Type="http://schemas.openxmlformats.org/officeDocument/2006/relationships/customXml" Target="../ink/ink700.xml"/><Relationship Id="rId229" Type="http://schemas.openxmlformats.org/officeDocument/2006/relationships/customXml" Target="../ink/ink803.xml"/><Relationship Id="rId228" Type="http://schemas.openxmlformats.org/officeDocument/2006/relationships/image" Target="../media/image801.png"/><Relationship Id="rId227" Type="http://schemas.openxmlformats.org/officeDocument/2006/relationships/customXml" Target="../ink/ink802.xml"/><Relationship Id="rId226" Type="http://schemas.openxmlformats.org/officeDocument/2006/relationships/image" Target="../media/image800.png"/><Relationship Id="rId225" Type="http://schemas.openxmlformats.org/officeDocument/2006/relationships/customXml" Target="../ink/ink801.xml"/><Relationship Id="rId224" Type="http://schemas.openxmlformats.org/officeDocument/2006/relationships/image" Target="../media/image799.png"/><Relationship Id="rId223" Type="http://schemas.openxmlformats.org/officeDocument/2006/relationships/customXml" Target="../ink/ink800.xml"/><Relationship Id="rId222" Type="http://schemas.openxmlformats.org/officeDocument/2006/relationships/image" Target="../media/image798.png"/><Relationship Id="rId221" Type="http://schemas.openxmlformats.org/officeDocument/2006/relationships/customXml" Target="../ink/ink799.xml"/><Relationship Id="rId220" Type="http://schemas.openxmlformats.org/officeDocument/2006/relationships/image" Target="../media/image797.png"/><Relationship Id="rId22" Type="http://schemas.openxmlformats.org/officeDocument/2006/relationships/image" Target="../media/image699.png"/><Relationship Id="rId219" Type="http://schemas.openxmlformats.org/officeDocument/2006/relationships/customXml" Target="../ink/ink798.xml"/><Relationship Id="rId218" Type="http://schemas.openxmlformats.org/officeDocument/2006/relationships/image" Target="../media/image796.png"/><Relationship Id="rId217" Type="http://schemas.openxmlformats.org/officeDocument/2006/relationships/customXml" Target="../ink/ink797.xml"/><Relationship Id="rId216" Type="http://schemas.openxmlformats.org/officeDocument/2006/relationships/image" Target="../media/image795.png"/><Relationship Id="rId215" Type="http://schemas.openxmlformats.org/officeDocument/2006/relationships/customXml" Target="../ink/ink796.xml"/><Relationship Id="rId214" Type="http://schemas.openxmlformats.org/officeDocument/2006/relationships/image" Target="../media/image794.png"/><Relationship Id="rId213" Type="http://schemas.openxmlformats.org/officeDocument/2006/relationships/customXml" Target="../ink/ink795.xml"/><Relationship Id="rId212" Type="http://schemas.openxmlformats.org/officeDocument/2006/relationships/image" Target="../media/image793.png"/><Relationship Id="rId211" Type="http://schemas.openxmlformats.org/officeDocument/2006/relationships/customXml" Target="../ink/ink794.xml"/><Relationship Id="rId210" Type="http://schemas.openxmlformats.org/officeDocument/2006/relationships/image" Target="../media/image792.png"/><Relationship Id="rId21" Type="http://schemas.openxmlformats.org/officeDocument/2006/relationships/customXml" Target="../ink/ink699.xml"/><Relationship Id="rId209" Type="http://schemas.openxmlformats.org/officeDocument/2006/relationships/customXml" Target="../ink/ink793.xml"/><Relationship Id="rId208" Type="http://schemas.openxmlformats.org/officeDocument/2006/relationships/image" Target="../media/image791.png"/><Relationship Id="rId207" Type="http://schemas.openxmlformats.org/officeDocument/2006/relationships/customXml" Target="../ink/ink792.xml"/><Relationship Id="rId206" Type="http://schemas.openxmlformats.org/officeDocument/2006/relationships/image" Target="../media/image790.png"/><Relationship Id="rId205" Type="http://schemas.openxmlformats.org/officeDocument/2006/relationships/customXml" Target="../ink/ink791.xml"/><Relationship Id="rId204" Type="http://schemas.openxmlformats.org/officeDocument/2006/relationships/image" Target="../media/image789.png"/><Relationship Id="rId203" Type="http://schemas.openxmlformats.org/officeDocument/2006/relationships/customXml" Target="../ink/ink790.xml"/><Relationship Id="rId202" Type="http://schemas.openxmlformats.org/officeDocument/2006/relationships/image" Target="../media/image788.png"/><Relationship Id="rId201" Type="http://schemas.openxmlformats.org/officeDocument/2006/relationships/customXml" Target="../ink/ink789.xml"/><Relationship Id="rId200" Type="http://schemas.openxmlformats.org/officeDocument/2006/relationships/image" Target="../media/image787.png"/><Relationship Id="rId20" Type="http://schemas.openxmlformats.org/officeDocument/2006/relationships/image" Target="../media/image698.png"/><Relationship Id="rId2" Type="http://schemas.openxmlformats.org/officeDocument/2006/relationships/image" Target="../media/image689.png"/><Relationship Id="rId199" Type="http://schemas.openxmlformats.org/officeDocument/2006/relationships/customXml" Target="../ink/ink788.xml"/><Relationship Id="rId198" Type="http://schemas.openxmlformats.org/officeDocument/2006/relationships/image" Target="../media/image786.png"/><Relationship Id="rId197" Type="http://schemas.openxmlformats.org/officeDocument/2006/relationships/customXml" Target="../ink/ink787.xml"/><Relationship Id="rId196" Type="http://schemas.openxmlformats.org/officeDocument/2006/relationships/image" Target="../media/image785.png"/><Relationship Id="rId195" Type="http://schemas.openxmlformats.org/officeDocument/2006/relationships/customXml" Target="../ink/ink786.xml"/><Relationship Id="rId194" Type="http://schemas.openxmlformats.org/officeDocument/2006/relationships/image" Target="../media/image784.png"/><Relationship Id="rId193" Type="http://schemas.openxmlformats.org/officeDocument/2006/relationships/customXml" Target="../ink/ink785.xml"/><Relationship Id="rId192" Type="http://schemas.openxmlformats.org/officeDocument/2006/relationships/image" Target="../media/image783.png"/><Relationship Id="rId191" Type="http://schemas.openxmlformats.org/officeDocument/2006/relationships/customXml" Target="../ink/ink784.xml"/><Relationship Id="rId190" Type="http://schemas.openxmlformats.org/officeDocument/2006/relationships/image" Target="../media/image782.png"/><Relationship Id="rId19" Type="http://schemas.openxmlformats.org/officeDocument/2006/relationships/customXml" Target="../ink/ink698.xml"/><Relationship Id="rId189" Type="http://schemas.openxmlformats.org/officeDocument/2006/relationships/customXml" Target="../ink/ink783.xml"/><Relationship Id="rId188" Type="http://schemas.openxmlformats.org/officeDocument/2006/relationships/image" Target="../media/image781.png"/><Relationship Id="rId187" Type="http://schemas.openxmlformats.org/officeDocument/2006/relationships/customXml" Target="../ink/ink782.xml"/><Relationship Id="rId186" Type="http://schemas.openxmlformats.org/officeDocument/2006/relationships/image" Target="../media/image780.png"/><Relationship Id="rId185" Type="http://schemas.openxmlformats.org/officeDocument/2006/relationships/customXml" Target="../ink/ink781.xml"/><Relationship Id="rId184" Type="http://schemas.openxmlformats.org/officeDocument/2006/relationships/image" Target="../media/image779.png"/><Relationship Id="rId183" Type="http://schemas.openxmlformats.org/officeDocument/2006/relationships/customXml" Target="../ink/ink780.xml"/><Relationship Id="rId182" Type="http://schemas.openxmlformats.org/officeDocument/2006/relationships/image" Target="../media/image778.png"/><Relationship Id="rId181" Type="http://schemas.openxmlformats.org/officeDocument/2006/relationships/customXml" Target="../ink/ink779.xml"/><Relationship Id="rId180" Type="http://schemas.openxmlformats.org/officeDocument/2006/relationships/image" Target="../media/image777.png"/><Relationship Id="rId18" Type="http://schemas.openxmlformats.org/officeDocument/2006/relationships/image" Target="../media/image697.png"/><Relationship Id="rId179" Type="http://schemas.openxmlformats.org/officeDocument/2006/relationships/customXml" Target="../ink/ink778.xml"/><Relationship Id="rId178" Type="http://schemas.openxmlformats.org/officeDocument/2006/relationships/image" Target="../media/image776.png"/><Relationship Id="rId177" Type="http://schemas.openxmlformats.org/officeDocument/2006/relationships/customXml" Target="../ink/ink777.xml"/><Relationship Id="rId176" Type="http://schemas.openxmlformats.org/officeDocument/2006/relationships/image" Target="../media/image775.png"/><Relationship Id="rId175" Type="http://schemas.openxmlformats.org/officeDocument/2006/relationships/customXml" Target="../ink/ink776.xml"/><Relationship Id="rId174" Type="http://schemas.openxmlformats.org/officeDocument/2006/relationships/image" Target="../media/image774.png"/><Relationship Id="rId173" Type="http://schemas.openxmlformats.org/officeDocument/2006/relationships/customXml" Target="../ink/ink775.xml"/><Relationship Id="rId172" Type="http://schemas.openxmlformats.org/officeDocument/2006/relationships/image" Target="../media/image773.png"/><Relationship Id="rId171" Type="http://schemas.openxmlformats.org/officeDocument/2006/relationships/customXml" Target="../ink/ink774.xml"/><Relationship Id="rId170" Type="http://schemas.openxmlformats.org/officeDocument/2006/relationships/image" Target="../media/image772.png"/><Relationship Id="rId17" Type="http://schemas.openxmlformats.org/officeDocument/2006/relationships/customXml" Target="../ink/ink697.xml"/><Relationship Id="rId169" Type="http://schemas.openxmlformats.org/officeDocument/2006/relationships/customXml" Target="../ink/ink773.xml"/><Relationship Id="rId168" Type="http://schemas.openxmlformats.org/officeDocument/2006/relationships/image" Target="../media/image771.png"/><Relationship Id="rId167" Type="http://schemas.openxmlformats.org/officeDocument/2006/relationships/customXml" Target="../ink/ink772.xml"/><Relationship Id="rId166" Type="http://schemas.openxmlformats.org/officeDocument/2006/relationships/image" Target="../media/image770.png"/><Relationship Id="rId165" Type="http://schemas.openxmlformats.org/officeDocument/2006/relationships/customXml" Target="../ink/ink771.xml"/><Relationship Id="rId164" Type="http://schemas.openxmlformats.org/officeDocument/2006/relationships/image" Target="../media/image769.png"/><Relationship Id="rId163" Type="http://schemas.openxmlformats.org/officeDocument/2006/relationships/customXml" Target="../ink/ink770.xml"/><Relationship Id="rId162" Type="http://schemas.openxmlformats.org/officeDocument/2006/relationships/image" Target="../media/image768.png"/><Relationship Id="rId161" Type="http://schemas.openxmlformats.org/officeDocument/2006/relationships/customXml" Target="../ink/ink769.xml"/><Relationship Id="rId160" Type="http://schemas.openxmlformats.org/officeDocument/2006/relationships/image" Target="../media/image767.png"/><Relationship Id="rId16" Type="http://schemas.openxmlformats.org/officeDocument/2006/relationships/image" Target="../media/image696.png"/><Relationship Id="rId159" Type="http://schemas.openxmlformats.org/officeDocument/2006/relationships/customXml" Target="../ink/ink768.xml"/><Relationship Id="rId158" Type="http://schemas.openxmlformats.org/officeDocument/2006/relationships/image" Target="../media/image766.png"/><Relationship Id="rId157" Type="http://schemas.openxmlformats.org/officeDocument/2006/relationships/customXml" Target="../ink/ink767.xml"/><Relationship Id="rId156" Type="http://schemas.openxmlformats.org/officeDocument/2006/relationships/image" Target="../media/image765.png"/><Relationship Id="rId155" Type="http://schemas.openxmlformats.org/officeDocument/2006/relationships/customXml" Target="../ink/ink766.xml"/><Relationship Id="rId154" Type="http://schemas.openxmlformats.org/officeDocument/2006/relationships/image" Target="../media/image764.png"/><Relationship Id="rId153" Type="http://schemas.openxmlformats.org/officeDocument/2006/relationships/customXml" Target="../ink/ink765.xml"/><Relationship Id="rId152" Type="http://schemas.openxmlformats.org/officeDocument/2006/relationships/image" Target="../media/image763.png"/><Relationship Id="rId151" Type="http://schemas.openxmlformats.org/officeDocument/2006/relationships/customXml" Target="../ink/ink764.xml"/><Relationship Id="rId150" Type="http://schemas.openxmlformats.org/officeDocument/2006/relationships/image" Target="../media/image762.png"/><Relationship Id="rId15" Type="http://schemas.openxmlformats.org/officeDocument/2006/relationships/customXml" Target="../ink/ink696.xml"/><Relationship Id="rId149" Type="http://schemas.openxmlformats.org/officeDocument/2006/relationships/customXml" Target="../ink/ink763.xml"/><Relationship Id="rId148" Type="http://schemas.openxmlformats.org/officeDocument/2006/relationships/image" Target="../media/image761.png"/><Relationship Id="rId147" Type="http://schemas.openxmlformats.org/officeDocument/2006/relationships/customXml" Target="../ink/ink762.xml"/><Relationship Id="rId146" Type="http://schemas.openxmlformats.org/officeDocument/2006/relationships/image" Target="../media/image760.png"/><Relationship Id="rId145" Type="http://schemas.openxmlformats.org/officeDocument/2006/relationships/customXml" Target="../ink/ink761.xml"/><Relationship Id="rId144" Type="http://schemas.openxmlformats.org/officeDocument/2006/relationships/image" Target="../media/image759.png"/><Relationship Id="rId143" Type="http://schemas.openxmlformats.org/officeDocument/2006/relationships/customXml" Target="../ink/ink760.xml"/><Relationship Id="rId142" Type="http://schemas.openxmlformats.org/officeDocument/2006/relationships/image" Target="../media/image758.png"/><Relationship Id="rId141" Type="http://schemas.openxmlformats.org/officeDocument/2006/relationships/customXml" Target="../ink/ink759.xml"/><Relationship Id="rId140" Type="http://schemas.openxmlformats.org/officeDocument/2006/relationships/image" Target="../media/image757.png"/><Relationship Id="rId14" Type="http://schemas.openxmlformats.org/officeDocument/2006/relationships/image" Target="../media/image695.png"/><Relationship Id="rId139" Type="http://schemas.openxmlformats.org/officeDocument/2006/relationships/customXml" Target="../ink/ink758.xml"/><Relationship Id="rId138" Type="http://schemas.openxmlformats.org/officeDocument/2006/relationships/image" Target="../media/image756.png"/><Relationship Id="rId137" Type="http://schemas.openxmlformats.org/officeDocument/2006/relationships/customXml" Target="../ink/ink757.xml"/><Relationship Id="rId136" Type="http://schemas.openxmlformats.org/officeDocument/2006/relationships/image" Target="../media/image755.png"/><Relationship Id="rId135" Type="http://schemas.openxmlformats.org/officeDocument/2006/relationships/customXml" Target="../ink/ink756.xml"/><Relationship Id="rId134" Type="http://schemas.openxmlformats.org/officeDocument/2006/relationships/image" Target="../media/image754.png"/><Relationship Id="rId133" Type="http://schemas.openxmlformats.org/officeDocument/2006/relationships/customXml" Target="../ink/ink755.xml"/><Relationship Id="rId132" Type="http://schemas.openxmlformats.org/officeDocument/2006/relationships/image" Target="../media/image753.png"/><Relationship Id="rId131" Type="http://schemas.openxmlformats.org/officeDocument/2006/relationships/customXml" Target="../ink/ink754.xml"/><Relationship Id="rId130" Type="http://schemas.openxmlformats.org/officeDocument/2006/relationships/image" Target="../media/image752.png"/><Relationship Id="rId13" Type="http://schemas.openxmlformats.org/officeDocument/2006/relationships/customXml" Target="../ink/ink695.xml"/><Relationship Id="rId129" Type="http://schemas.openxmlformats.org/officeDocument/2006/relationships/customXml" Target="../ink/ink753.xml"/><Relationship Id="rId128" Type="http://schemas.openxmlformats.org/officeDocument/2006/relationships/image" Target="../media/image751.png"/><Relationship Id="rId127" Type="http://schemas.openxmlformats.org/officeDocument/2006/relationships/customXml" Target="../ink/ink752.xml"/><Relationship Id="rId126" Type="http://schemas.openxmlformats.org/officeDocument/2006/relationships/image" Target="../media/image750.png"/><Relationship Id="rId125" Type="http://schemas.openxmlformats.org/officeDocument/2006/relationships/customXml" Target="../ink/ink751.xml"/><Relationship Id="rId124" Type="http://schemas.openxmlformats.org/officeDocument/2006/relationships/image" Target="../media/image749.png"/><Relationship Id="rId123" Type="http://schemas.openxmlformats.org/officeDocument/2006/relationships/customXml" Target="../ink/ink750.xml"/><Relationship Id="rId122" Type="http://schemas.openxmlformats.org/officeDocument/2006/relationships/image" Target="../media/image748.png"/><Relationship Id="rId121" Type="http://schemas.openxmlformats.org/officeDocument/2006/relationships/customXml" Target="../ink/ink749.xml"/><Relationship Id="rId120" Type="http://schemas.openxmlformats.org/officeDocument/2006/relationships/image" Target="../media/image747.png"/><Relationship Id="rId12" Type="http://schemas.openxmlformats.org/officeDocument/2006/relationships/image" Target="../media/image694.png"/><Relationship Id="rId119" Type="http://schemas.openxmlformats.org/officeDocument/2006/relationships/customXml" Target="../ink/ink748.xml"/><Relationship Id="rId118" Type="http://schemas.openxmlformats.org/officeDocument/2006/relationships/image" Target="../media/image746.png"/><Relationship Id="rId117" Type="http://schemas.openxmlformats.org/officeDocument/2006/relationships/customXml" Target="../ink/ink747.xml"/><Relationship Id="rId116" Type="http://schemas.openxmlformats.org/officeDocument/2006/relationships/image" Target="../media/image745.png"/><Relationship Id="rId115" Type="http://schemas.openxmlformats.org/officeDocument/2006/relationships/customXml" Target="../ink/ink746.xml"/><Relationship Id="rId114" Type="http://schemas.openxmlformats.org/officeDocument/2006/relationships/image" Target="../media/image744.png"/><Relationship Id="rId113" Type="http://schemas.openxmlformats.org/officeDocument/2006/relationships/customXml" Target="../ink/ink745.xml"/><Relationship Id="rId112" Type="http://schemas.openxmlformats.org/officeDocument/2006/relationships/image" Target="../media/image743.png"/><Relationship Id="rId111" Type="http://schemas.openxmlformats.org/officeDocument/2006/relationships/customXml" Target="../ink/ink744.xml"/><Relationship Id="rId110" Type="http://schemas.openxmlformats.org/officeDocument/2006/relationships/image" Target="../media/image742.png"/><Relationship Id="rId11" Type="http://schemas.openxmlformats.org/officeDocument/2006/relationships/customXml" Target="../ink/ink694.xml"/><Relationship Id="rId109" Type="http://schemas.openxmlformats.org/officeDocument/2006/relationships/customXml" Target="../ink/ink743.xml"/><Relationship Id="rId108" Type="http://schemas.openxmlformats.org/officeDocument/2006/relationships/image" Target="../media/image741.png"/><Relationship Id="rId107" Type="http://schemas.openxmlformats.org/officeDocument/2006/relationships/customXml" Target="../ink/ink742.xml"/><Relationship Id="rId106" Type="http://schemas.openxmlformats.org/officeDocument/2006/relationships/image" Target="../media/image740.png"/><Relationship Id="rId105" Type="http://schemas.openxmlformats.org/officeDocument/2006/relationships/customXml" Target="../ink/ink741.xml"/><Relationship Id="rId104" Type="http://schemas.openxmlformats.org/officeDocument/2006/relationships/image" Target="../media/image739.png"/><Relationship Id="rId103" Type="http://schemas.openxmlformats.org/officeDocument/2006/relationships/customXml" Target="../ink/ink740.xml"/><Relationship Id="rId102" Type="http://schemas.openxmlformats.org/officeDocument/2006/relationships/image" Target="../media/image738.png"/><Relationship Id="rId101" Type="http://schemas.openxmlformats.org/officeDocument/2006/relationships/customXml" Target="../ink/ink739.xml"/><Relationship Id="rId100" Type="http://schemas.openxmlformats.org/officeDocument/2006/relationships/image" Target="../media/image737.png"/><Relationship Id="rId10" Type="http://schemas.openxmlformats.org/officeDocument/2006/relationships/image" Target="../media/image693.png"/><Relationship Id="rId1" Type="http://schemas.openxmlformats.org/officeDocument/2006/relationships/customXml" Target="../ink/ink689.xml"/></Relationships>
</file>

<file path=ppt/slides/_rels/slide15.xml.rels><?xml version="1.0" encoding="UTF-8" standalone="yes"?>
<Relationships xmlns="http://schemas.openxmlformats.org/package/2006/relationships"><Relationship Id="rId99" Type="http://schemas.openxmlformats.org/officeDocument/2006/relationships/image" Target="../media/image876.png"/><Relationship Id="rId98" Type="http://schemas.openxmlformats.org/officeDocument/2006/relationships/customXml" Target="../ink/ink879.xml"/><Relationship Id="rId97" Type="http://schemas.openxmlformats.org/officeDocument/2006/relationships/image" Target="../media/image875.png"/><Relationship Id="rId96" Type="http://schemas.openxmlformats.org/officeDocument/2006/relationships/customXml" Target="../ink/ink878.xml"/><Relationship Id="rId95" Type="http://schemas.openxmlformats.org/officeDocument/2006/relationships/image" Target="../media/image874.png"/><Relationship Id="rId94" Type="http://schemas.openxmlformats.org/officeDocument/2006/relationships/customXml" Target="../ink/ink877.xml"/><Relationship Id="rId93" Type="http://schemas.openxmlformats.org/officeDocument/2006/relationships/image" Target="../media/image873.png"/><Relationship Id="rId92" Type="http://schemas.openxmlformats.org/officeDocument/2006/relationships/customXml" Target="../ink/ink876.xml"/><Relationship Id="rId91" Type="http://schemas.openxmlformats.org/officeDocument/2006/relationships/image" Target="../media/image872.png"/><Relationship Id="rId90" Type="http://schemas.openxmlformats.org/officeDocument/2006/relationships/customXml" Target="../ink/ink875.xml"/><Relationship Id="rId9" Type="http://schemas.openxmlformats.org/officeDocument/2006/relationships/customXml" Target="../ink/ink834.xml"/><Relationship Id="rId89" Type="http://schemas.openxmlformats.org/officeDocument/2006/relationships/image" Target="../media/image871.png"/><Relationship Id="rId88" Type="http://schemas.openxmlformats.org/officeDocument/2006/relationships/customXml" Target="../ink/ink874.xml"/><Relationship Id="rId87" Type="http://schemas.openxmlformats.org/officeDocument/2006/relationships/image" Target="../media/image173.png"/><Relationship Id="rId86" Type="http://schemas.openxmlformats.org/officeDocument/2006/relationships/customXml" Target="../ink/ink873.xml"/><Relationship Id="rId85" Type="http://schemas.openxmlformats.org/officeDocument/2006/relationships/image" Target="../media/image870.png"/><Relationship Id="rId84" Type="http://schemas.openxmlformats.org/officeDocument/2006/relationships/customXml" Target="../ink/ink872.xml"/><Relationship Id="rId83" Type="http://schemas.openxmlformats.org/officeDocument/2006/relationships/image" Target="../media/image869.png"/><Relationship Id="rId82" Type="http://schemas.openxmlformats.org/officeDocument/2006/relationships/customXml" Target="../ink/ink871.xml"/><Relationship Id="rId81" Type="http://schemas.openxmlformats.org/officeDocument/2006/relationships/customXml" Target="../ink/ink870.xml"/><Relationship Id="rId80" Type="http://schemas.openxmlformats.org/officeDocument/2006/relationships/image" Target="../media/image868.png"/><Relationship Id="rId8" Type="http://schemas.openxmlformats.org/officeDocument/2006/relationships/image" Target="../media/image832.png"/><Relationship Id="rId79" Type="http://schemas.openxmlformats.org/officeDocument/2006/relationships/customXml" Target="../ink/ink869.xml"/><Relationship Id="rId78" Type="http://schemas.openxmlformats.org/officeDocument/2006/relationships/image" Target="../media/image867.png"/><Relationship Id="rId77" Type="http://schemas.openxmlformats.org/officeDocument/2006/relationships/customXml" Target="../ink/ink868.xml"/><Relationship Id="rId76" Type="http://schemas.openxmlformats.org/officeDocument/2006/relationships/image" Target="../media/image866.png"/><Relationship Id="rId75" Type="http://schemas.openxmlformats.org/officeDocument/2006/relationships/customXml" Target="../ink/ink867.xml"/><Relationship Id="rId74" Type="http://schemas.openxmlformats.org/officeDocument/2006/relationships/image" Target="../media/image865.png"/><Relationship Id="rId73" Type="http://schemas.openxmlformats.org/officeDocument/2006/relationships/customXml" Target="../ink/ink866.xml"/><Relationship Id="rId72" Type="http://schemas.openxmlformats.org/officeDocument/2006/relationships/image" Target="../media/image864.png"/><Relationship Id="rId71" Type="http://schemas.openxmlformats.org/officeDocument/2006/relationships/customXml" Target="../ink/ink865.xml"/><Relationship Id="rId70" Type="http://schemas.openxmlformats.org/officeDocument/2006/relationships/image" Target="../media/image863.png"/><Relationship Id="rId7" Type="http://schemas.openxmlformats.org/officeDocument/2006/relationships/customXml" Target="../ink/ink833.xml"/><Relationship Id="rId69" Type="http://schemas.openxmlformats.org/officeDocument/2006/relationships/customXml" Target="../ink/ink864.xml"/><Relationship Id="rId68" Type="http://schemas.openxmlformats.org/officeDocument/2006/relationships/image" Target="../media/image862.png"/><Relationship Id="rId67" Type="http://schemas.openxmlformats.org/officeDocument/2006/relationships/customXml" Target="../ink/ink863.xml"/><Relationship Id="rId66" Type="http://schemas.openxmlformats.org/officeDocument/2006/relationships/image" Target="../media/image861.png"/><Relationship Id="rId65" Type="http://schemas.openxmlformats.org/officeDocument/2006/relationships/customXml" Target="../ink/ink862.xml"/><Relationship Id="rId64" Type="http://schemas.openxmlformats.org/officeDocument/2006/relationships/image" Target="../media/image860.png"/><Relationship Id="rId63" Type="http://schemas.openxmlformats.org/officeDocument/2006/relationships/customXml" Target="../ink/ink861.xml"/><Relationship Id="rId62" Type="http://schemas.openxmlformats.org/officeDocument/2006/relationships/image" Target="../media/image859.png"/><Relationship Id="rId61" Type="http://schemas.openxmlformats.org/officeDocument/2006/relationships/customXml" Target="../ink/ink860.xml"/><Relationship Id="rId60" Type="http://schemas.openxmlformats.org/officeDocument/2006/relationships/image" Target="../media/image858.png"/><Relationship Id="rId6" Type="http://schemas.openxmlformats.org/officeDocument/2006/relationships/image" Target="../media/image831.png"/><Relationship Id="rId59" Type="http://schemas.openxmlformats.org/officeDocument/2006/relationships/customXml" Target="../ink/ink859.xml"/><Relationship Id="rId58" Type="http://schemas.openxmlformats.org/officeDocument/2006/relationships/image" Target="../media/image857.png"/><Relationship Id="rId57" Type="http://schemas.openxmlformats.org/officeDocument/2006/relationships/customXml" Target="../ink/ink858.xml"/><Relationship Id="rId56" Type="http://schemas.openxmlformats.org/officeDocument/2006/relationships/customXml" Target="../ink/ink857.xml"/><Relationship Id="rId55" Type="http://schemas.openxmlformats.org/officeDocument/2006/relationships/image" Target="../media/image856.png"/><Relationship Id="rId54" Type="http://schemas.openxmlformats.org/officeDocument/2006/relationships/customXml" Target="../ink/ink856.xml"/><Relationship Id="rId53" Type="http://schemas.openxmlformats.org/officeDocument/2006/relationships/image" Target="../media/image855.png"/><Relationship Id="rId52" Type="http://schemas.openxmlformats.org/officeDocument/2006/relationships/customXml" Target="../ink/ink855.xml"/><Relationship Id="rId51" Type="http://schemas.openxmlformats.org/officeDocument/2006/relationships/image" Target="../media/image854.png"/><Relationship Id="rId50" Type="http://schemas.openxmlformats.org/officeDocument/2006/relationships/customXml" Target="../ink/ink854.xml"/><Relationship Id="rId5" Type="http://schemas.openxmlformats.org/officeDocument/2006/relationships/customXml" Target="../ink/ink832.xml"/><Relationship Id="rId49" Type="http://schemas.openxmlformats.org/officeDocument/2006/relationships/image" Target="../media/image853.png"/><Relationship Id="rId48" Type="http://schemas.openxmlformats.org/officeDocument/2006/relationships/customXml" Target="../ink/ink853.xml"/><Relationship Id="rId47" Type="http://schemas.openxmlformats.org/officeDocument/2006/relationships/image" Target="../media/image852.png"/><Relationship Id="rId46" Type="http://schemas.openxmlformats.org/officeDocument/2006/relationships/customXml" Target="../ink/ink852.xml"/><Relationship Id="rId45" Type="http://schemas.openxmlformats.org/officeDocument/2006/relationships/image" Target="../media/image851.png"/><Relationship Id="rId44" Type="http://schemas.openxmlformats.org/officeDocument/2006/relationships/customXml" Target="../ink/ink851.xml"/><Relationship Id="rId43" Type="http://schemas.openxmlformats.org/officeDocument/2006/relationships/image" Target="../media/image850.png"/><Relationship Id="rId42" Type="http://schemas.openxmlformats.org/officeDocument/2006/relationships/customXml" Target="../ink/ink850.xml"/><Relationship Id="rId41" Type="http://schemas.openxmlformats.org/officeDocument/2006/relationships/image" Target="../media/image849.png"/><Relationship Id="rId40" Type="http://schemas.openxmlformats.org/officeDocument/2006/relationships/customXml" Target="../ink/ink849.xml"/><Relationship Id="rId4" Type="http://schemas.openxmlformats.org/officeDocument/2006/relationships/image" Target="../media/image830.png"/><Relationship Id="rId39" Type="http://schemas.openxmlformats.org/officeDocument/2006/relationships/image" Target="../media/image848.png"/><Relationship Id="rId38" Type="http://schemas.openxmlformats.org/officeDocument/2006/relationships/customXml" Target="../ink/ink848.xml"/><Relationship Id="rId37" Type="http://schemas.openxmlformats.org/officeDocument/2006/relationships/image" Target="../media/image847.png"/><Relationship Id="rId36" Type="http://schemas.openxmlformats.org/officeDocument/2006/relationships/customXml" Target="../ink/ink847.xml"/><Relationship Id="rId35" Type="http://schemas.openxmlformats.org/officeDocument/2006/relationships/image" Target="../media/image846.png"/><Relationship Id="rId34" Type="http://schemas.openxmlformats.org/officeDocument/2006/relationships/customXml" Target="../ink/ink846.xml"/><Relationship Id="rId33" Type="http://schemas.openxmlformats.org/officeDocument/2006/relationships/image" Target="../media/image845.png"/><Relationship Id="rId32" Type="http://schemas.openxmlformats.org/officeDocument/2006/relationships/customXml" Target="../ink/ink845.xml"/><Relationship Id="rId31" Type="http://schemas.openxmlformats.org/officeDocument/2006/relationships/image" Target="../media/image844.png"/><Relationship Id="rId30" Type="http://schemas.openxmlformats.org/officeDocument/2006/relationships/customXml" Target="../ink/ink844.xml"/><Relationship Id="rId3" Type="http://schemas.openxmlformats.org/officeDocument/2006/relationships/customXml" Target="../ink/ink831.xml"/><Relationship Id="rId29" Type="http://schemas.openxmlformats.org/officeDocument/2006/relationships/image" Target="../media/image843.png"/><Relationship Id="rId28" Type="http://schemas.openxmlformats.org/officeDocument/2006/relationships/customXml" Target="../ink/ink843.xml"/><Relationship Id="rId27" Type="http://schemas.openxmlformats.org/officeDocument/2006/relationships/image" Target="../media/image842.png"/><Relationship Id="rId26" Type="http://schemas.openxmlformats.org/officeDocument/2006/relationships/customXml" Target="../ink/ink842.xml"/><Relationship Id="rId25" Type="http://schemas.openxmlformats.org/officeDocument/2006/relationships/image" Target="../media/image841.png"/><Relationship Id="rId24" Type="http://schemas.openxmlformats.org/officeDocument/2006/relationships/customXml" Target="../ink/ink841.xml"/><Relationship Id="rId23" Type="http://schemas.openxmlformats.org/officeDocument/2006/relationships/image" Target="../media/image840.png"/><Relationship Id="rId22" Type="http://schemas.openxmlformats.org/officeDocument/2006/relationships/customXml" Target="../ink/ink840.xml"/><Relationship Id="rId21" Type="http://schemas.openxmlformats.org/officeDocument/2006/relationships/image" Target="../media/image839.png"/><Relationship Id="rId20" Type="http://schemas.openxmlformats.org/officeDocument/2006/relationships/customXml" Target="../ink/ink839.xml"/><Relationship Id="rId2" Type="http://schemas.openxmlformats.org/officeDocument/2006/relationships/image" Target="../media/image829.png"/><Relationship Id="rId19" Type="http://schemas.openxmlformats.org/officeDocument/2006/relationships/image" Target="../media/image838.png"/><Relationship Id="rId18" Type="http://schemas.openxmlformats.org/officeDocument/2006/relationships/customXml" Target="../ink/ink838.xml"/><Relationship Id="rId17" Type="http://schemas.openxmlformats.org/officeDocument/2006/relationships/image" Target="../media/image837.png"/><Relationship Id="rId16" Type="http://schemas.openxmlformats.org/officeDocument/2006/relationships/customXml" Target="../ink/ink837.xml"/><Relationship Id="rId15" Type="http://schemas.openxmlformats.org/officeDocument/2006/relationships/image" Target="../media/image836.png"/><Relationship Id="rId143" Type="http://schemas.openxmlformats.org/officeDocument/2006/relationships/notesSlide" Target="../notesSlides/notesSlide11.xml"/><Relationship Id="rId142" Type="http://schemas.openxmlformats.org/officeDocument/2006/relationships/slideLayout" Target="../slideLayouts/slideLayout41.xml"/><Relationship Id="rId141" Type="http://schemas.openxmlformats.org/officeDocument/2006/relationships/image" Target="../media/image897.png"/><Relationship Id="rId140" Type="http://schemas.openxmlformats.org/officeDocument/2006/relationships/customXml" Target="../ink/ink900.xml"/><Relationship Id="rId14" Type="http://schemas.openxmlformats.org/officeDocument/2006/relationships/customXml" Target="../ink/ink836.xml"/><Relationship Id="rId139" Type="http://schemas.openxmlformats.org/officeDocument/2006/relationships/image" Target="../media/image896.png"/><Relationship Id="rId138" Type="http://schemas.openxmlformats.org/officeDocument/2006/relationships/customXml" Target="../ink/ink899.xml"/><Relationship Id="rId137" Type="http://schemas.openxmlformats.org/officeDocument/2006/relationships/image" Target="../media/image895.png"/><Relationship Id="rId136" Type="http://schemas.openxmlformats.org/officeDocument/2006/relationships/customXml" Target="../ink/ink898.xml"/><Relationship Id="rId135" Type="http://schemas.openxmlformats.org/officeDocument/2006/relationships/image" Target="../media/image894.png"/><Relationship Id="rId134" Type="http://schemas.openxmlformats.org/officeDocument/2006/relationships/customXml" Target="../ink/ink897.xml"/><Relationship Id="rId133" Type="http://schemas.openxmlformats.org/officeDocument/2006/relationships/image" Target="../media/image893.png"/><Relationship Id="rId132" Type="http://schemas.openxmlformats.org/officeDocument/2006/relationships/customXml" Target="../ink/ink896.xml"/><Relationship Id="rId131" Type="http://schemas.openxmlformats.org/officeDocument/2006/relationships/image" Target="../media/image892.png"/><Relationship Id="rId130" Type="http://schemas.openxmlformats.org/officeDocument/2006/relationships/customXml" Target="../ink/ink895.xml"/><Relationship Id="rId13" Type="http://schemas.openxmlformats.org/officeDocument/2006/relationships/image" Target="../media/image835.png"/><Relationship Id="rId129" Type="http://schemas.openxmlformats.org/officeDocument/2006/relationships/image" Target="../media/image891.png"/><Relationship Id="rId128" Type="http://schemas.openxmlformats.org/officeDocument/2006/relationships/customXml" Target="../ink/ink894.xml"/><Relationship Id="rId127" Type="http://schemas.openxmlformats.org/officeDocument/2006/relationships/image" Target="../media/image890.png"/><Relationship Id="rId126" Type="http://schemas.openxmlformats.org/officeDocument/2006/relationships/customXml" Target="../ink/ink893.xml"/><Relationship Id="rId125" Type="http://schemas.openxmlformats.org/officeDocument/2006/relationships/image" Target="../media/image889.png"/><Relationship Id="rId124" Type="http://schemas.openxmlformats.org/officeDocument/2006/relationships/customXml" Target="../ink/ink892.xml"/><Relationship Id="rId123" Type="http://schemas.openxmlformats.org/officeDocument/2006/relationships/image" Target="../media/image888.png"/><Relationship Id="rId122" Type="http://schemas.openxmlformats.org/officeDocument/2006/relationships/customXml" Target="../ink/ink891.xml"/><Relationship Id="rId121" Type="http://schemas.openxmlformats.org/officeDocument/2006/relationships/image" Target="../media/image887.png"/><Relationship Id="rId120" Type="http://schemas.openxmlformats.org/officeDocument/2006/relationships/customXml" Target="../ink/ink890.xml"/><Relationship Id="rId12" Type="http://schemas.openxmlformats.org/officeDocument/2006/relationships/customXml" Target="../ink/ink835.xml"/><Relationship Id="rId119" Type="http://schemas.openxmlformats.org/officeDocument/2006/relationships/image" Target="../media/image886.png"/><Relationship Id="rId118" Type="http://schemas.openxmlformats.org/officeDocument/2006/relationships/customXml" Target="../ink/ink889.xml"/><Relationship Id="rId117" Type="http://schemas.openxmlformats.org/officeDocument/2006/relationships/image" Target="../media/image885.png"/><Relationship Id="rId116" Type="http://schemas.openxmlformats.org/officeDocument/2006/relationships/customXml" Target="../ink/ink888.xml"/><Relationship Id="rId115" Type="http://schemas.openxmlformats.org/officeDocument/2006/relationships/image" Target="../media/image884.png"/><Relationship Id="rId114" Type="http://schemas.openxmlformats.org/officeDocument/2006/relationships/customXml" Target="../ink/ink887.xml"/><Relationship Id="rId113" Type="http://schemas.openxmlformats.org/officeDocument/2006/relationships/image" Target="../media/image883.png"/><Relationship Id="rId112" Type="http://schemas.openxmlformats.org/officeDocument/2006/relationships/customXml" Target="../ink/ink886.xml"/><Relationship Id="rId111" Type="http://schemas.openxmlformats.org/officeDocument/2006/relationships/image" Target="../media/image882.png"/><Relationship Id="rId110" Type="http://schemas.openxmlformats.org/officeDocument/2006/relationships/customXml" Target="../ink/ink885.xml"/><Relationship Id="rId11" Type="http://schemas.openxmlformats.org/officeDocument/2006/relationships/image" Target="../media/image834.png"/><Relationship Id="rId109" Type="http://schemas.openxmlformats.org/officeDocument/2006/relationships/image" Target="../media/image881.png"/><Relationship Id="rId108" Type="http://schemas.openxmlformats.org/officeDocument/2006/relationships/customXml" Target="../ink/ink884.xml"/><Relationship Id="rId107" Type="http://schemas.openxmlformats.org/officeDocument/2006/relationships/image" Target="../media/image880.png"/><Relationship Id="rId106" Type="http://schemas.openxmlformats.org/officeDocument/2006/relationships/customXml" Target="../ink/ink883.xml"/><Relationship Id="rId105" Type="http://schemas.openxmlformats.org/officeDocument/2006/relationships/image" Target="../media/image879.png"/><Relationship Id="rId104" Type="http://schemas.openxmlformats.org/officeDocument/2006/relationships/customXml" Target="../ink/ink882.xml"/><Relationship Id="rId103" Type="http://schemas.openxmlformats.org/officeDocument/2006/relationships/image" Target="../media/image878.png"/><Relationship Id="rId102" Type="http://schemas.openxmlformats.org/officeDocument/2006/relationships/customXml" Target="../ink/ink881.xml"/><Relationship Id="rId101" Type="http://schemas.openxmlformats.org/officeDocument/2006/relationships/image" Target="../media/image877.png"/><Relationship Id="rId100" Type="http://schemas.openxmlformats.org/officeDocument/2006/relationships/customXml" Target="../ink/ink880.xml"/><Relationship Id="rId10" Type="http://schemas.openxmlformats.org/officeDocument/2006/relationships/image" Target="../media/image833.png"/><Relationship Id="rId1" Type="http://schemas.openxmlformats.org/officeDocument/2006/relationships/customXml" Target="../ink/ink830.xml"/></Relationships>
</file>

<file path=ppt/slides/_rels/slide16.xml.rels><?xml version="1.0" encoding="UTF-8" standalone="yes"?>
<Relationships xmlns="http://schemas.openxmlformats.org/package/2006/relationships"><Relationship Id="rId9" Type="http://schemas.openxmlformats.org/officeDocument/2006/relationships/image" Target="../media/image832.png"/><Relationship Id="rId8" Type="http://schemas.openxmlformats.org/officeDocument/2006/relationships/customXml" Target="../ink/ink904.xml"/><Relationship Id="rId7" Type="http://schemas.openxmlformats.org/officeDocument/2006/relationships/image" Target="../media/image831.png"/><Relationship Id="rId6" Type="http://schemas.openxmlformats.org/officeDocument/2006/relationships/customXml" Target="../ink/ink903.xml"/><Relationship Id="rId5" Type="http://schemas.openxmlformats.org/officeDocument/2006/relationships/image" Target="../media/image830.png"/><Relationship Id="rId4" Type="http://schemas.openxmlformats.org/officeDocument/2006/relationships/customXml" Target="../ink/ink902.xml"/><Relationship Id="rId37" Type="http://schemas.openxmlformats.org/officeDocument/2006/relationships/notesSlide" Target="../notesSlides/notesSlide12.xml"/><Relationship Id="rId36" Type="http://schemas.openxmlformats.org/officeDocument/2006/relationships/slideLayout" Target="../slideLayouts/slideLayout33.xml"/><Relationship Id="rId35" Type="http://schemas.openxmlformats.org/officeDocument/2006/relationships/image" Target="../media/image910.png"/><Relationship Id="rId34" Type="http://schemas.openxmlformats.org/officeDocument/2006/relationships/customXml" Target="../ink/ink917.xml"/><Relationship Id="rId33" Type="http://schemas.openxmlformats.org/officeDocument/2006/relationships/image" Target="../media/image909.png"/><Relationship Id="rId32" Type="http://schemas.openxmlformats.org/officeDocument/2006/relationships/customXml" Target="../ink/ink916.xml"/><Relationship Id="rId31" Type="http://schemas.openxmlformats.org/officeDocument/2006/relationships/image" Target="../media/image908.png"/><Relationship Id="rId30" Type="http://schemas.openxmlformats.org/officeDocument/2006/relationships/customXml" Target="../ink/ink915.xml"/><Relationship Id="rId3" Type="http://schemas.openxmlformats.org/officeDocument/2006/relationships/image" Target="../media/image829.png"/><Relationship Id="rId29" Type="http://schemas.openxmlformats.org/officeDocument/2006/relationships/image" Target="../media/image907.png"/><Relationship Id="rId28" Type="http://schemas.openxmlformats.org/officeDocument/2006/relationships/customXml" Target="../ink/ink914.xml"/><Relationship Id="rId27" Type="http://schemas.openxmlformats.org/officeDocument/2006/relationships/image" Target="../media/image906.png"/><Relationship Id="rId26" Type="http://schemas.openxmlformats.org/officeDocument/2006/relationships/customXml" Target="../ink/ink913.xml"/><Relationship Id="rId25" Type="http://schemas.openxmlformats.org/officeDocument/2006/relationships/image" Target="../media/image905.png"/><Relationship Id="rId24" Type="http://schemas.openxmlformats.org/officeDocument/2006/relationships/customXml" Target="../ink/ink912.xml"/><Relationship Id="rId23" Type="http://schemas.openxmlformats.org/officeDocument/2006/relationships/image" Target="../media/image904.png"/><Relationship Id="rId22" Type="http://schemas.openxmlformats.org/officeDocument/2006/relationships/customXml" Target="../ink/ink911.xml"/><Relationship Id="rId21" Type="http://schemas.openxmlformats.org/officeDocument/2006/relationships/image" Target="../media/image903.png"/><Relationship Id="rId20" Type="http://schemas.openxmlformats.org/officeDocument/2006/relationships/customXml" Target="../ink/ink910.xml"/><Relationship Id="rId2" Type="http://schemas.openxmlformats.org/officeDocument/2006/relationships/customXml" Target="../ink/ink901.xml"/><Relationship Id="rId19" Type="http://schemas.openxmlformats.org/officeDocument/2006/relationships/image" Target="../media/image902.png"/><Relationship Id="rId18" Type="http://schemas.openxmlformats.org/officeDocument/2006/relationships/customXml" Target="../ink/ink909.xml"/><Relationship Id="rId17" Type="http://schemas.openxmlformats.org/officeDocument/2006/relationships/image" Target="../media/image901.png"/><Relationship Id="rId16" Type="http://schemas.openxmlformats.org/officeDocument/2006/relationships/customXml" Target="../ink/ink908.xml"/><Relationship Id="rId15" Type="http://schemas.openxmlformats.org/officeDocument/2006/relationships/image" Target="../media/image900.png"/><Relationship Id="rId14" Type="http://schemas.openxmlformats.org/officeDocument/2006/relationships/customXml" Target="../ink/ink907.xml"/><Relationship Id="rId13" Type="http://schemas.openxmlformats.org/officeDocument/2006/relationships/image" Target="../media/image899.png"/><Relationship Id="rId12" Type="http://schemas.openxmlformats.org/officeDocument/2006/relationships/customXml" Target="../ink/ink906.xml"/><Relationship Id="rId11" Type="http://schemas.openxmlformats.org/officeDocument/2006/relationships/image" Target="../media/image833.png"/><Relationship Id="rId10" Type="http://schemas.openxmlformats.org/officeDocument/2006/relationships/customXml" Target="../ink/ink905.xml"/><Relationship Id="rId1" Type="http://schemas.openxmlformats.org/officeDocument/2006/relationships/image" Target="../media/image898.png"/></Relationships>
</file>

<file path=ppt/slides/_rels/slide17.xml.rels><?xml version="1.0" encoding="UTF-8" standalone="yes"?>
<Relationships xmlns="http://schemas.openxmlformats.org/package/2006/relationships"><Relationship Id="rId99" Type="http://schemas.openxmlformats.org/officeDocument/2006/relationships/image" Target="../media/image960.png"/><Relationship Id="rId98" Type="http://schemas.openxmlformats.org/officeDocument/2006/relationships/customXml" Target="../ink/ink966.xml"/><Relationship Id="rId97" Type="http://schemas.openxmlformats.org/officeDocument/2006/relationships/image" Target="../media/image959.png"/><Relationship Id="rId96" Type="http://schemas.openxmlformats.org/officeDocument/2006/relationships/customXml" Target="../ink/ink965.xml"/><Relationship Id="rId95" Type="http://schemas.openxmlformats.org/officeDocument/2006/relationships/image" Target="../media/image958.png"/><Relationship Id="rId94" Type="http://schemas.openxmlformats.org/officeDocument/2006/relationships/customXml" Target="../ink/ink964.xml"/><Relationship Id="rId93" Type="http://schemas.openxmlformats.org/officeDocument/2006/relationships/image" Target="../media/image957.png"/><Relationship Id="rId92" Type="http://schemas.openxmlformats.org/officeDocument/2006/relationships/customXml" Target="../ink/ink963.xml"/><Relationship Id="rId91" Type="http://schemas.openxmlformats.org/officeDocument/2006/relationships/image" Target="../media/image956.png"/><Relationship Id="rId90" Type="http://schemas.openxmlformats.org/officeDocument/2006/relationships/customXml" Target="../ink/ink962.xml"/><Relationship Id="rId9" Type="http://schemas.openxmlformats.org/officeDocument/2006/relationships/image" Target="../media/image915.png"/><Relationship Id="rId89" Type="http://schemas.openxmlformats.org/officeDocument/2006/relationships/image" Target="../media/image955.png"/><Relationship Id="rId88" Type="http://schemas.openxmlformats.org/officeDocument/2006/relationships/customXml" Target="../ink/ink961.xml"/><Relationship Id="rId87" Type="http://schemas.openxmlformats.org/officeDocument/2006/relationships/image" Target="../media/image954.png"/><Relationship Id="rId86" Type="http://schemas.openxmlformats.org/officeDocument/2006/relationships/customXml" Target="../ink/ink960.xml"/><Relationship Id="rId85" Type="http://schemas.openxmlformats.org/officeDocument/2006/relationships/image" Target="../media/image953.png"/><Relationship Id="rId84" Type="http://schemas.openxmlformats.org/officeDocument/2006/relationships/customXml" Target="../ink/ink959.xml"/><Relationship Id="rId83" Type="http://schemas.openxmlformats.org/officeDocument/2006/relationships/image" Target="../media/image952.png"/><Relationship Id="rId82" Type="http://schemas.openxmlformats.org/officeDocument/2006/relationships/customXml" Target="../ink/ink958.xml"/><Relationship Id="rId81" Type="http://schemas.openxmlformats.org/officeDocument/2006/relationships/image" Target="../media/image951.png"/><Relationship Id="rId80" Type="http://schemas.openxmlformats.org/officeDocument/2006/relationships/customXml" Target="../ink/ink957.xml"/><Relationship Id="rId8" Type="http://schemas.openxmlformats.org/officeDocument/2006/relationships/customXml" Target="../ink/ink921.xml"/><Relationship Id="rId79" Type="http://schemas.openxmlformats.org/officeDocument/2006/relationships/image" Target="../media/image950.png"/><Relationship Id="rId78" Type="http://schemas.openxmlformats.org/officeDocument/2006/relationships/customXml" Target="../ink/ink956.xml"/><Relationship Id="rId77" Type="http://schemas.openxmlformats.org/officeDocument/2006/relationships/image" Target="../media/image949.png"/><Relationship Id="rId76" Type="http://schemas.openxmlformats.org/officeDocument/2006/relationships/customXml" Target="../ink/ink955.xml"/><Relationship Id="rId75" Type="http://schemas.openxmlformats.org/officeDocument/2006/relationships/image" Target="../media/image948.png"/><Relationship Id="rId74" Type="http://schemas.openxmlformats.org/officeDocument/2006/relationships/customXml" Target="../ink/ink954.xml"/><Relationship Id="rId73" Type="http://schemas.openxmlformats.org/officeDocument/2006/relationships/image" Target="../media/image947.png"/><Relationship Id="rId72" Type="http://schemas.openxmlformats.org/officeDocument/2006/relationships/customXml" Target="../ink/ink953.xml"/><Relationship Id="rId71" Type="http://schemas.openxmlformats.org/officeDocument/2006/relationships/image" Target="../media/image946.png"/><Relationship Id="rId70" Type="http://schemas.openxmlformats.org/officeDocument/2006/relationships/customXml" Target="../ink/ink952.xml"/><Relationship Id="rId7" Type="http://schemas.openxmlformats.org/officeDocument/2006/relationships/image" Target="../media/image914.png"/><Relationship Id="rId69" Type="http://schemas.openxmlformats.org/officeDocument/2006/relationships/image" Target="../media/image945.png"/><Relationship Id="rId68" Type="http://schemas.openxmlformats.org/officeDocument/2006/relationships/customXml" Target="../ink/ink951.xml"/><Relationship Id="rId67" Type="http://schemas.openxmlformats.org/officeDocument/2006/relationships/image" Target="../media/image944.png"/><Relationship Id="rId66" Type="http://schemas.openxmlformats.org/officeDocument/2006/relationships/customXml" Target="../ink/ink950.xml"/><Relationship Id="rId65" Type="http://schemas.openxmlformats.org/officeDocument/2006/relationships/image" Target="../media/image943.png"/><Relationship Id="rId64" Type="http://schemas.openxmlformats.org/officeDocument/2006/relationships/customXml" Target="../ink/ink949.xml"/><Relationship Id="rId63" Type="http://schemas.openxmlformats.org/officeDocument/2006/relationships/image" Target="../media/image942.png"/><Relationship Id="rId62" Type="http://schemas.openxmlformats.org/officeDocument/2006/relationships/customXml" Target="../ink/ink948.xml"/><Relationship Id="rId61" Type="http://schemas.openxmlformats.org/officeDocument/2006/relationships/image" Target="../media/image941.png"/><Relationship Id="rId60" Type="http://schemas.openxmlformats.org/officeDocument/2006/relationships/customXml" Target="../ink/ink947.xml"/><Relationship Id="rId6" Type="http://schemas.openxmlformats.org/officeDocument/2006/relationships/customXml" Target="../ink/ink920.xml"/><Relationship Id="rId59" Type="http://schemas.openxmlformats.org/officeDocument/2006/relationships/image" Target="../media/image940.png"/><Relationship Id="rId58" Type="http://schemas.openxmlformats.org/officeDocument/2006/relationships/customXml" Target="../ink/ink946.xml"/><Relationship Id="rId57" Type="http://schemas.openxmlformats.org/officeDocument/2006/relationships/image" Target="../media/image939.png"/><Relationship Id="rId56" Type="http://schemas.openxmlformats.org/officeDocument/2006/relationships/customXml" Target="../ink/ink945.xml"/><Relationship Id="rId55" Type="http://schemas.openxmlformats.org/officeDocument/2006/relationships/image" Target="../media/image938.png"/><Relationship Id="rId549" Type="http://schemas.openxmlformats.org/officeDocument/2006/relationships/notesSlide" Target="../notesSlides/notesSlide13.xml"/><Relationship Id="rId548" Type="http://schemas.openxmlformats.org/officeDocument/2006/relationships/slideLayout" Target="../slideLayouts/slideLayout45.xml"/><Relationship Id="rId547" Type="http://schemas.openxmlformats.org/officeDocument/2006/relationships/image" Target="../media/image1176.png"/><Relationship Id="rId546" Type="http://schemas.openxmlformats.org/officeDocument/2006/relationships/customXml" Target="../ink/ink1191.xml"/><Relationship Id="rId545" Type="http://schemas.openxmlformats.org/officeDocument/2006/relationships/image" Target="../media/image1175.png"/><Relationship Id="rId544" Type="http://schemas.openxmlformats.org/officeDocument/2006/relationships/customXml" Target="../ink/ink1190.xml"/><Relationship Id="rId543" Type="http://schemas.openxmlformats.org/officeDocument/2006/relationships/image" Target="../media/image1174.png"/><Relationship Id="rId542" Type="http://schemas.openxmlformats.org/officeDocument/2006/relationships/customXml" Target="../ink/ink1189.xml"/><Relationship Id="rId541" Type="http://schemas.openxmlformats.org/officeDocument/2006/relationships/image" Target="../media/image1173.png"/><Relationship Id="rId540" Type="http://schemas.openxmlformats.org/officeDocument/2006/relationships/customXml" Target="../ink/ink1188.xml"/><Relationship Id="rId54" Type="http://schemas.openxmlformats.org/officeDocument/2006/relationships/customXml" Target="../ink/ink944.xml"/><Relationship Id="rId539" Type="http://schemas.openxmlformats.org/officeDocument/2006/relationships/image" Target="../media/image1172.png"/><Relationship Id="rId538" Type="http://schemas.openxmlformats.org/officeDocument/2006/relationships/customXml" Target="../ink/ink1187.xml"/><Relationship Id="rId537" Type="http://schemas.openxmlformats.org/officeDocument/2006/relationships/image" Target="../media/image1171.png"/><Relationship Id="rId536" Type="http://schemas.openxmlformats.org/officeDocument/2006/relationships/customXml" Target="../ink/ink1186.xml"/><Relationship Id="rId535" Type="http://schemas.openxmlformats.org/officeDocument/2006/relationships/image" Target="../media/image1170.png"/><Relationship Id="rId534" Type="http://schemas.openxmlformats.org/officeDocument/2006/relationships/customXml" Target="../ink/ink1185.xml"/><Relationship Id="rId533" Type="http://schemas.openxmlformats.org/officeDocument/2006/relationships/image" Target="../media/image1169.png"/><Relationship Id="rId532" Type="http://schemas.openxmlformats.org/officeDocument/2006/relationships/customXml" Target="../ink/ink1184.xml"/><Relationship Id="rId531" Type="http://schemas.openxmlformats.org/officeDocument/2006/relationships/image" Target="../media/image1168.png"/><Relationship Id="rId530" Type="http://schemas.openxmlformats.org/officeDocument/2006/relationships/customXml" Target="../ink/ink1183.xml"/><Relationship Id="rId53" Type="http://schemas.openxmlformats.org/officeDocument/2006/relationships/image" Target="../media/image937.png"/><Relationship Id="rId529" Type="http://schemas.openxmlformats.org/officeDocument/2006/relationships/image" Target="../media/image1167.png"/><Relationship Id="rId528" Type="http://schemas.openxmlformats.org/officeDocument/2006/relationships/customXml" Target="../ink/ink1182.xml"/><Relationship Id="rId527" Type="http://schemas.openxmlformats.org/officeDocument/2006/relationships/image" Target="../media/image1166.png"/><Relationship Id="rId526" Type="http://schemas.openxmlformats.org/officeDocument/2006/relationships/customXml" Target="../ink/ink1181.xml"/><Relationship Id="rId525" Type="http://schemas.openxmlformats.org/officeDocument/2006/relationships/image" Target="../media/image1165.png"/><Relationship Id="rId524" Type="http://schemas.openxmlformats.org/officeDocument/2006/relationships/customXml" Target="../ink/ink1180.xml"/><Relationship Id="rId523" Type="http://schemas.openxmlformats.org/officeDocument/2006/relationships/image" Target="../media/image1164.png"/><Relationship Id="rId522" Type="http://schemas.openxmlformats.org/officeDocument/2006/relationships/customXml" Target="../ink/ink1179.xml"/><Relationship Id="rId521" Type="http://schemas.openxmlformats.org/officeDocument/2006/relationships/image" Target="../media/image1163.png"/><Relationship Id="rId520" Type="http://schemas.openxmlformats.org/officeDocument/2006/relationships/customXml" Target="../ink/ink1178.xml"/><Relationship Id="rId52" Type="http://schemas.openxmlformats.org/officeDocument/2006/relationships/customXml" Target="../ink/ink943.xml"/><Relationship Id="rId519" Type="http://schemas.openxmlformats.org/officeDocument/2006/relationships/image" Target="../media/image1162.png"/><Relationship Id="rId518" Type="http://schemas.openxmlformats.org/officeDocument/2006/relationships/customXml" Target="../ink/ink1177.xml"/><Relationship Id="rId517" Type="http://schemas.openxmlformats.org/officeDocument/2006/relationships/image" Target="../media/image1161.png"/><Relationship Id="rId516" Type="http://schemas.openxmlformats.org/officeDocument/2006/relationships/customXml" Target="../ink/ink1176.xml"/><Relationship Id="rId515" Type="http://schemas.openxmlformats.org/officeDocument/2006/relationships/image" Target="../media/image1160.png"/><Relationship Id="rId514" Type="http://schemas.openxmlformats.org/officeDocument/2006/relationships/customXml" Target="../ink/ink1175.xml"/><Relationship Id="rId513" Type="http://schemas.openxmlformats.org/officeDocument/2006/relationships/image" Target="../media/image1159.png"/><Relationship Id="rId512" Type="http://schemas.openxmlformats.org/officeDocument/2006/relationships/customXml" Target="../ink/ink1174.xml"/><Relationship Id="rId511" Type="http://schemas.openxmlformats.org/officeDocument/2006/relationships/image" Target="../media/image1158.png"/><Relationship Id="rId510" Type="http://schemas.openxmlformats.org/officeDocument/2006/relationships/customXml" Target="../ink/ink1173.xml"/><Relationship Id="rId51" Type="http://schemas.openxmlformats.org/officeDocument/2006/relationships/image" Target="../media/image936.png"/><Relationship Id="rId509" Type="http://schemas.openxmlformats.org/officeDocument/2006/relationships/image" Target="../media/image1157.png"/><Relationship Id="rId508" Type="http://schemas.openxmlformats.org/officeDocument/2006/relationships/customXml" Target="../ink/ink1172.xml"/><Relationship Id="rId507" Type="http://schemas.openxmlformats.org/officeDocument/2006/relationships/image" Target="../media/image1156.png"/><Relationship Id="rId506" Type="http://schemas.openxmlformats.org/officeDocument/2006/relationships/customXml" Target="../ink/ink1171.xml"/><Relationship Id="rId505" Type="http://schemas.openxmlformats.org/officeDocument/2006/relationships/image" Target="../media/image1155.png"/><Relationship Id="rId504" Type="http://schemas.openxmlformats.org/officeDocument/2006/relationships/customXml" Target="../ink/ink1170.xml"/><Relationship Id="rId503" Type="http://schemas.openxmlformats.org/officeDocument/2006/relationships/image" Target="../media/image1154.png"/><Relationship Id="rId502" Type="http://schemas.openxmlformats.org/officeDocument/2006/relationships/customXml" Target="../ink/ink1169.xml"/><Relationship Id="rId501" Type="http://schemas.openxmlformats.org/officeDocument/2006/relationships/image" Target="../media/image1153.png"/><Relationship Id="rId500" Type="http://schemas.openxmlformats.org/officeDocument/2006/relationships/customXml" Target="../ink/ink1168.xml"/><Relationship Id="rId50" Type="http://schemas.openxmlformats.org/officeDocument/2006/relationships/customXml" Target="../ink/ink942.xml"/><Relationship Id="rId5" Type="http://schemas.openxmlformats.org/officeDocument/2006/relationships/image" Target="../media/image913.png"/><Relationship Id="rId499" Type="http://schemas.openxmlformats.org/officeDocument/2006/relationships/image" Target="../media/image1152.png"/><Relationship Id="rId498" Type="http://schemas.openxmlformats.org/officeDocument/2006/relationships/customXml" Target="../ink/ink1167.xml"/><Relationship Id="rId497" Type="http://schemas.openxmlformats.org/officeDocument/2006/relationships/image" Target="../media/image1151.png"/><Relationship Id="rId496" Type="http://schemas.openxmlformats.org/officeDocument/2006/relationships/customXml" Target="../ink/ink1166.xml"/><Relationship Id="rId495" Type="http://schemas.openxmlformats.org/officeDocument/2006/relationships/image" Target="../media/image1150.png"/><Relationship Id="rId494" Type="http://schemas.openxmlformats.org/officeDocument/2006/relationships/customXml" Target="../ink/ink1165.xml"/><Relationship Id="rId493" Type="http://schemas.openxmlformats.org/officeDocument/2006/relationships/image" Target="../media/image1149.png"/><Relationship Id="rId492" Type="http://schemas.openxmlformats.org/officeDocument/2006/relationships/customXml" Target="../ink/ink1164.xml"/><Relationship Id="rId491" Type="http://schemas.openxmlformats.org/officeDocument/2006/relationships/image" Target="../media/image1148.png"/><Relationship Id="rId490" Type="http://schemas.openxmlformats.org/officeDocument/2006/relationships/customXml" Target="../ink/ink1163.xml"/><Relationship Id="rId49" Type="http://schemas.openxmlformats.org/officeDocument/2006/relationships/image" Target="../media/image935.png"/><Relationship Id="rId489" Type="http://schemas.openxmlformats.org/officeDocument/2006/relationships/image" Target="../media/image1147.png"/><Relationship Id="rId488" Type="http://schemas.openxmlformats.org/officeDocument/2006/relationships/customXml" Target="../ink/ink1162.xml"/><Relationship Id="rId487" Type="http://schemas.openxmlformats.org/officeDocument/2006/relationships/image" Target="../media/image1146.png"/><Relationship Id="rId486" Type="http://schemas.openxmlformats.org/officeDocument/2006/relationships/customXml" Target="../ink/ink1161.xml"/><Relationship Id="rId485" Type="http://schemas.openxmlformats.org/officeDocument/2006/relationships/image" Target="../media/image1145.png"/><Relationship Id="rId484" Type="http://schemas.openxmlformats.org/officeDocument/2006/relationships/customXml" Target="../ink/ink1160.xml"/><Relationship Id="rId483" Type="http://schemas.openxmlformats.org/officeDocument/2006/relationships/image" Target="../media/image1144.png"/><Relationship Id="rId482" Type="http://schemas.openxmlformats.org/officeDocument/2006/relationships/customXml" Target="../ink/ink1159.xml"/><Relationship Id="rId481" Type="http://schemas.openxmlformats.org/officeDocument/2006/relationships/image" Target="../media/image1143.png"/><Relationship Id="rId480" Type="http://schemas.openxmlformats.org/officeDocument/2006/relationships/customXml" Target="../ink/ink1158.xml"/><Relationship Id="rId48" Type="http://schemas.openxmlformats.org/officeDocument/2006/relationships/customXml" Target="../ink/ink941.xml"/><Relationship Id="rId479" Type="http://schemas.openxmlformats.org/officeDocument/2006/relationships/image" Target="../media/image1142.png"/><Relationship Id="rId478" Type="http://schemas.openxmlformats.org/officeDocument/2006/relationships/customXml" Target="../ink/ink1157.xml"/><Relationship Id="rId477" Type="http://schemas.openxmlformats.org/officeDocument/2006/relationships/image" Target="../media/image1141.png"/><Relationship Id="rId476" Type="http://schemas.openxmlformats.org/officeDocument/2006/relationships/customXml" Target="../ink/ink1156.xml"/><Relationship Id="rId475" Type="http://schemas.openxmlformats.org/officeDocument/2006/relationships/image" Target="../media/image1140.png"/><Relationship Id="rId474" Type="http://schemas.openxmlformats.org/officeDocument/2006/relationships/customXml" Target="../ink/ink1155.xml"/><Relationship Id="rId473" Type="http://schemas.openxmlformats.org/officeDocument/2006/relationships/image" Target="../media/image1139.png"/><Relationship Id="rId472" Type="http://schemas.openxmlformats.org/officeDocument/2006/relationships/customXml" Target="../ink/ink1154.xml"/><Relationship Id="rId471" Type="http://schemas.openxmlformats.org/officeDocument/2006/relationships/image" Target="../media/image1138.png"/><Relationship Id="rId470" Type="http://schemas.openxmlformats.org/officeDocument/2006/relationships/customXml" Target="../ink/ink1153.xml"/><Relationship Id="rId47" Type="http://schemas.openxmlformats.org/officeDocument/2006/relationships/image" Target="../media/image934.png"/><Relationship Id="rId469" Type="http://schemas.openxmlformats.org/officeDocument/2006/relationships/image" Target="../media/image1137.png"/><Relationship Id="rId468" Type="http://schemas.openxmlformats.org/officeDocument/2006/relationships/customXml" Target="../ink/ink1152.xml"/><Relationship Id="rId467" Type="http://schemas.openxmlformats.org/officeDocument/2006/relationships/image" Target="../media/image1136.png"/><Relationship Id="rId466" Type="http://schemas.openxmlformats.org/officeDocument/2006/relationships/customXml" Target="../ink/ink1151.xml"/><Relationship Id="rId465" Type="http://schemas.openxmlformats.org/officeDocument/2006/relationships/image" Target="../media/image1135.png"/><Relationship Id="rId464" Type="http://schemas.openxmlformats.org/officeDocument/2006/relationships/customXml" Target="../ink/ink1150.xml"/><Relationship Id="rId463" Type="http://schemas.openxmlformats.org/officeDocument/2006/relationships/image" Target="../media/image1134.png"/><Relationship Id="rId462" Type="http://schemas.openxmlformats.org/officeDocument/2006/relationships/customXml" Target="../ink/ink1149.xml"/><Relationship Id="rId461" Type="http://schemas.openxmlformats.org/officeDocument/2006/relationships/image" Target="../media/image1133.png"/><Relationship Id="rId460" Type="http://schemas.openxmlformats.org/officeDocument/2006/relationships/customXml" Target="../ink/ink1148.xml"/><Relationship Id="rId46" Type="http://schemas.openxmlformats.org/officeDocument/2006/relationships/customXml" Target="../ink/ink940.xml"/><Relationship Id="rId459" Type="http://schemas.openxmlformats.org/officeDocument/2006/relationships/image" Target="../media/image1132.png"/><Relationship Id="rId458" Type="http://schemas.openxmlformats.org/officeDocument/2006/relationships/customXml" Target="../ink/ink1147.xml"/><Relationship Id="rId457" Type="http://schemas.openxmlformats.org/officeDocument/2006/relationships/image" Target="../media/image1131.png"/><Relationship Id="rId456" Type="http://schemas.openxmlformats.org/officeDocument/2006/relationships/customXml" Target="../ink/ink1146.xml"/><Relationship Id="rId455" Type="http://schemas.openxmlformats.org/officeDocument/2006/relationships/image" Target="../media/image1130.png"/><Relationship Id="rId454" Type="http://schemas.openxmlformats.org/officeDocument/2006/relationships/customXml" Target="../ink/ink1145.xml"/><Relationship Id="rId453" Type="http://schemas.openxmlformats.org/officeDocument/2006/relationships/image" Target="../media/image1129.png"/><Relationship Id="rId452" Type="http://schemas.openxmlformats.org/officeDocument/2006/relationships/customXml" Target="../ink/ink1144.xml"/><Relationship Id="rId451" Type="http://schemas.openxmlformats.org/officeDocument/2006/relationships/image" Target="../media/image1128.png"/><Relationship Id="rId450" Type="http://schemas.openxmlformats.org/officeDocument/2006/relationships/customXml" Target="../ink/ink1143.xml"/><Relationship Id="rId45" Type="http://schemas.openxmlformats.org/officeDocument/2006/relationships/image" Target="../media/image933.png"/><Relationship Id="rId449" Type="http://schemas.openxmlformats.org/officeDocument/2006/relationships/image" Target="../media/image1127.png"/><Relationship Id="rId448" Type="http://schemas.openxmlformats.org/officeDocument/2006/relationships/customXml" Target="../ink/ink1142.xml"/><Relationship Id="rId447" Type="http://schemas.openxmlformats.org/officeDocument/2006/relationships/image" Target="../media/image1126.png"/><Relationship Id="rId446" Type="http://schemas.openxmlformats.org/officeDocument/2006/relationships/customXml" Target="../ink/ink1141.xml"/><Relationship Id="rId445" Type="http://schemas.openxmlformats.org/officeDocument/2006/relationships/image" Target="../media/image1125.png"/><Relationship Id="rId444" Type="http://schemas.openxmlformats.org/officeDocument/2006/relationships/customXml" Target="../ink/ink1140.xml"/><Relationship Id="rId443" Type="http://schemas.openxmlformats.org/officeDocument/2006/relationships/image" Target="../media/image1124.png"/><Relationship Id="rId442" Type="http://schemas.openxmlformats.org/officeDocument/2006/relationships/customXml" Target="../ink/ink1139.xml"/><Relationship Id="rId441" Type="http://schemas.openxmlformats.org/officeDocument/2006/relationships/image" Target="../media/image1123.png"/><Relationship Id="rId440" Type="http://schemas.openxmlformats.org/officeDocument/2006/relationships/customXml" Target="../ink/ink1138.xml"/><Relationship Id="rId44" Type="http://schemas.openxmlformats.org/officeDocument/2006/relationships/customXml" Target="../ink/ink939.xml"/><Relationship Id="rId439" Type="http://schemas.openxmlformats.org/officeDocument/2006/relationships/image" Target="../media/image1122.png"/><Relationship Id="rId438" Type="http://schemas.openxmlformats.org/officeDocument/2006/relationships/customXml" Target="../ink/ink1137.xml"/><Relationship Id="rId437" Type="http://schemas.openxmlformats.org/officeDocument/2006/relationships/image" Target="../media/image1121.png"/><Relationship Id="rId436" Type="http://schemas.openxmlformats.org/officeDocument/2006/relationships/customXml" Target="../ink/ink1136.xml"/><Relationship Id="rId435" Type="http://schemas.openxmlformats.org/officeDocument/2006/relationships/image" Target="../media/image1120.png"/><Relationship Id="rId434" Type="http://schemas.openxmlformats.org/officeDocument/2006/relationships/customXml" Target="../ink/ink1135.xml"/><Relationship Id="rId433" Type="http://schemas.openxmlformats.org/officeDocument/2006/relationships/image" Target="../media/image1119.png"/><Relationship Id="rId432" Type="http://schemas.openxmlformats.org/officeDocument/2006/relationships/customXml" Target="../ink/ink1134.xml"/><Relationship Id="rId431" Type="http://schemas.openxmlformats.org/officeDocument/2006/relationships/image" Target="../media/image1118.png"/><Relationship Id="rId430" Type="http://schemas.openxmlformats.org/officeDocument/2006/relationships/customXml" Target="../ink/ink1133.xml"/><Relationship Id="rId43" Type="http://schemas.openxmlformats.org/officeDocument/2006/relationships/image" Target="../media/image932.png"/><Relationship Id="rId429" Type="http://schemas.openxmlformats.org/officeDocument/2006/relationships/image" Target="../media/image1117.png"/><Relationship Id="rId428" Type="http://schemas.openxmlformats.org/officeDocument/2006/relationships/customXml" Target="../ink/ink1132.xml"/><Relationship Id="rId427" Type="http://schemas.openxmlformats.org/officeDocument/2006/relationships/image" Target="../media/image1116.png"/><Relationship Id="rId426" Type="http://schemas.openxmlformats.org/officeDocument/2006/relationships/customXml" Target="../ink/ink1131.xml"/><Relationship Id="rId425" Type="http://schemas.openxmlformats.org/officeDocument/2006/relationships/image" Target="../media/image1115.png"/><Relationship Id="rId424" Type="http://schemas.openxmlformats.org/officeDocument/2006/relationships/customXml" Target="../ink/ink1130.xml"/><Relationship Id="rId423" Type="http://schemas.openxmlformats.org/officeDocument/2006/relationships/image" Target="../media/image1114.png"/><Relationship Id="rId422" Type="http://schemas.openxmlformats.org/officeDocument/2006/relationships/customXml" Target="../ink/ink1129.xml"/><Relationship Id="rId421" Type="http://schemas.openxmlformats.org/officeDocument/2006/relationships/image" Target="../media/image1113.png"/><Relationship Id="rId420" Type="http://schemas.openxmlformats.org/officeDocument/2006/relationships/customXml" Target="../ink/ink1128.xml"/><Relationship Id="rId42" Type="http://schemas.openxmlformats.org/officeDocument/2006/relationships/customXml" Target="../ink/ink938.xml"/><Relationship Id="rId419" Type="http://schemas.openxmlformats.org/officeDocument/2006/relationships/image" Target="../media/image1112.png"/><Relationship Id="rId418" Type="http://schemas.openxmlformats.org/officeDocument/2006/relationships/customXml" Target="../ink/ink1127.xml"/><Relationship Id="rId417" Type="http://schemas.openxmlformats.org/officeDocument/2006/relationships/image" Target="../media/image1111.png"/><Relationship Id="rId416" Type="http://schemas.openxmlformats.org/officeDocument/2006/relationships/customXml" Target="../ink/ink1126.xml"/><Relationship Id="rId415" Type="http://schemas.openxmlformats.org/officeDocument/2006/relationships/image" Target="../media/image1110.png"/><Relationship Id="rId414" Type="http://schemas.openxmlformats.org/officeDocument/2006/relationships/customXml" Target="../ink/ink1125.xml"/><Relationship Id="rId413" Type="http://schemas.openxmlformats.org/officeDocument/2006/relationships/image" Target="../media/image1109.png"/><Relationship Id="rId412" Type="http://schemas.openxmlformats.org/officeDocument/2006/relationships/customXml" Target="../ink/ink1124.xml"/><Relationship Id="rId411" Type="http://schemas.openxmlformats.org/officeDocument/2006/relationships/image" Target="../media/image1108.png"/><Relationship Id="rId410" Type="http://schemas.openxmlformats.org/officeDocument/2006/relationships/customXml" Target="../ink/ink1123.xml"/><Relationship Id="rId41" Type="http://schemas.openxmlformats.org/officeDocument/2006/relationships/image" Target="../media/image931.png"/><Relationship Id="rId409" Type="http://schemas.openxmlformats.org/officeDocument/2006/relationships/image" Target="../media/image1107.png"/><Relationship Id="rId408" Type="http://schemas.openxmlformats.org/officeDocument/2006/relationships/customXml" Target="../ink/ink1122.xml"/><Relationship Id="rId407" Type="http://schemas.openxmlformats.org/officeDocument/2006/relationships/image" Target="../media/image1106.png"/><Relationship Id="rId406" Type="http://schemas.openxmlformats.org/officeDocument/2006/relationships/customXml" Target="../ink/ink1121.xml"/><Relationship Id="rId405" Type="http://schemas.openxmlformats.org/officeDocument/2006/relationships/image" Target="../media/image1105.png"/><Relationship Id="rId404" Type="http://schemas.openxmlformats.org/officeDocument/2006/relationships/customXml" Target="../ink/ink1120.xml"/><Relationship Id="rId403" Type="http://schemas.openxmlformats.org/officeDocument/2006/relationships/image" Target="../media/image1104.png"/><Relationship Id="rId402" Type="http://schemas.openxmlformats.org/officeDocument/2006/relationships/customXml" Target="../ink/ink1119.xml"/><Relationship Id="rId401" Type="http://schemas.openxmlformats.org/officeDocument/2006/relationships/image" Target="../media/image1103.png"/><Relationship Id="rId400" Type="http://schemas.openxmlformats.org/officeDocument/2006/relationships/customXml" Target="../ink/ink1118.xml"/><Relationship Id="rId40" Type="http://schemas.openxmlformats.org/officeDocument/2006/relationships/customXml" Target="../ink/ink937.xml"/><Relationship Id="rId4" Type="http://schemas.openxmlformats.org/officeDocument/2006/relationships/customXml" Target="../ink/ink919.xml"/><Relationship Id="rId399" Type="http://schemas.openxmlformats.org/officeDocument/2006/relationships/image" Target="../media/image1102.png"/><Relationship Id="rId398" Type="http://schemas.openxmlformats.org/officeDocument/2006/relationships/customXml" Target="../ink/ink1117.xml"/><Relationship Id="rId397" Type="http://schemas.openxmlformats.org/officeDocument/2006/relationships/image" Target="../media/image430.png"/><Relationship Id="rId396" Type="http://schemas.openxmlformats.org/officeDocument/2006/relationships/customXml" Target="../ink/ink1116.xml"/><Relationship Id="rId395" Type="http://schemas.openxmlformats.org/officeDocument/2006/relationships/image" Target="../media/image1101.png"/><Relationship Id="rId394" Type="http://schemas.openxmlformats.org/officeDocument/2006/relationships/customXml" Target="../ink/ink1115.xml"/><Relationship Id="rId393" Type="http://schemas.openxmlformats.org/officeDocument/2006/relationships/image" Target="../media/image1100.png"/><Relationship Id="rId392" Type="http://schemas.openxmlformats.org/officeDocument/2006/relationships/customXml" Target="../ink/ink1114.xml"/><Relationship Id="rId391" Type="http://schemas.openxmlformats.org/officeDocument/2006/relationships/image" Target="../media/image1099.png"/><Relationship Id="rId390" Type="http://schemas.openxmlformats.org/officeDocument/2006/relationships/customXml" Target="../ink/ink1113.xml"/><Relationship Id="rId39" Type="http://schemas.openxmlformats.org/officeDocument/2006/relationships/image" Target="../media/image930.png"/><Relationship Id="rId389" Type="http://schemas.openxmlformats.org/officeDocument/2006/relationships/image" Target="../media/image1098.png"/><Relationship Id="rId388" Type="http://schemas.openxmlformats.org/officeDocument/2006/relationships/customXml" Target="../ink/ink1112.xml"/><Relationship Id="rId387" Type="http://schemas.openxmlformats.org/officeDocument/2006/relationships/image" Target="../media/image1097.png"/><Relationship Id="rId386" Type="http://schemas.openxmlformats.org/officeDocument/2006/relationships/customXml" Target="../ink/ink1111.xml"/><Relationship Id="rId385" Type="http://schemas.openxmlformats.org/officeDocument/2006/relationships/image" Target="../media/image1096.png"/><Relationship Id="rId384" Type="http://schemas.openxmlformats.org/officeDocument/2006/relationships/customXml" Target="../ink/ink1110.xml"/><Relationship Id="rId383" Type="http://schemas.openxmlformats.org/officeDocument/2006/relationships/image" Target="../media/image1095.png"/><Relationship Id="rId382" Type="http://schemas.openxmlformats.org/officeDocument/2006/relationships/customXml" Target="../ink/ink1109.xml"/><Relationship Id="rId381" Type="http://schemas.openxmlformats.org/officeDocument/2006/relationships/image" Target="../media/image1094.png"/><Relationship Id="rId380" Type="http://schemas.openxmlformats.org/officeDocument/2006/relationships/customXml" Target="../ink/ink1108.xml"/><Relationship Id="rId38" Type="http://schemas.openxmlformats.org/officeDocument/2006/relationships/customXml" Target="../ink/ink936.xml"/><Relationship Id="rId379" Type="http://schemas.openxmlformats.org/officeDocument/2006/relationships/image" Target="../media/image229.png"/><Relationship Id="rId378" Type="http://schemas.openxmlformats.org/officeDocument/2006/relationships/customXml" Target="../ink/ink1107.xml"/><Relationship Id="rId377" Type="http://schemas.openxmlformats.org/officeDocument/2006/relationships/image" Target="../media/image149.png"/><Relationship Id="rId376" Type="http://schemas.openxmlformats.org/officeDocument/2006/relationships/customXml" Target="../ink/ink1106.xml"/><Relationship Id="rId375" Type="http://schemas.openxmlformats.org/officeDocument/2006/relationships/image" Target="../media/image1093.png"/><Relationship Id="rId374" Type="http://schemas.openxmlformats.org/officeDocument/2006/relationships/customXml" Target="../ink/ink1105.xml"/><Relationship Id="rId373" Type="http://schemas.openxmlformats.org/officeDocument/2006/relationships/image" Target="../media/image1092.png"/><Relationship Id="rId372" Type="http://schemas.openxmlformats.org/officeDocument/2006/relationships/customXml" Target="../ink/ink1104.xml"/><Relationship Id="rId371" Type="http://schemas.openxmlformats.org/officeDocument/2006/relationships/image" Target="../media/image1091.png"/><Relationship Id="rId370" Type="http://schemas.openxmlformats.org/officeDocument/2006/relationships/customXml" Target="../ink/ink1103.xml"/><Relationship Id="rId37" Type="http://schemas.openxmlformats.org/officeDocument/2006/relationships/image" Target="../media/image929.png"/><Relationship Id="rId369" Type="http://schemas.openxmlformats.org/officeDocument/2006/relationships/image" Target="../media/image1090.png"/><Relationship Id="rId368" Type="http://schemas.openxmlformats.org/officeDocument/2006/relationships/customXml" Target="../ink/ink1102.xml"/><Relationship Id="rId367" Type="http://schemas.openxmlformats.org/officeDocument/2006/relationships/image" Target="../media/image864.png"/><Relationship Id="rId366" Type="http://schemas.openxmlformats.org/officeDocument/2006/relationships/customXml" Target="../ink/ink1101.xml"/><Relationship Id="rId365" Type="http://schemas.openxmlformats.org/officeDocument/2006/relationships/image" Target="../media/image1089.png"/><Relationship Id="rId364" Type="http://schemas.openxmlformats.org/officeDocument/2006/relationships/customXml" Target="../ink/ink1100.xml"/><Relationship Id="rId363" Type="http://schemas.openxmlformats.org/officeDocument/2006/relationships/customXml" Target="../ink/ink1099.xml"/><Relationship Id="rId362" Type="http://schemas.openxmlformats.org/officeDocument/2006/relationships/customXml" Target="../ink/ink1098.xml"/><Relationship Id="rId361" Type="http://schemas.openxmlformats.org/officeDocument/2006/relationships/image" Target="../media/image103.png"/><Relationship Id="rId360" Type="http://schemas.openxmlformats.org/officeDocument/2006/relationships/customXml" Target="../ink/ink1097.xml"/><Relationship Id="rId36" Type="http://schemas.openxmlformats.org/officeDocument/2006/relationships/customXml" Target="../ink/ink935.xml"/><Relationship Id="rId359" Type="http://schemas.openxmlformats.org/officeDocument/2006/relationships/image" Target="../media/image1088.png"/><Relationship Id="rId358" Type="http://schemas.openxmlformats.org/officeDocument/2006/relationships/customXml" Target="../ink/ink1096.xml"/><Relationship Id="rId357" Type="http://schemas.openxmlformats.org/officeDocument/2006/relationships/image" Target="../media/image1087.png"/><Relationship Id="rId356" Type="http://schemas.openxmlformats.org/officeDocument/2006/relationships/customXml" Target="../ink/ink1095.xml"/><Relationship Id="rId355" Type="http://schemas.openxmlformats.org/officeDocument/2006/relationships/image" Target="../media/image1086.png"/><Relationship Id="rId354" Type="http://schemas.openxmlformats.org/officeDocument/2006/relationships/customXml" Target="../ink/ink1094.xml"/><Relationship Id="rId353" Type="http://schemas.openxmlformats.org/officeDocument/2006/relationships/image" Target="../media/image484.png"/><Relationship Id="rId352" Type="http://schemas.openxmlformats.org/officeDocument/2006/relationships/customXml" Target="../ink/ink1093.xml"/><Relationship Id="rId351" Type="http://schemas.openxmlformats.org/officeDocument/2006/relationships/image" Target="../media/image1085.png"/><Relationship Id="rId350" Type="http://schemas.openxmlformats.org/officeDocument/2006/relationships/customXml" Target="../ink/ink1092.xml"/><Relationship Id="rId35" Type="http://schemas.openxmlformats.org/officeDocument/2006/relationships/image" Target="../media/image928.png"/><Relationship Id="rId349" Type="http://schemas.openxmlformats.org/officeDocument/2006/relationships/image" Target="../media/image1084.png"/><Relationship Id="rId348" Type="http://schemas.openxmlformats.org/officeDocument/2006/relationships/customXml" Target="../ink/ink1091.xml"/><Relationship Id="rId347" Type="http://schemas.openxmlformats.org/officeDocument/2006/relationships/image" Target="../media/image1083.png"/><Relationship Id="rId346" Type="http://schemas.openxmlformats.org/officeDocument/2006/relationships/customXml" Target="../ink/ink1090.xml"/><Relationship Id="rId345" Type="http://schemas.openxmlformats.org/officeDocument/2006/relationships/image" Target="../media/image1082.png"/><Relationship Id="rId344" Type="http://schemas.openxmlformats.org/officeDocument/2006/relationships/customXml" Target="../ink/ink1089.xml"/><Relationship Id="rId343" Type="http://schemas.openxmlformats.org/officeDocument/2006/relationships/image" Target="../media/image1081.png"/><Relationship Id="rId342" Type="http://schemas.openxmlformats.org/officeDocument/2006/relationships/customXml" Target="../ink/ink1088.xml"/><Relationship Id="rId341" Type="http://schemas.openxmlformats.org/officeDocument/2006/relationships/image" Target="../media/image1080.png"/><Relationship Id="rId340" Type="http://schemas.openxmlformats.org/officeDocument/2006/relationships/customXml" Target="../ink/ink1087.xml"/><Relationship Id="rId34" Type="http://schemas.openxmlformats.org/officeDocument/2006/relationships/customXml" Target="../ink/ink934.xml"/><Relationship Id="rId339" Type="http://schemas.openxmlformats.org/officeDocument/2006/relationships/image" Target="../media/image1079.png"/><Relationship Id="rId338" Type="http://schemas.openxmlformats.org/officeDocument/2006/relationships/customXml" Target="../ink/ink1086.xml"/><Relationship Id="rId337" Type="http://schemas.openxmlformats.org/officeDocument/2006/relationships/image" Target="../media/image1078.png"/><Relationship Id="rId336" Type="http://schemas.openxmlformats.org/officeDocument/2006/relationships/customXml" Target="../ink/ink1085.xml"/><Relationship Id="rId335" Type="http://schemas.openxmlformats.org/officeDocument/2006/relationships/image" Target="../media/image1077.png"/><Relationship Id="rId334" Type="http://schemas.openxmlformats.org/officeDocument/2006/relationships/customXml" Target="../ink/ink1084.xml"/><Relationship Id="rId333" Type="http://schemas.openxmlformats.org/officeDocument/2006/relationships/image" Target="../media/image1076.png"/><Relationship Id="rId332" Type="http://schemas.openxmlformats.org/officeDocument/2006/relationships/customXml" Target="../ink/ink1083.xml"/><Relationship Id="rId331" Type="http://schemas.openxmlformats.org/officeDocument/2006/relationships/image" Target="../media/image1075.png"/><Relationship Id="rId330" Type="http://schemas.openxmlformats.org/officeDocument/2006/relationships/customXml" Target="../ink/ink1082.xml"/><Relationship Id="rId33" Type="http://schemas.openxmlformats.org/officeDocument/2006/relationships/image" Target="../media/image927.png"/><Relationship Id="rId329" Type="http://schemas.openxmlformats.org/officeDocument/2006/relationships/image" Target="../media/image1074.png"/><Relationship Id="rId328" Type="http://schemas.openxmlformats.org/officeDocument/2006/relationships/customXml" Target="../ink/ink1081.xml"/><Relationship Id="rId327" Type="http://schemas.openxmlformats.org/officeDocument/2006/relationships/image" Target="../media/image1073.png"/><Relationship Id="rId326" Type="http://schemas.openxmlformats.org/officeDocument/2006/relationships/customXml" Target="../ink/ink1080.xml"/><Relationship Id="rId325" Type="http://schemas.openxmlformats.org/officeDocument/2006/relationships/image" Target="../media/image1072.png"/><Relationship Id="rId324" Type="http://schemas.openxmlformats.org/officeDocument/2006/relationships/customXml" Target="../ink/ink1079.xml"/><Relationship Id="rId323" Type="http://schemas.openxmlformats.org/officeDocument/2006/relationships/image" Target="../media/image1071.png"/><Relationship Id="rId322" Type="http://schemas.openxmlformats.org/officeDocument/2006/relationships/customXml" Target="../ink/ink1078.xml"/><Relationship Id="rId321" Type="http://schemas.openxmlformats.org/officeDocument/2006/relationships/image" Target="../media/image1070.png"/><Relationship Id="rId320" Type="http://schemas.openxmlformats.org/officeDocument/2006/relationships/customXml" Target="../ink/ink1077.xml"/><Relationship Id="rId32" Type="http://schemas.openxmlformats.org/officeDocument/2006/relationships/customXml" Target="../ink/ink933.xml"/><Relationship Id="rId319" Type="http://schemas.openxmlformats.org/officeDocument/2006/relationships/image" Target="../media/image1069.png"/><Relationship Id="rId318" Type="http://schemas.openxmlformats.org/officeDocument/2006/relationships/customXml" Target="../ink/ink1076.xml"/><Relationship Id="rId317" Type="http://schemas.openxmlformats.org/officeDocument/2006/relationships/image" Target="../media/image1068.png"/><Relationship Id="rId316" Type="http://schemas.openxmlformats.org/officeDocument/2006/relationships/customXml" Target="../ink/ink1075.xml"/><Relationship Id="rId315" Type="http://schemas.openxmlformats.org/officeDocument/2006/relationships/image" Target="../media/image1067.png"/><Relationship Id="rId314" Type="http://schemas.openxmlformats.org/officeDocument/2006/relationships/customXml" Target="../ink/ink1074.xml"/><Relationship Id="rId313" Type="http://schemas.openxmlformats.org/officeDocument/2006/relationships/image" Target="../media/image1066.png"/><Relationship Id="rId312" Type="http://schemas.openxmlformats.org/officeDocument/2006/relationships/customXml" Target="../ink/ink1073.xml"/><Relationship Id="rId311" Type="http://schemas.openxmlformats.org/officeDocument/2006/relationships/image" Target="../media/image1065.png"/><Relationship Id="rId310" Type="http://schemas.openxmlformats.org/officeDocument/2006/relationships/customXml" Target="../ink/ink1072.xml"/><Relationship Id="rId31" Type="http://schemas.openxmlformats.org/officeDocument/2006/relationships/image" Target="../media/image926.png"/><Relationship Id="rId309" Type="http://schemas.openxmlformats.org/officeDocument/2006/relationships/image" Target="../media/image1064.png"/><Relationship Id="rId308" Type="http://schemas.openxmlformats.org/officeDocument/2006/relationships/customXml" Target="../ink/ink1071.xml"/><Relationship Id="rId307" Type="http://schemas.openxmlformats.org/officeDocument/2006/relationships/image" Target="../media/image1063.png"/><Relationship Id="rId306" Type="http://schemas.openxmlformats.org/officeDocument/2006/relationships/customXml" Target="../ink/ink1070.xml"/><Relationship Id="rId305" Type="http://schemas.openxmlformats.org/officeDocument/2006/relationships/image" Target="../media/image1062.png"/><Relationship Id="rId304" Type="http://schemas.openxmlformats.org/officeDocument/2006/relationships/customXml" Target="../ink/ink1069.xml"/><Relationship Id="rId303" Type="http://schemas.openxmlformats.org/officeDocument/2006/relationships/image" Target="../media/image1061.png"/><Relationship Id="rId302" Type="http://schemas.openxmlformats.org/officeDocument/2006/relationships/customXml" Target="../ink/ink1068.xml"/><Relationship Id="rId301" Type="http://schemas.openxmlformats.org/officeDocument/2006/relationships/image" Target="../media/image1060.png"/><Relationship Id="rId300" Type="http://schemas.openxmlformats.org/officeDocument/2006/relationships/customXml" Target="../ink/ink1067.xml"/><Relationship Id="rId30" Type="http://schemas.openxmlformats.org/officeDocument/2006/relationships/customXml" Target="../ink/ink932.xml"/><Relationship Id="rId3" Type="http://schemas.openxmlformats.org/officeDocument/2006/relationships/image" Target="../media/image912.png"/><Relationship Id="rId299" Type="http://schemas.openxmlformats.org/officeDocument/2006/relationships/image" Target="../media/image1059.png"/><Relationship Id="rId298" Type="http://schemas.openxmlformats.org/officeDocument/2006/relationships/customXml" Target="../ink/ink1066.xml"/><Relationship Id="rId297" Type="http://schemas.openxmlformats.org/officeDocument/2006/relationships/image" Target="../media/image1058.png"/><Relationship Id="rId296" Type="http://schemas.openxmlformats.org/officeDocument/2006/relationships/customXml" Target="../ink/ink1065.xml"/><Relationship Id="rId295" Type="http://schemas.openxmlformats.org/officeDocument/2006/relationships/image" Target="../media/image1057.png"/><Relationship Id="rId294" Type="http://schemas.openxmlformats.org/officeDocument/2006/relationships/customXml" Target="../ink/ink1064.xml"/><Relationship Id="rId293" Type="http://schemas.openxmlformats.org/officeDocument/2006/relationships/image" Target="../media/image1056.png"/><Relationship Id="rId292" Type="http://schemas.openxmlformats.org/officeDocument/2006/relationships/customXml" Target="../ink/ink1063.xml"/><Relationship Id="rId291" Type="http://schemas.openxmlformats.org/officeDocument/2006/relationships/image" Target="../media/image1055.png"/><Relationship Id="rId290" Type="http://schemas.openxmlformats.org/officeDocument/2006/relationships/customXml" Target="../ink/ink1062.xml"/><Relationship Id="rId29" Type="http://schemas.openxmlformats.org/officeDocument/2006/relationships/image" Target="../media/image925.png"/><Relationship Id="rId289" Type="http://schemas.openxmlformats.org/officeDocument/2006/relationships/image" Target="../media/image1054.png"/><Relationship Id="rId288" Type="http://schemas.openxmlformats.org/officeDocument/2006/relationships/customXml" Target="../ink/ink1061.xml"/><Relationship Id="rId287" Type="http://schemas.openxmlformats.org/officeDocument/2006/relationships/image" Target="../media/image1053.png"/><Relationship Id="rId286" Type="http://schemas.openxmlformats.org/officeDocument/2006/relationships/customXml" Target="../ink/ink1060.xml"/><Relationship Id="rId285" Type="http://schemas.openxmlformats.org/officeDocument/2006/relationships/image" Target="../media/image1052.png"/><Relationship Id="rId284" Type="http://schemas.openxmlformats.org/officeDocument/2006/relationships/customXml" Target="../ink/ink1059.xml"/><Relationship Id="rId283" Type="http://schemas.openxmlformats.org/officeDocument/2006/relationships/image" Target="../media/image1051.png"/><Relationship Id="rId282" Type="http://schemas.openxmlformats.org/officeDocument/2006/relationships/customXml" Target="../ink/ink1058.xml"/><Relationship Id="rId281" Type="http://schemas.openxmlformats.org/officeDocument/2006/relationships/image" Target="../media/image1050.png"/><Relationship Id="rId280" Type="http://schemas.openxmlformats.org/officeDocument/2006/relationships/customXml" Target="../ink/ink1057.xml"/><Relationship Id="rId28" Type="http://schemas.openxmlformats.org/officeDocument/2006/relationships/customXml" Target="../ink/ink931.xml"/><Relationship Id="rId279" Type="http://schemas.openxmlformats.org/officeDocument/2006/relationships/image" Target="../media/image1049.png"/><Relationship Id="rId278" Type="http://schemas.openxmlformats.org/officeDocument/2006/relationships/customXml" Target="../ink/ink1056.xml"/><Relationship Id="rId277" Type="http://schemas.openxmlformats.org/officeDocument/2006/relationships/image" Target="../media/image1048.png"/><Relationship Id="rId276" Type="http://schemas.openxmlformats.org/officeDocument/2006/relationships/customXml" Target="../ink/ink1055.xml"/><Relationship Id="rId275" Type="http://schemas.openxmlformats.org/officeDocument/2006/relationships/image" Target="../media/image1047.png"/><Relationship Id="rId274" Type="http://schemas.openxmlformats.org/officeDocument/2006/relationships/customXml" Target="../ink/ink1054.xml"/><Relationship Id="rId273" Type="http://schemas.openxmlformats.org/officeDocument/2006/relationships/image" Target="../media/image1046.png"/><Relationship Id="rId272" Type="http://schemas.openxmlformats.org/officeDocument/2006/relationships/customXml" Target="../ink/ink1053.xml"/><Relationship Id="rId271" Type="http://schemas.openxmlformats.org/officeDocument/2006/relationships/image" Target="../media/image1045.png"/><Relationship Id="rId270" Type="http://schemas.openxmlformats.org/officeDocument/2006/relationships/customXml" Target="../ink/ink1052.xml"/><Relationship Id="rId27" Type="http://schemas.openxmlformats.org/officeDocument/2006/relationships/image" Target="../media/image924.png"/><Relationship Id="rId269" Type="http://schemas.openxmlformats.org/officeDocument/2006/relationships/image" Target="../media/image1044.png"/><Relationship Id="rId268" Type="http://schemas.openxmlformats.org/officeDocument/2006/relationships/customXml" Target="../ink/ink1051.xml"/><Relationship Id="rId267" Type="http://schemas.openxmlformats.org/officeDocument/2006/relationships/image" Target="../media/image1043.png"/><Relationship Id="rId266" Type="http://schemas.openxmlformats.org/officeDocument/2006/relationships/customXml" Target="../ink/ink1050.xml"/><Relationship Id="rId265" Type="http://schemas.openxmlformats.org/officeDocument/2006/relationships/image" Target="../media/image1042.png"/><Relationship Id="rId264" Type="http://schemas.openxmlformats.org/officeDocument/2006/relationships/customXml" Target="../ink/ink1049.xml"/><Relationship Id="rId263" Type="http://schemas.openxmlformats.org/officeDocument/2006/relationships/image" Target="../media/image1041.png"/><Relationship Id="rId262" Type="http://schemas.openxmlformats.org/officeDocument/2006/relationships/customXml" Target="../ink/ink1048.xml"/><Relationship Id="rId261" Type="http://schemas.openxmlformats.org/officeDocument/2006/relationships/image" Target="../media/image1040.png"/><Relationship Id="rId260" Type="http://schemas.openxmlformats.org/officeDocument/2006/relationships/customXml" Target="../ink/ink1047.xml"/><Relationship Id="rId26" Type="http://schemas.openxmlformats.org/officeDocument/2006/relationships/customXml" Target="../ink/ink930.xml"/><Relationship Id="rId259" Type="http://schemas.openxmlformats.org/officeDocument/2006/relationships/image" Target="../media/image1039.png"/><Relationship Id="rId258" Type="http://schemas.openxmlformats.org/officeDocument/2006/relationships/customXml" Target="../ink/ink1046.xml"/><Relationship Id="rId257" Type="http://schemas.openxmlformats.org/officeDocument/2006/relationships/image" Target="../media/image1038.png"/><Relationship Id="rId256" Type="http://schemas.openxmlformats.org/officeDocument/2006/relationships/customXml" Target="../ink/ink1045.xml"/><Relationship Id="rId255" Type="http://schemas.openxmlformats.org/officeDocument/2006/relationships/image" Target="../media/image1037.png"/><Relationship Id="rId254" Type="http://schemas.openxmlformats.org/officeDocument/2006/relationships/customXml" Target="../ink/ink1044.xml"/><Relationship Id="rId253" Type="http://schemas.openxmlformats.org/officeDocument/2006/relationships/image" Target="../media/image1036.png"/><Relationship Id="rId252" Type="http://schemas.openxmlformats.org/officeDocument/2006/relationships/customXml" Target="../ink/ink1043.xml"/><Relationship Id="rId251" Type="http://schemas.openxmlformats.org/officeDocument/2006/relationships/image" Target="../media/image1035.png"/><Relationship Id="rId250" Type="http://schemas.openxmlformats.org/officeDocument/2006/relationships/customXml" Target="../ink/ink1042.xml"/><Relationship Id="rId25" Type="http://schemas.openxmlformats.org/officeDocument/2006/relationships/image" Target="../media/image923.png"/><Relationship Id="rId249" Type="http://schemas.openxmlformats.org/officeDocument/2006/relationships/image" Target="../media/image1034.png"/><Relationship Id="rId248" Type="http://schemas.openxmlformats.org/officeDocument/2006/relationships/customXml" Target="../ink/ink1041.xml"/><Relationship Id="rId247" Type="http://schemas.openxmlformats.org/officeDocument/2006/relationships/image" Target="../media/image1033.png"/><Relationship Id="rId246" Type="http://schemas.openxmlformats.org/officeDocument/2006/relationships/customXml" Target="../ink/ink1040.xml"/><Relationship Id="rId245" Type="http://schemas.openxmlformats.org/officeDocument/2006/relationships/image" Target="../media/image1032.png"/><Relationship Id="rId244" Type="http://schemas.openxmlformats.org/officeDocument/2006/relationships/customXml" Target="../ink/ink1039.xml"/><Relationship Id="rId243" Type="http://schemas.openxmlformats.org/officeDocument/2006/relationships/image" Target="../media/image1031.png"/><Relationship Id="rId242" Type="http://schemas.openxmlformats.org/officeDocument/2006/relationships/customXml" Target="../ink/ink1038.xml"/><Relationship Id="rId241" Type="http://schemas.openxmlformats.org/officeDocument/2006/relationships/image" Target="../media/image1030.png"/><Relationship Id="rId240" Type="http://schemas.openxmlformats.org/officeDocument/2006/relationships/customXml" Target="../ink/ink1037.xml"/><Relationship Id="rId24" Type="http://schemas.openxmlformats.org/officeDocument/2006/relationships/customXml" Target="../ink/ink929.xml"/><Relationship Id="rId239" Type="http://schemas.openxmlformats.org/officeDocument/2006/relationships/image" Target="../media/image1029.png"/><Relationship Id="rId238" Type="http://schemas.openxmlformats.org/officeDocument/2006/relationships/customXml" Target="../ink/ink1036.xml"/><Relationship Id="rId237" Type="http://schemas.openxmlformats.org/officeDocument/2006/relationships/image" Target="../media/image1028.png"/><Relationship Id="rId236" Type="http://schemas.openxmlformats.org/officeDocument/2006/relationships/customXml" Target="../ink/ink1035.xml"/><Relationship Id="rId235" Type="http://schemas.openxmlformats.org/officeDocument/2006/relationships/image" Target="../media/image1027.png"/><Relationship Id="rId234" Type="http://schemas.openxmlformats.org/officeDocument/2006/relationships/customXml" Target="../ink/ink1034.xml"/><Relationship Id="rId233" Type="http://schemas.openxmlformats.org/officeDocument/2006/relationships/image" Target="../media/image1026.png"/><Relationship Id="rId232" Type="http://schemas.openxmlformats.org/officeDocument/2006/relationships/customXml" Target="../ink/ink1033.xml"/><Relationship Id="rId231" Type="http://schemas.openxmlformats.org/officeDocument/2006/relationships/image" Target="../media/image1025.png"/><Relationship Id="rId230" Type="http://schemas.openxmlformats.org/officeDocument/2006/relationships/customXml" Target="../ink/ink1032.xml"/><Relationship Id="rId23" Type="http://schemas.openxmlformats.org/officeDocument/2006/relationships/image" Target="../media/image922.png"/><Relationship Id="rId229" Type="http://schemas.openxmlformats.org/officeDocument/2006/relationships/image" Target="../media/image1024.png"/><Relationship Id="rId228" Type="http://schemas.openxmlformats.org/officeDocument/2006/relationships/customXml" Target="../ink/ink1031.xml"/><Relationship Id="rId227" Type="http://schemas.openxmlformats.org/officeDocument/2006/relationships/image" Target="../media/image1023.png"/><Relationship Id="rId226" Type="http://schemas.openxmlformats.org/officeDocument/2006/relationships/customXml" Target="../ink/ink1030.xml"/><Relationship Id="rId225" Type="http://schemas.openxmlformats.org/officeDocument/2006/relationships/image" Target="../media/image1022.png"/><Relationship Id="rId224" Type="http://schemas.openxmlformats.org/officeDocument/2006/relationships/customXml" Target="../ink/ink1029.xml"/><Relationship Id="rId223" Type="http://schemas.openxmlformats.org/officeDocument/2006/relationships/image" Target="../media/image1021.png"/><Relationship Id="rId222" Type="http://schemas.openxmlformats.org/officeDocument/2006/relationships/customXml" Target="../ink/ink1028.xml"/><Relationship Id="rId221" Type="http://schemas.openxmlformats.org/officeDocument/2006/relationships/image" Target="../media/image1020.png"/><Relationship Id="rId220" Type="http://schemas.openxmlformats.org/officeDocument/2006/relationships/customXml" Target="../ink/ink1027.xml"/><Relationship Id="rId22" Type="http://schemas.openxmlformats.org/officeDocument/2006/relationships/customXml" Target="../ink/ink928.xml"/><Relationship Id="rId219" Type="http://schemas.openxmlformats.org/officeDocument/2006/relationships/image" Target="../media/image1019.png"/><Relationship Id="rId218" Type="http://schemas.openxmlformats.org/officeDocument/2006/relationships/customXml" Target="../ink/ink1026.xml"/><Relationship Id="rId217" Type="http://schemas.openxmlformats.org/officeDocument/2006/relationships/image" Target="../media/image1018.png"/><Relationship Id="rId216" Type="http://schemas.openxmlformats.org/officeDocument/2006/relationships/customXml" Target="../ink/ink1025.xml"/><Relationship Id="rId215" Type="http://schemas.openxmlformats.org/officeDocument/2006/relationships/image" Target="../media/image1017.png"/><Relationship Id="rId214" Type="http://schemas.openxmlformats.org/officeDocument/2006/relationships/customXml" Target="../ink/ink1024.xml"/><Relationship Id="rId213" Type="http://schemas.openxmlformats.org/officeDocument/2006/relationships/image" Target="../media/image1016.png"/><Relationship Id="rId212" Type="http://schemas.openxmlformats.org/officeDocument/2006/relationships/customXml" Target="../ink/ink1023.xml"/><Relationship Id="rId211" Type="http://schemas.openxmlformats.org/officeDocument/2006/relationships/image" Target="../media/image1015.png"/><Relationship Id="rId210" Type="http://schemas.openxmlformats.org/officeDocument/2006/relationships/customXml" Target="../ink/ink1022.xml"/><Relationship Id="rId21" Type="http://schemas.openxmlformats.org/officeDocument/2006/relationships/image" Target="../media/image921.png"/><Relationship Id="rId209" Type="http://schemas.openxmlformats.org/officeDocument/2006/relationships/image" Target="../media/image1014.png"/><Relationship Id="rId208" Type="http://schemas.openxmlformats.org/officeDocument/2006/relationships/customXml" Target="../ink/ink1021.xml"/><Relationship Id="rId207" Type="http://schemas.openxmlformats.org/officeDocument/2006/relationships/image" Target="../media/image1013.png"/><Relationship Id="rId206" Type="http://schemas.openxmlformats.org/officeDocument/2006/relationships/customXml" Target="../ink/ink1020.xml"/><Relationship Id="rId205" Type="http://schemas.openxmlformats.org/officeDocument/2006/relationships/image" Target="../media/image1012.png"/><Relationship Id="rId204" Type="http://schemas.openxmlformats.org/officeDocument/2006/relationships/customXml" Target="../ink/ink1019.xml"/><Relationship Id="rId203" Type="http://schemas.openxmlformats.org/officeDocument/2006/relationships/image" Target="../media/image1011.png"/><Relationship Id="rId202" Type="http://schemas.openxmlformats.org/officeDocument/2006/relationships/customXml" Target="../ink/ink1018.xml"/><Relationship Id="rId201" Type="http://schemas.openxmlformats.org/officeDocument/2006/relationships/image" Target="../media/image1010.png"/><Relationship Id="rId200" Type="http://schemas.openxmlformats.org/officeDocument/2006/relationships/customXml" Target="../ink/ink1017.xml"/><Relationship Id="rId20" Type="http://schemas.openxmlformats.org/officeDocument/2006/relationships/customXml" Target="../ink/ink927.xml"/><Relationship Id="rId2" Type="http://schemas.openxmlformats.org/officeDocument/2006/relationships/customXml" Target="../ink/ink918.xml"/><Relationship Id="rId199" Type="http://schemas.openxmlformats.org/officeDocument/2006/relationships/image" Target="../media/image1009.png"/><Relationship Id="rId198" Type="http://schemas.openxmlformats.org/officeDocument/2006/relationships/customXml" Target="../ink/ink1016.xml"/><Relationship Id="rId197" Type="http://schemas.openxmlformats.org/officeDocument/2006/relationships/image" Target="../media/image1008.png"/><Relationship Id="rId196" Type="http://schemas.openxmlformats.org/officeDocument/2006/relationships/customXml" Target="../ink/ink1015.xml"/><Relationship Id="rId195" Type="http://schemas.openxmlformats.org/officeDocument/2006/relationships/image" Target="../media/image1007.png"/><Relationship Id="rId194" Type="http://schemas.openxmlformats.org/officeDocument/2006/relationships/customXml" Target="../ink/ink1014.xml"/><Relationship Id="rId193" Type="http://schemas.openxmlformats.org/officeDocument/2006/relationships/image" Target="../media/image1006.png"/><Relationship Id="rId192" Type="http://schemas.openxmlformats.org/officeDocument/2006/relationships/customXml" Target="../ink/ink1013.xml"/><Relationship Id="rId191" Type="http://schemas.openxmlformats.org/officeDocument/2006/relationships/image" Target="../media/image1005.png"/><Relationship Id="rId190" Type="http://schemas.openxmlformats.org/officeDocument/2006/relationships/customXml" Target="../ink/ink1012.xml"/><Relationship Id="rId19" Type="http://schemas.openxmlformats.org/officeDocument/2006/relationships/image" Target="../media/image920.png"/><Relationship Id="rId189" Type="http://schemas.openxmlformats.org/officeDocument/2006/relationships/image" Target="../media/image1004.png"/><Relationship Id="rId188" Type="http://schemas.openxmlformats.org/officeDocument/2006/relationships/customXml" Target="../ink/ink1011.xml"/><Relationship Id="rId187" Type="http://schemas.openxmlformats.org/officeDocument/2006/relationships/image" Target="../media/image1003.png"/><Relationship Id="rId186" Type="http://schemas.openxmlformats.org/officeDocument/2006/relationships/customXml" Target="../ink/ink1010.xml"/><Relationship Id="rId185" Type="http://schemas.openxmlformats.org/officeDocument/2006/relationships/image" Target="../media/image1002.png"/><Relationship Id="rId184" Type="http://schemas.openxmlformats.org/officeDocument/2006/relationships/customXml" Target="../ink/ink1009.xml"/><Relationship Id="rId183" Type="http://schemas.openxmlformats.org/officeDocument/2006/relationships/image" Target="../media/image1001.png"/><Relationship Id="rId182" Type="http://schemas.openxmlformats.org/officeDocument/2006/relationships/customXml" Target="../ink/ink1008.xml"/><Relationship Id="rId181" Type="http://schemas.openxmlformats.org/officeDocument/2006/relationships/image" Target="../media/image1000.png"/><Relationship Id="rId180" Type="http://schemas.openxmlformats.org/officeDocument/2006/relationships/customXml" Target="../ink/ink1007.xml"/><Relationship Id="rId18" Type="http://schemas.openxmlformats.org/officeDocument/2006/relationships/customXml" Target="../ink/ink926.xml"/><Relationship Id="rId179" Type="http://schemas.openxmlformats.org/officeDocument/2006/relationships/image" Target="../media/image999.png"/><Relationship Id="rId178" Type="http://schemas.openxmlformats.org/officeDocument/2006/relationships/customXml" Target="../ink/ink1006.xml"/><Relationship Id="rId177" Type="http://schemas.openxmlformats.org/officeDocument/2006/relationships/image" Target="../media/image998.png"/><Relationship Id="rId176" Type="http://schemas.openxmlformats.org/officeDocument/2006/relationships/customXml" Target="../ink/ink1005.xml"/><Relationship Id="rId175" Type="http://schemas.openxmlformats.org/officeDocument/2006/relationships/image" Target="../media/image997.png"/><Relationship Id="rId174" Type="http://schemas.openxmlformats.org/officeDocument/2006/relationships/customXml" Target="../ink/ink1004.xml"/><Relationship Id="rId173" Type="http://schemas.openxmlformats.org/officeDocument/2006/relationships/image" Target="../media/image996.png"/><Relationship Id="rId172" Type="http://schemas.openxmlformats.org/officeDocument/2006/relationships/customXml" Target="../ink/ink1003.xml"/><Relationship Id="rId171" Type="http://schemas.openxmlformats.org/officeDocument/2006/relationships/image" Target="../media/image995.png"/><Relationship Id="rId170" Type="http://schemas.openxmlformats.org/officeDocument/2006/relationships/customXml" Target="../ink/ink1002.xml"/><Relationship Id="rId17" Type="http://schemas.openxmlformats.org/officeDocument/2006/relationships/image" Target="../media/image919.png"/><Relationship Id="rId169" Type="http://schemas.openxmlformats.org/officeDocument/2006/relationships/image" Target="../media/image994.png"/><Relationship Id="rId168" Type="http://schemas.openxmlformats.org/officeDocument/2006/relationships/customXml" Target="../ink/ink1001.xml"/><Relationship Id="rId167" Type="http://schemas.openxmlformats.org/officeDocument/2006/relationships/image" Target="../media/image993.png"/><Relationship Id="rId166" Type="http://schemas.openxmlformats.org/officeDocument/2006/relationships/customXml" Target="../ink/ink1000.xml"/><Relationship Id="rId165" Type="http://schemas.openxmlformats.org/officeDocument/2006/relationships/image" Target="../media/image992.png"/><Relationship Id="rId164" Type="http://schemas.openxmlformats.org/officeDocument/2006/relationships/customXml" Target="../ink/ink999.xml"/><Relationship Id="rId163" Type="http://schemas.openxmlformats.org/officeDocument/2006/relationships/image" Target="../media/image991.png"/><Relationship Id="rId162" Type="http://schemas.openxmlformats.org/officeDocument/2006/relationships/customXml" Target="../ink/ink998.xml"/><Relationship Id="rId161" Type="http://schemas.openxmlformats.org/officeDocument/2006/relationships/image" Target="../media/image990.png"/><Relationship Id="rId160" Type="http://schemas.openxmlformats.org/officeDocument/2006/relationships/customXml" Target="../ink/ink997.xml"/><Relationship Id="rId16" Type="http://schemas.openxmlformats.org/officeDocument/2006/relationships/customXml" Target="../ink/ink925.xml"/><Relationship Id="rId159" Type="http://schemas.openxmlformats.org/officeDocument/2006/relationships/image" Target="../media/image989.png"/><Relationship Id="rId158" Type="http://schemas.openxmlformats.org/officeDocument/2006/relationships/customXml" Target="../ink/ink996.xml"/><Relationship Id="rId157" Type="http://schemas.openxmlformats.org/officeDocument/2006/relationships/image" Target="../media/image988.png"/><Relationship Id="rId156" Type="http://schemas.openxmlformats.org/officeDocument/2006/relationships/customXml" Target="../ink/ink995.xml"/><Relationship Id="rId155" Type="http://schemas.openxmlformats.org/officeDocument/2006/relationships/image" Target="../media/image987.png"/><Relationship Id="rId154" Type="http://schemas.openxmlformats.org/officeDocument/2006/relationships/customXml" Target="../ink/ink994.xml"/><Relationship Id="rId153" Type="http://schemas.openxmlformats.org/officeDocument/2006/relationships/image" Target="../media/image986.png"/><Relationship Id="rId152" Type="http://schemas.openxmlformats.org/officeDocument/2006/relationships/customXml" Target="../ink/ink993.xml"/><Relationship Id="rId151" Type="http://schemas.openxmlformats.org/officeDocument/2006/relationships/image" Target="../media/image985.png"/><Relationship Id="rId150" Type="http://schemas.openxmlformats.org/officeDocument/2006/relationships/customXml" Target="../ink/ink992.xml"/><Relationship Id="rId15" Type="http://schemas.openxmlformats.org/officeDocument/2006/relationships/image" Target="../media/image918.png"/><Relationship Id="rId149" Type="http://schemas.openxmlformats.org/officeDocument/2006/relationships/image" Target="../media/image984.png"/><Relationship Id="rId148" Type="http://schemas.openxmlformats.org/officeDocument/2006/relationships/customXml" Target="../ink/ink991.xml"/><Relationship Id="rId147" Type="http://schemas.openxmlformats.org/officeDocument/2006/relationships/image" Target="../media/image983.png"/><Relationship Id="rId146" Type="http://schemas.openxmlformats.org/officeDocument/2006/relationships/customXml" Target="../ink/ink990.xml"/><Relationship Id="rId145" Type="http://schemas.openxmlformats.org/officeDocument/2006/relationships/image" Target="../media/image982.png"/><Relationship Id="rId144" Type="http://schemas.openxmlformats.org/officeDocument/2006/relationships/customXml" Target="../ink/ink989.xml"/><Relationship Id="rId143" Type="http://schemas.openxmlformats.org/officeDocument/2006/relationships/image" Target="../media/image981.png"/><Relationship Id="rId142" Type="http://schemas.openxmlformats.org/officeDocument/2006/relationships/customXml" Target="../ink/ink988.xml"/><Relationship Id="rId141" Type="http://schemas.openxmlformats.org/officeDocument/2006/relationships/image" Target="../media/image980.png"/><Relationship Id="rId140" Type="http://schemas.openxmlformats.org/officeDocument/2006/relationships/customXml" Target="../ink/ink987.xml"/><Relationship Id="rId14" Type="http://schemas.openxmlformats.org/officeDocument/2006/relationships/customXml" Target="../ink/ink924.xml"/><Relationship Id="rId139" Type="http://schemas.openxmlformats.org/officeDocument/2006/relationships/image" Target="../media/image979.png"/><Relationship Id="rId138" Type="http://schemas.openxmlformats.org/officeDocument/2006/relationships/customXml" Target="../ink/ink986.xml"/><Relationship Id="rId137" Type="http://schemas.openxmlformats.org/officeDocument/2006/relationships/image" Target="../media/image978.png"/><Relationship Id="rId136" Type="http://schemas.openxmlformats.org/officeDocument/2006/relationships/customXml" Target="../ink/ink985.xml"/><Relationship Id="rId135" Type="http://schemas.openxmlformats.org/officeDocument/2006/relationships/image" Target="../media/image977.png"/><Relationship Id="rId134" Type="http://schemas.openxmlformats.org/officeDocument/2006/relationships/customXml" Target="../ink/ink984.xml"/><Relationship Id="rId133" Type="http://schemas.openxmlformats.org/officeDocument/2006/relationships/image" Target="../media/image976.png"/><Relationship Id="rId132" Type="http://schemas.openxmlformats.org/officeDocument/2006/relationships/customXml" Target="../ink/ink983.xml"/><Relationship Id="rId131" Type="http://schemas.openxmlformats.org/officeDocument/2006/relationships/image" Target="../media/image975.png"/><Relationship Id="rId130" Type="http://schemas.openxmlformats.org/officeDocument/2006/relationships/customXml" Target="../ink/ink982.xml"/><Relationship Id="rId13" Type="http://schemas.openxmlformats.org/officeDocument/2006/relationships/image" Target="../media/image917.png"/><Relationship Id="rId129" Type="http://schemas.openxmlformats.org/officeDocument/2006/relationships/image" Target="../media/image89.png"/><Relationship Id="rId128" Type="http://schemas.openxmlformats.org/officeDocument/2006/relationships/customXml" Target="../ink/ink981.xml"/><Relationship Id="rId127" Type="http://schemas.openxmlformats.org/officeDocument/2006/relationships/image" Target="../media/image974.png"/><Relationship Id="rId126" Type="http://schemas.openxmlformats.org/officeDocument/2006/relationships/customXml" Target="../ink/ink980.xml"/><Relationship Id="rId125" Type="http://schemas.openxmlformats.org/officeDocument/2006/relationships/image" Target="../media/image973.png"/><Relationship Id="rId124" Type="http://schemas.openxmlformats.org/officeDocument/2006/relationships/customXml" Target="../ink/ink979.xml"/><Relationship Id="rId123" Type="http://schemas.openxmlformats.org/officeDocument/2006/relationships/image" Target="../media/image972.png"/><Relationship Id="rId122" Type="http://schemas.openxmlformats.org/officeDocument/2006/relationships/customXml" Target="../ink/ink978.xml"/><Relationship Id="rId121" Type="http://schemas.openxmlformats.org/officeDocument/2006/relationships/image" Target="../media/image971.png"/><Relationship Id="rId120" Type="http://schemas.openxmlformats.org/officeDocument/2006/relationships/customXml" Target="../ink/ink977.xml"/><Relationship Id="rId12" Type="http://schemas.openxmlformats.org/officeDocument/2006/relationships/customXml" Target="../ink/ink923.xml"/><Relationship Id="rId119" Type="http://schemas.openxmlformats.org/officeDocument/2006/relationships/image" Target="../media/image970.png"/><Relationship Id="rId118" Type="http://schemas.openxmlformats.org/officeDocument/2006/relationships/customXml" Target="../ink/ink976.xml"/><Relationship Id="rId117" Type="http://schemas.openxmlformats.org/officeDocument/2006/relationships/image" Target="../media/image969.png"/><Relationship Id="rId116" Type="http://schemas.openxmlformats.org/officeDocument/2006/relationships/customXml" Target="../ink/ink975.xml"/><Relationship Id="rId115" Type="http://schemas.openxmlformats.org/officeDocument/2006/relationships/image" Target="../media/image968.png"/><Relationship Id="rId114" Type="http://schemas.openxmlformats.org/officeDocument/2006/relationships/customXml" Target="../ink/ink974.xml"/><Relationship Id="rId113" Type="http://schemas.openxmlformats.org/officeDocument/2006/relationships/image" Target="../media/image967.png"/><Relationship Id="rId112" Type="http://schemas.openxmlformats.org/officeDocument/2006/relationships/customXml" Target="../ink/ink973.xml"/><Relationship Id="rId111" Type="http://schemas.openxmlformats.org/officeDocument/2006/relationships/image" Target="../media/image966.png"/><Relationship Id="rId110" Type="http://schemas.openxmlformats.org/officeDocument/2006/relationships/customXml" Target="../ink/ink972.xml"/><Relationship Id="rId11" Type="http://schemas.openxmlformats.org/officeDocument/2006/relationships/image" Target="../media/image916.png"/><Relationship Id="rId109" Type="http://schemas.openxmlformats.org/officeDocument/2006/relationships/image" Target="../media/image965.png"/><Relationship Id="rId108" Type="http://schemas.openxmlformats.org/officeDocument/2006/relationships/customXml" Target="../ink/ink971.xml"/><Relationship Id="rId107" Type="http://schemas.openxmlformats.org/officeDocument/2006/relationships/image" Target="../media/image964.png"/><Relationship Id="rId106" Type="http://schemas.openxmlformats.org/officeDocument/2006/relationships/customXml" Target="../ink/ink970.xml"/><Relationship Id="rId105" Type="http://schemas.openxmlformats.org/officeDocument/2006/relationships/image" Target="../media/image963.png"/><Relationship Id="rId104" Type="http://schemas.openxmlformats.org/officeDocument/2006/relationships/customXml" Target="../ink/ink969.xml"/><Relationship Id="rId103" Type="http://schemas.openxmlformats.org/officeDocument/2006/relationships/image" Target="../media/image962.png"/><Relationship Id="rId102" Type="http://schemas.openxmlformats.org/officeDocument/2006/relationships/customXml" Target="../ink/ink968.xml"/><Relationship Id="rId101" Type="http://schemas.openxmlformats.org/officeDocument/2006/relationships/image" Target="../media/image961.png"/><Relationship Id="rId100" Type="http://schemas.openxmlformats.org/officeDocument/2006/relationships/customXml" Target="../ink/ink967.xml"/><Relationship Id="rId10" Type="http://schemas.openxmlformats.org/officeDocument/2006/relationships/customXml" Target="../ink/ink922.xml"/><Relationship Id="rId1" Type="http://schemas.openxmlformats.org/officeDocument/2006/relationships/image" Target="../media/image911.png"/></Relationships>
</file>

<file path=ppt/slides/_rels/slide18.xml.rels><?xml version="1.0" encoding="UTF-8" standalone="yes"?>
<Relationships xmlns="http://schemas.openxmlformats.org/package/2006/relationships"><Relationship Id="rId99" Type="http://schemas.openxmlformats.org/officeDocument/2006/relationships/image" Target="../media/image1224.png"/><Relationship Id="rId98" Type="http://schemas.openxmlformats.org/officeDocument/2006/relationships/customXml" Target="../ink/ink1240.xml"/><Relationship Id="rId97" Type="http://schemas.openxmlformats.org/officeDocument/2006/relationships/image" Target="../media/image1223.png"/><Relationship Id="rId96" Type="http://schemas.openxmlformats.org/officeDocument/2006/relationships/customXml" Target="../ink/ink1239.xml"/><Relationship Id="rId95" Type="http://schemas.openxmlformats.org/officeDocument/2006/relationships/image" Target="../media/image1222.png"/><Relationship Id="rId94" Type="http://schemas.openxmlformats.org/officeDocument/2006/relationships/customXml" Target="../ink/ink1238.xml"/><Relationship Id="rId93" Type="http://schemas.openxmlformats.org/officeDocument/2006/relationships/image" Target="../media/image1221.png"/><Relationship Id="rId92" Type="http://schemas.openxmlformats.org/officeDocument/2006/relationships/customXml" Target="../ink/ink1237.xml"/><Relationship Id="rId91" Type="http://schemas.openxmlformats.org/officeDocument/2006/relationships/image" Target="../media/image1220.png"/><Relationship Id="rId90" Type="http://schemas.openxmlformats.org/officeDocument/2006/relationships/customXml" Target="../ink/ink1236.xml"/><Relationship Id="rId9" Type="http://schemas.openxmlformats.org/officeDocument/2006/relationships/image" Target="../media/image1180.png"/><Relationship Id="rId89" Type="http://schemas.openxmlformats.org/officeDocument/2006/relationships/image" Target="../media/image1219.png"/><Relationship Id="rId88" Type="http://schemas.openxmlformats.org/officeDocument/2006/relationships/customXml" Target="../ink/ink1235.xml"/><Relationship Id="rId87" Type="http://schemas.openxmlformats.org/officeDocument/2006/relationships/image" Target="../media/image1218.png"/><Relationship Id="rId86" Type="http://schemas.openxmlformats.org/officeDocument/2006/relationships/customXml" Target="../ink/ink1234.xml"/><Relationship Id="rId85" Type="http://schemas.openxmlformats.org/officeDocument/2006/relationships/image" Target="../media/image1217.png"/><Relationship Id="rId84" Type="http://schemas.openxmlformats.org/officeDocument/2006/relationships/customXml" Target="../ink/ink1233.xml"/><Relationship Id="rId83" Type="http://schemas.openxmlformats.org/officeDocument/2006/relationships/image" Target="../media/image1216.png"/><Relationship Id="rId82" Type="http://schemas.openxmlformats.org/officeDocument/2006/relationships/customXml" Target="../ink/ink1232.xml"/><Relationship Id="rId81" Type="http://schemas.openxmlformats.org/officeDocument/2006/relationships/image" Target="../media/image1215.png"/><Relationship Id="rId80" Type="http://schemas.openxmlformats.org/officeDocument/2006/relationships/customXml" Target="../ink/ink1231.xml"/><Relationship Id="rId8" Type="http://schemas.openxmlformats.org/officeDocument/2006/relationships/customXml" Target="../ink/ink1195.xml"/><Relationship Id="rId79" Type="http://schemas.openxmlformats.org/officeDocument/2006/relationships/image" Target="../media/image1214.png"/><Relationship Id="rId78" Type="http://schemas.openxmlformats.org/officeDocument/2006/relationships/customXml" Target="../ink/ink1230.xml"/><Relationship Id="rId77" Type="http://schemas.openxmlformats.org/officeDocument/2006/relationships/image" Target="../media/image1213.png"/><Relationship Id="rId76" Type="http://schemas.openxmlformats.org/officeDocument/2006/relationships/customXml" Target="../ink/ink1229.xml"/><Relationship Id="rId75" Type="http://schemas.openxmlformats.org/officeDocument/2006/relationships/image" Target="../media/image1212.png"/><Relationship Id="rId74" Type="http://schemas.openxmlformats.org/officeDocument/2006/relationships/customXml" Target="../ink/ink1228.xml"/><Relationship Id="rId73" Type="http://schemas.openxmlformats.org/officeDocument/2006/relationships/image" Target="../media/image1211.png"/><Relationship Id="rId72" Type="http://schemas.openxmlformats.org/officeDocument/2006/relationships/customXml" Target="../ink/ink1227.xml"/><Relationship Id="rId71" Type="http://schemas.openxmlformats.org/officeDocument/2006/relationships/image" Target="../media/image1210.png"/><Relationship Id="rId70" Type="http://schemas.openxmlformats.org/officeDocument/2006/relationships/customXml" Target="../ink/ink1226.xml"/><Relationship Id="rId7" Type="http://schemas.openxmlformats.org/officeDocument/2006/relationships/image" Target="../media/image1179.png"/><Relationship Id="rId69" Type="http://schemas.openxmlformats.org/officeDocument/2006/relationships/image" Target="../media/image1209.png"/><Relationship Id="rId68" Type="http://schemas.openxmlformats.org/officeDocument/2006/relationships/customXml" Target="../ink/ink1225.xml"/><Relationship Id="rId67" Type="http://schemas.openxmlformats.org/officeDocument/2006/relationships/image" Target="../media/image1208.png"/><Relationship Id="rId66" Type="http://schemas.openxmlformats.org/officeDocument/2006/relationships/customXml" Target="../ink/ink1224.xml"/><Relationship Id="rId65" Type="http://schemas.openxmlformats.org/officeDocument/2006/relationships/image" Target="../media/image1207.png"/><Relationship Id="rId64" Type="http://schemas.openxmlformats.org/officeDocument/2006/relationships/customXml" Target="../ink/ink1223.xml"/><Relationship Id="rId63" Type="http://schemas.openxmlformats.org/officeDocument/2006/relationships/image" Target="../media/image1206.png"/><Relationship Id="rId62" Type="http://schemas.openxmlformats.org/officeDocument/2006/relationships/customXml" Target="../ink/ink1222.xml"/><Relationship Id="rId61" Type="http://schemas.openxmlformats.org/officeDocument/2006/relationships/image" Target="../media/image1205.png"/><Relationship Id="rId60" Type="http://schemas.openxmlformats.org/officeDocument/2006/relationships/customXml" Target="../ink/ink1221.xml"/><Relationship Id="rId6" Type="http://schemas.openxmlformats.org/officeDocument/2006/relationships/customXml" Target="../ink/ink1194.xml"/><Relationship Id="rId59" Type="http://schemas.openxmlformats.org/officeDocument/2006/relationships/image" Target="../media/image1204.png"/><Relationship Id="rId58" Type="http://schemas.openxmlformats.org/officeDocument/2006/relationships/customXml" Target="../ink/ink1220.xml"/><Relationship Id="rId57" Type="http://schemas.openxmlformats.org/officeDocument/2006/relationships/image" Target="../media/image1203.png"/><Relationship Id="rId56" Type="http://schemas.openxmlformats.org/officeDocument/2006/relationships/customXml" Target="../ink/ink1219.xml"/><Relationship Id="rId55" Type="http://schemas.openxmlformats.org/officeDocument/2006/relationships/image" Target="../media/image1202.png"/><Relationship Id="rId54" Type="http://schemas.openxmlformats.org/officeDocument/2006/relationships/customXml" Target="../ink/ink1218.xml"/><Relationship Id="rId53" Type="http://schemas.openxmlformats.org/officeDocument/2006/relationships/image" Target="../media/image1201.png"/><Relationship Id="rId52" Type="http://schemas.openxmlformats.org/officeDocument/2006/relationships/customXml" Target="../ink/ink1217.xml"/><Relationship Id="rId51" Type="http://schemas.openxmlformats.org/officeDocument/2006/relationships/image" Target="../media/image1200.png"/><Relationship Id="rId50" Type="http://schemas.openxmlformats.org/officeDocument/2006/relationships/customXml" Target="../ink/ink1216.xml"/><Relationship Id="rId5" Type="http://schemas.openxmlformats.org/officeDocument/2006/relationships/image" Target="../media/image1178.png"/><Relationship Id="rId49" Type="http://schemas.openxmlformats.org/officeDocument/2006/relationships/image" Target="../media/image1199.png"/><Relationship Id="rId48" Type="http://schemas.openxmlformats.org/officeDocument/2006/relationships/customXml" Target="../ink/ink1215.xml"/><Relationship Id="rId47" Type="http://schemas.openxmlformats.org/officeDocument/2006/relationships/image" Target="../media/image1198.png"/><Relationship Id="rId46" Type="http://schemas.openxmlformats.org/officeDocument/2006/relationships/customXml" Target="../ink/ink1214.xml"/><Relationship Id="rId45" Type="http://schemas.openxmlformats.org/officeDocument/2006/relationships/image" Target="../media/image1197.png"/><Relationship Id="rId44" Type="http://schemas.openxmlformats.org/officeDocument/2006/relationships/customXml" Target="../ink/ink1213.xml"/><Relationship Id="rId43" Type="http://schemas.openxmlformats.org/officeDocument/2006/relationships/image" Target="../media/image1196.png"/><Relationship Id="rId42" Type="http://schemas.openxmlformats.org/officeDocument/2006/relationships/customXml" Target="../ink/ink1212.xml"/><Relationship Id="rId41" Type="http://schemas.openxmlformats.org/officeDocument/2006/relationships/image" Target="../media/image1195.png"/><Relationship Id="rId404" Type="http://schemas.openxmlformats.org/officeDocument/2006/relationships/notesSlide" Target="../notesSlides/notesSlide14.xml"/><Relationship Id="rId403" Type="http://schemas.openxmlformats.org/officeDocument/2006/relationships/slideLayout" Target="../slideLayouts/slideLayout49.xml"/><Relationship Id="rId402" Type="http://schemas.openxmlformats.org/officeDocument/2006/relationships/image" Target="../media/image1370.png"/><Relationship Id="rId401" Type="http://schemas.openxmlformats.org/officeDocument/2006/relationships/customXml" Target="../ink/ink1392.xml"/><Relationship Id="rId400" Type="http://schemas.openxmlformats.org/officeDocument/2006/relationships/image" Target="../media/image1369.png"/><Relationship Id="rId40" Type="http://schemas.openxmlformats.org/officeDocument/2006/relationships/customXml" Target="../ink/ink1211.xml"/><Relationship Id="rId4" Type="http://schemas.openxmlformats.org/officeDocument/2006/relationships/customXml" Target="../ink/ink1193.xml"/><Relationship Id="rId399" Type="http://schemas.openxmlformats.org/officeDocument/2006/relationships/customXml" Target="../ink/ink1391.xml"/><Relationship Id="rId398" Type="http://schemas.openxmlformats.org/officeDocument/2006/relationships/image" Target="../media/image1368.png"/><Relationship Id="rId397" Type="http://schemas.openxmlformats.org/officeDocument/2006/relationships/customXml" Target="../ink/ink1390.xml"/><Relationship Id="rId396" Type="http://schemas.openxmlformats.org/officeDocument/2006/relationships/image" Target="../media/image1367.png"/><Relationship Id="rId395" Type="http://schemas.openxmlformats.org/officeDocument/2006/relationships/customXml" Target="../ink/ink1389.xml"/><Relationship Id="rId394" Type="http://schemas.openxmlformats.org/officeDocument/2006/relationships/image" Target="../media/image1366.png"/><Relationship Id="rId393" Type="http://schemas.openxmlformats.org/officeDocument/2006/relationships/customXml" Target="../ink/ink1388.xml"/><Relationship Id="rId392" Type="http://schemas.openxmlformats.org/officeDocument/2006/relationships/image" Target="../media/image1365.png"/><Relationship Id="rId391" Type="http://schemas.openxmlformats.org/officeDocument/2006/relationships/customXml" Target="../ink/ink1387.xml"/><Relationship Id="rId390" Type="http://schemas.openxmlformats.org/officeDocument/2006/relationships/image" Target="../media/image1364.png"/><Relationship Id="rId39" Type="http://schemas.openxmlformats.org/officeDocument/2006/relationships/image" Target="../media/image1194.png"/><Relationship Id="rId389" Type="http://schemas.openxmlformats.org/officeDocument/2006/relationships/customXml" Target="../ink/ink1386.xml"/><Relationship Id="rId388" Type="http://schemas.openxmlformats.org/officeDocument/2006/relationships/image" Target="../media/image1363.png"/><Relationship Id="rId387" Type="http://schemas.openxmlformats.org/officeDocument/2006/relationships/customXml" Target="../ink/ink1385.xml"/><Relationship Id="rId386" Type="http://schemas.openxmlformats.org/officeDocument/2006/relationships/image" Target="../media/image1362.png"/><Relationship Id="rId385" Type="http://schemas.openxmlformats.org/officeDocument/2006/relationships/customXml" Target="../ink/ink1384.xml"/><Relationship Id="rId384" Type="http://schemas.openxmlformats.org/officeDocument/2006/relationships/image" Target="../media/image1361.png"/><Relationship Id="rId383" Type="http://schemas.openxmlformats.org/officeDocument/2006/relationships/customXml" Target="../ink/ink1383.xml"/><Relationship Id="rId382" Type="http://schemas.openxmlformats.org/officeDocument/2006/relationships/image" Target="../media/image1360.png"/><Relationship Id="rId381" Type="http://schemas.openxmlformats.org/officeDocument/2006/relationships/customXml" Target="../ink/ink1382.xml"/><Relationship Id="rId380" Type="http://schemas.openxmlformats.org/officeDocument/2006/relationships/image" Target="../media/image1359.png"/><Relationship Id="rId38" Type="http://schemas.openxmlformats.org/officeDocument/2006/relationships/customXml" Target="../ink/ink1210.xml"/><Relationship Id="rId379" Type="http://schemas.openxmlformats.org/officeDocument/2006/relationships/customXml" Target="../ink/ink1381.xml"/><Relationship Id="rId378" Type="http://schemas.openxmlformats.org/officeDocument/2006/relationships/image" Target="../media/image1358.png"/><Relationship Id="rId377" Type="http://schemas.openxmlformats.org/officeDocument/2006/relationships/customXml" Target="../ink/ink1380.xml"/><Relationship Id="rId376" Type="http://schemas.openxmlformats.org/officeDocument/2006/relationships/image" Target="../media/image1357.png"/><Relationship Id="rId375" Type="http://schemas.openxmlformats.org/officeDocument/2006/relationships/customXml" Target="../ink/ink1379.xml"/><Relationship Id="rId374" Type="http://schemas.openxmlformats.org/officeDocument/2006/relationships/image" Target="../media/image1356.png"/><Relationship Id="rId373" Type="http://schemas.openxmlformats.org/officeDocument/2006/relationships/customXml" Target="../ink/ink1378.xml"/><Relationship Id="rId372" Type="http://schemas.openxmlformats.org/officeDocument/2006/relationships/image" Target="../media/image1355.png"/><Relationship Id="rId371" Type="http://schemas.openxmlformats.org/officeDocument/2006/relationships/customXml" Target="../ink/ink1377.xml"/><Relationship Id="rId370" Type="http://schemas.openxmlformats.org/officeDocument/2006/relationships/image" Target="../media/image1354.png"/><Relationship Id="rId37" Type="http://schemas.openxmlformats.org/officeDocument/2006/relationships/image" Target="../media/image1193.png"/><Relationship Id="rId369" Type="http://schemas.openxmlformats.org/officeDocument/2006/relationships/customXml" Target="../ink/ink1376.xml"/><Relationship Id="rId368" Type="http://schemas.openxmlformats.org/officeDocument/2006/relationships/image" Target="../media/image1353.png"/><Relationship Id="rId367" Type="http://schemas.openxmlformats.org/officeDocument/2006/relationships/customXml" Target="../ink/ink1375.xml"/><Relationship Id="rId366" Type="http://schemas.openxmlformats.org/officeDocument/2006/relationships/image" Target="../media/image1352.png"/><Relationship Id="rId365" Type="http://schemas.openxmlformats.org/officeDocument/2006/relationships/customXml" Target="../ink/ink1374.xml"/><Relationship Id="rId364" Type="http://schemas.openxmlformats.org/officeDocument/2006/relationships/image" Target="../media/image1351.png"/><Relationship Id="rId363" Type="http://schemas.openxmlformats.org/officeDocument/2006/relationships/customXml" Target="../ink/ink1373.xml"/><Relationship Id="rId362" Type="http://schemas.openxmlformats.org/officeDocument/2006/relationships/image" Target="../media/image1350.png"/><Relationship Id="rId361" Type="http://schemas.openxmlformats.org/officeDocument/2006/relationships/customXml" Target="../ink/ink1372.xml"/><Relationship Id="rId360" Type="http://schemas.openxmlformats.org/officeDocument/2006/relationships/image" Target="../media/image1349.png"/><Relationship Id="rId36" Type="http://schemas.openxmlformats.org/officeDocument/2006/relationships/customXml" Target="../ink/ink1209.xml"/><Relationship Id="rId359" Type="http://schemas.openxmlformats.org/officeDocument/2006/relationships/customXml" Target="../ink/ink1371.xml"/><Relationship Id="rId358" Type="http://schemas.openxmlformats.org/officeDocument/2006/relationships/image" Target="../media/image1348.png"/><Relationship Id="rId357" Type="http://schemas.openxmlformats.org/officeDocument/2006/relationships/customXml" Target="../ink/ink1370.xml"/><Relationship Id="rId356" Type="http://schemas.openxmlformats.org/officeDocument/2006/relationships/image" Target="../media/image1347.png"/><Relationship Id="rId355" Type="http://schemas.openxmlformats.org/officeDocument/2006/relationships/customXml" Target="../ink/ink1369.xml"/><Relationship Id="rId354" Type="http://schemas.openxmlformats.org/officeDocument/2006/relationships/image" Target="../media/image1346.png"/><Relationship Id="rId353" Type="http://schemas.openxmlformats.org/officeDocument/2006/relationships/customXml" Target="../ink/ink1368.xml"/><Relationship Id="rId352" Type="http://schemas.openxmlformats.org/officeDocument/2006/relationships/image" Target="../media/image1345.png"/><Relationship Id="rId351" Type="http://schemas.openxmlformats.org/officeDocument/2006/relationships/customXml" Target="../ink/ink1367.xml"/><Relationship Id="rId350" Type="http://schemas.openxmlformats.org/officeDocument/2006/relationships/image" Target="../media/image1344.png"/><Relationship Id="rId35" Type="http://schemas.openxmlformats.org/officeDocument/2006/relationships/image" Target="../media/image1192.png"/><Relationship Id="rId349" Type="http://schemas.openxmlformats.org/officeDocument/2006/relationships/customXml" Target="../ink/ink1366.xml"/><Relationship Id="rId348" Type="http://schemas.openxmlformats.org/officeDocument/2006/relationships/image" Target="../media/image1343.png"/><Relationship Id="rId347" Type="http://schemas.openxmlformats.org/officeDocument/2006/relationships/customXml" Target="../ink/ink1365.xml"/><Relationship Id="rId346" Type="http://schemas.openxmlformats.org/officeDocument/2006/relationships/image" Target="../media/image1342.png"/><Relationship Id="rId345" Type="http://schemas.openxmlformats.org/officeDocument/2006/relationships/customXml" Target="../ink/ink1364.xml"/><Relationship Id="rId344" Type="http://schemas.openxmlformats.org/officeDocument/2006/relationships/image" Target="../media/image1341.png"/><Relationship Id="rId343" Type="http://schemas.openxmlformats.org/officeDocument/2006/relationships/customXml" Target="../ink/ink1363.xml"/><Relationship Id="rId342" Type="http://schemas.openxmlformats.org/officeDocument/2006/relationships/image" Target="../media/image1340.png"/><Relationship Id="rId341" Type="http://schemas.openxmlformats.org/officeDocument/2006/relationships/customXml" Target="../ink/ink1362.xml"/><Relationship Id="rId340" Type="http://schemas.openxmlformats.org/officeDocument/2006/relationships/image" Target="../media/image1339.png"/><Relationship Id="rId34" Type="http://schemas.openxmlformats.org/officeDocument/2006/relationships/customXml" Target="../ink/ink1208.xml"/><Relationship Id="rId339" Type="http://schemas.openxmlformats.org/officeDocument/2006/relationships/customXml" Target="../ink/ink1361.xml"/><Relationship Id="rId338" Type="http://schemas.openxmlformats.org/officeDocument/2006/relationships/image" Target="../media/image1338.png"/><Relationship Id="rId337" Type="http://schemas.openxmlformats.org/officeDocument/2006/relationships/customXml" Target="../ink/ink1360.xml"/><Relationship Id="rId336" Type="http://schemas.openxmlformats.org/officeDocument/2006/relationships/image" Target="../media/image1337.png"/><Relationship Id="rId335" Type="http://schemas.openxmlformats.org/officeDocument/2006/relationships/customXml" Target="../ink/ink1359.xml"/><Relationship Id="rId334" Type="http://schemas.openxmlformats.org/officeDocument/2006/relationships/image" Target="../media/image1336.png"/><Relationship Id="rId333" Type="http://schemas.openxmlformats.org/officeDocument/2006/relationships/customXml" Target="../ink/ink1358.xml"/><Relationship Id="rId332" Type="http://schemas.openxmlformats.org/officeDocument/2006/relationships/image" Target="../media/image1335.png"/><Relationship Id="rId331" Type="http://schemas.openxmlformats.org/officeDocument/2006/relationships/customXml" Target="../ink/ink1357.xml"/><Relationship Id="rId330" Type="http://schemas.openxmlformats.org/officeDocument/2006/relationships/image" Target="../media/image1334.png"/><Relationship Id="rId33" Type="http://schemas.openxmlformats.org/officeDocument/2006/relationships/image" Target="../media/image1191.png"/><Relationship Id="rId329" Type="http://schemas.openxmlformats.org/officeDocument/2006/relationships/customXml" Target="../ink/ink1356.xml"/><Relationship Id="rId328" Type="http://schemas.openxmlformats.org/officeDocument/2006/relationships/image" Target="../media/image1333.png"/><Relationship Id="rId327" Type="http://schemas.openxmlformats.org/officeDocument/2006/relationships/customXml" Target="../ink/ink1355.xml"/><Relationship Id="rId326" Type="http://schemas.openxmlformats.org/officeDocument/2006/relationships/image" Target="../media/image1332.png"/><Relationship Id="rId325" Type="http://schemas.openxmlformats.org/officeDocument/2006/relationships/customXml" Target="../ink/ink1354.xml"/><Relationship Id="rId324" Type="http://schemas.openxmlformats.org/officeDocument/2006/relationships/image" Target="../media/image1331.png"/><Relationship Id="rId323" Type="http://schemas.openxmlformats.org/officeDocument/2006/relationships/customXml" Target="../ink/ink1353.xml"/><Relationship Id="rId322" Type="http://schemas.openxmlformats.org/officeDocument/2006/relationships/image" Target="../media/image1330.png"/><Relationship Id="rId321" Type="http://schemas.openxmlformats.org/officeDocument/2006/relationships/customXml" Target="../ink/ink1352.xml"/><Relationship Id="rId320" Type="http://schemas.openxmlformats.org/officeDocument/2006/relationships/image" Target="../media/image1329.png"/><Relationship Id="rId32" Type="http://schemas.openxmlformats.org/officeDocument/2006/relationships/customXml" Target="../ink/ink1207.xml"/><Relationship Id="rId319" Type="http://schemas.openxmlformats.org/officeDocument/2006/relationships/customXml" Target="../ink/ink1351.xml"/><Relationship Id="rId318" Type="http://schemas.openxmlformats.org/officeDocument/2006/relationships/image" Target="../media/image1328.png"/><Relationship Id="rId317" Type="http://schemas.openxmlformats.org/officeDocument/2006/relationships/customXml" Target="../ink/ink1350.xml"/><Relationship Id="rId316" Type="http://schemas.openxmlformats.org/officeDocument/2006/relationships/image" Target="../media/image1327.png"/><Relationship Id="rId315" Type="http://schemas.openxmlformats.org/officeDocument/2006/relationships/customXml" Target="../ink/ink1349.xml"/><Relationship Id="rId314" Type="http://schemas.openxmlformats.org/officeDocument/2006/relationships/image" Target="../media/image1326.png"/><Relationship Id="rId313" Type="http://schemas.openxmlformats.org/officeDocument/2006/relationships/customXml" Target="../ink/ink1348.xml"/><Relationship Id="rId312" Type="http://schemas.openxmlformats.org/officeDocument/2006/relationships/image" Target="../media/image1325.png"/><Relationship Id="rId311" Type="http://schemas.openxmlformats.org/officeDocument/2006/relationships/customXml" Target="../ink/ink1347.xml"/><Relationship Id="rId310" Type="http://schemas.openxmlformats.org/officeDocument/2006/relationships/image" Target="../media/image1324.png"/><Relationship Id="rId31" Type="http://schemas.openxmlformats.org/officeDocument/2006/relationships/image" Target="../media/image1190.png"/><Relationship Id="rId309" Type="http://schemas.openxmlformats.org/officeDocument/2006/relationships/customXml" Target="../ink/ink1346.xml"/><Relationship Id="rId308" Type="http://schemas.openxmlformats.org/officeDocument/2006/relationships/image" Target="../media/image1323.png"/><Relationship Id="rId307" Type="http://schemas.openxmlformats.org/officeDocument/2006/relationships/customXml" Target="../ink/ink1345.xml"/><Relationship Id="rId306" Type="http://schemas.openxmlformats.org/officeDocument/2006/relationships/image" Target="../media/image1322.png"/><Relationship Id="rId305" Type="http://schemas.openxmlformats.org/officeDocument/2006/relationships/customXml" Target="../ink/ink1344.xml"/><Relationship Id="rId304" Type="http://schemas.openxmlformats.org/officeDocument/2006/relationships/image" Target="../media/image1321.png"/><Relationship Id="rId303" Type="http://schemas.openxmlformats.org/officeDocument/2006/relationships/customXml" Target="../ink/ink1343.xml"/><Relationship Id="rId302" Type="http://schemas.openxmlformats.org/officeDocument/2006/relationships/image" Target="../media/image1320.png"/><Relationship Id="rId301" Type="http://schemas.openxmlformats.org/officeDocument/2006/relationships/customXml" Target="../ink/ink1342.xml"/><Relationship Id="rId300" Type="http://schemas.openxmlformats.org/officeDocument/2006/relationships/image" Target="../media/image1319.png"/><Relationship Id="rId30" Type="http://schemas.openxmlformats.org/officeDocument/2006/relationships/customXml" Target="../ink/ink1206.xml"/><Relationship Id="rId3" Type="http://schemas.openxmlformats.org/officeDocument/2006/relationships/image" Target="../media/image1177.png"/><Relationship Id="rId299" Type="http://schemas.openxmlformats.org/officeDocument/2006/relationships/customXml" Target="../ink/ink1341.xml"/><Relationship Id="rId298" Type="http://schemas.openxmlformats.org/officeDocument/2006/relationships/image" Target="../media/image1318.png"/><Relationship Id="rId297" Type="http://schemas.openxmlformats.org/officeDocument/2006/relationships/customXml" Target="../ink/ink1340.xml"/><Relationship Id="rId296" Type="http://schemas.openxmlformats.org/officeDocument/2006/relationships/image" Target="../media/image1317.png"/><Relationship Id="rId295" Type="http://schemas.openxmlformats.org/officeDocument/2006/relationships/customXml" Target="../ink/ink1339.xml"/><Relationship Id="rId294" Type="http://schemas.openxmlformats.org/officeDocument/2006/relationships/image" Target="../media/image1316.png"/><Relationship Id="rId293" Type="http://schemas.openxmlformats.org/officeDocument/2006/relationships/customXml" Target="../ink/ink1338.xml"/><Relationship Id="rId292" Type="http://schemas.openxmlformats.org/officeDocument/2006/relationships/image" Target="../media/image1315.png"/><Relationship Id="rId291" Type="http://schemas.openxmlformats.org/officeDocument/2006/relationships/customXml" Target="../ink/ink1337.xml"/><Relationship Id="rId290" Type="http://schemas.openxmlformats.org/officeDocument/2006/relationships/image" Target="../media/image1314.png"/><Relationship Id="rId29" Type="http://schemas.openxmlformats.org/officeDocument/2006/relationships/image" Target="../media/image1077.png"/><Relationship Id="rId289" Type="http://schemas.openxmlformats.org/officeDocument/2006/relationships/customXml" Target="../ink/ink1336.xml"/><Relationship Id="rId288" Type="http://schemas.openxmlformats.org/officeDocument/2006/relationships/image" Target="../media/image1313.png"/><Relationship Id="rId287" Type="http://schemas.openxmlformats.org/officeDocument/2006/relationships/customXml" Target="../ink/ink1335.xml"/><Relationship Id="rId286" Type="http://schemas.openxmlformats.org/officeDocument/2006/relationships/image" Target="../media/image1312.png"/><Relationship Id="rId285" Type="http://schemas.openxmlformats.org/officeDocument/2006/relationships/customXml" Target="../ink/ink1334.xml"/><Relationship Id="rId284" Type="http://schemas.openxmlformats.org/officeDocument/2006/relationships/image" Target="../media/image1311.png"/><Relationship Id="rId283" Type="http://schemas.openxmlformats.org/officeDocument/2006/relationships/customXml" Target="../ink/ink1333.xml"/><Relationship Id="rId282" Type="http://schemas.openxmlformats.org/officeDocument/2006/relationships/image" Target="../media/image1310.png"/><Relationship Id="rId281" Type="http://schemas.openxmlformats.org/officeDocument/2006/relationships/customXml" Target="../ink/ink1332.xml"/><Relationship Id="rId280" Type="http://schemas.openxmlformats.org/officeDocument/2006/relationships/image" Target="../media/image1309.png"/><Relationship Id="rId28" Type="http://schemas.openxmlformats.org/officeDocument/2006/relationships/customXml" Target="../ink/ink1205.xml"/><Relationship Id="rId279" Type="http://schemas.openxmlformats.org/officeDocument/2006/relationships/customXml" Target="../ink/ink1331.xml"/><Relationship Id="rId278" Type="http://schemas.openxmlformats.org/officeDocument/2006/relationships/image" Target="../media/image1308.png"/><Relationship Id="rId277" Type="http://schemas.openxmlformats.org/officeDocument/2006/relationships/customXml" Target="../ink/ink1330.xml"/><Relationship Id="rId276" Type="http://schemas.openxmlformats.org/officeDocument/2006/relationships/image" Target="../media/image1307.png"/><Relationship Id="rId275" Type="http://schemas.openxmlformats.org/officeDocument/2006/relationships/customXml" Target="../ink/ink1329.xml"/><Relationship Id="rId274" Type="http://schemas.openxmlformats.org/officeDocument/2006/relationships/image" Target="../media/image1306.png"/><Relationship Id="rId273" Type="http://schemas.openxmlformats.org/officeDocument/2006/relationships/customXml" Target="../ink/ink1328.xml"/><Relationship Id="rId272" Type="http://schemas.openxmlformats.org/officeDocument/2006/relationships/image" Target="../media/image1305.png"/><Relationship Id="rId271" Type="http://schemas.openxmlformats.org/officeDocument/2006/relationships/customXml" Target="../ink/ink1327.xml"/><Relationship Id="rId270" Type="http://schemas.openxmlformats.org/officeDocument/2006/relationships/image" Target="../media/image1304.png"/><Relationship Id="rId27" Type="http://schemas.openxmlformats.org/officeDocument/2006/relationships/image" Target="../media/image1189.png"/><Relationship Id="rId269" Type="http://schemas.openxmlformats.org/officeDocument/2006/relationships/customXml" Target="../ink/ink1326.xml"/><Relationship Id="rId268" Type="http://schemas.openxmlformats.org/officeDocument/2006/relationships/image" Target="../media/image1303.png"/><Relationship Id="rId267" Type="http://schemas.openxmlformats.org/officeDocument/2006/relationships/customXml" Target="../ink/ink1325.xml"/><Relationship Id="rId266" Type="http://schemas.openxmlformats.org/officeDocument/2006/relationships/image" Target="../media/image1302.png"/><Relationship Id="rId265" Type="http://schemas.openxmlformats.org/officeDocument/2006/relationships/customXml" Target="../ink/ink1324.xml"/><Relationship Id="rId264" Type="http://schemas.openxmlformats.org/officeDocument/2006/relationships/image" Target="../media/image31.png"/><Relationship Id="rId263" Type="http://schemas.openxmlformats.org/officeDocument/2006/relationships/customXml" Target="../ink/ink1323.xml"/><Relationship Id="rId262" Type="http://schemas.openxmlformats.org/officeDocument/2006/relationships/image" Target="../media/image1301.png"/><Relationship Id="rId261" Type="http://schemas.openxmlformats.org/officeDocument/2006/relationships/customXml" Target="../ink/ink1322.xml"/><Relationship Id="rId260" Type="http://schemas.openxmlformats.org/officeDocument/2006/relationships/image" Target="../media/image1300.png"/><Relationship Id="rId26" Type="http://schemas.openxmlformats.org/officeDocument/2006/relationships/customXml" Target="../ink/ink1204.xml"/><Relationship Id="rId259" Type="http://schemas.openxmlformats.org/officeDocument/2006/relationships/customXml" Target="../ink/ink1321.xml"/><Relationship Id="rId258" Type="http://schemas.openxmlformats.org/officeDocument/2006/relationships/image" Target="../media/image1299.png"/><Relationship Id="rId257" Type="http://schemas.openxmlformats.org/officeDocument/2006/relationships/customXml" Target="../ink/ink1320.xml"/><Relationship Id="rId256" Type="http://schemas.openxmlformats.org/officeDocument/2006/relationships/image" Target="../media/image1298.png"/><Relationship Id="rId255" Type="http://schemas.openxmlformats.org/officeDocument/2006/relationships/customXml" Target="../ink/ink1319.xml"/><Relationship Id="rId254" Type="http://schemas.openxmlformats.org/officeDocument/2006/relationships/image" Target="../media/image1297.png"/><Relationship Id="rId253" Type="http://schemas.openxmlformats.org/officeDocument/2006/relationships/customXml" Target="../ink/ink1318.xml"/><Relationship Id="rId252" Type="http://schemas.openxmlformats.org/officeDocument/2006/relationships/image" Target="../media/image1296.png"/><Relationship Id="rId251" Type="http://schemas.openxmlformats.org/officeDocument/2006/relationships/customXml" Target="../ink/ink1317.xml"/><Relationship Id="rId250" Type="http://schemas.openxmlformats.org/officeDocument/2006/relationships/image" Target="../media/image1295.png"/><Relationship Id="rId25" Type="http://schemas.openxmlformats.org/officeDocument/2006/relationships/image" Target="../media/image1188.png"/><Relationship Id="rId249" Type="http://schemas.openxmlformats.org/officeDocument/2006/relationships/customXml" Target="../ink/ink1316.xml"/><Relationship Id="rId248" Type="http://schemas.openxmlformats.org/officeDocument/2006/relationships/image" Target="../media/image1294.png"/><Relationship Id="rId247" Type="http://schemas.openxmlformats.org/officeDocument/2006/relationships/customXml" Target="../ink/ink1315.xml"/><Relationship Id="rId246" Type="http://schemas.openxmlformats.org/officeDocument/2006/relationships/image" Target="../media/image1293.png"/><Relationship Id="rId245" Type="http://schemas.openxmlformats.org/officeDocument/2006/relationships/customXml" Target="../ink/ink1314.xml"/><Relationship Id="rId244" Type="http://schemas.openxmlformats.org/officeDocument/2006/relationships/image" Target="../media/image1292.png"/><Relationship Id="rId243" Type="http://schemas.openxmlformats.org/officeDocument/2006/relationships/customXml" Target="../ink/ink1313.xml"/><Relationship Id="rId242" Type="http://schemas.openxmlformats.org/officeDocument/2006/relationships/image" Target="../media/image1291.png"/><Relationship Id="rId241" Type="http://schemas.openxmlformats.org/officeDocument/2006/relationships/customXml" Target="../ink/ink1312.xml"/><Relationship Id="rId240" Type="http://schemas.openxmlformats.org/officeDocument/2006/relationships/image" Target="../media/image1290.png"/><Relationship Id="rId24" Type="http://schemas.openxmlformats.org/officeDocument/2006/relationships/customXml" Target="../ink/ink1203.xml"/><Relationship Id="rId239" Type="http://schemas.openxmlformats.org/officeDocument/2006/relationships/customXml" Target="../ink/ink1311.xml"/><Relationship Id="rId238" Type="http://schemas.openxmlformats.org/officeDocument/2006/relationships/image" Target="../media/image1289.png"/><Relationship Id="rId237" Type="http://schemas.openxmlformats.org/officeDocument/2006/relationships/customXml" Target="../ink/ink1310.xml"/><Relationship Id="rId236" Type="http://schemas.openxmlformats.org/officeDocument/2006/relationships/image" Target="../media/image1288.png"/><Relationship Id="rId235" Type="http://schemas.openxmlformats.org/officeDocument/2006/relationships/customXml" Target="../ink/ink1309.xml"/><Relationship Id="rId234" Type="http://schemas.openxmlformats.org/officeDocument/2006/relationships/image" Target="../media/image1287.png"/><Relationship Id="rId233" Type="http://schemas.openxmlformats.org/officeDocument/2006/relationships/customXml" Target="../ink/ink1308.xml"/><Relationship Id="rId232" Type="http://schemas.openxmlformats.org/officeDocument/2006/relationships/image" Target="../media/image1286.png"/><Relationship Id="rId231" Type="http://schemas.openxmlformats.org/officeDocument/2006/relationships/customXml" Target="../ink/ink1307.xml"/><Relationship Id="rId230" Type="http://schemas.openxmlformats.org/officeDocument/2006/relationships/image" Target="../media/image1285.png"/><Relationship Id="rId23" Type="http://schemas.openxmlformats.org/officeDocument/2006/relationships/image" Target="../media/image1187.png"/><Relationship Id="rId229" Type="http://schemas.openxmlformats.org/officeDocument/2006/relationships/customXml" Target="../ink/ink1306.xml"/><Relationship Id="rId228" Type="http://schemas.openxmlformats.org/officeDocument/2006/relationships/image" Target="../media/image1284.png"/><Relationship Id="rId227" Type="http://schemas.openxmlformats.org/officeDocument/2006/relationships/customXml" Target="../ink/ink1305.xml"/><Relationship Id="rId226" Type="http://schemas.openxmlformats.org/officeDocument/2006/relationships/image" Target="../media/image1283.png"/><Relationship Id="rId225" Type="http://schemas.openxmlformats.org/officeDocument/2006/relationships/customXml" Target="../ink/ink1304.xml"/><Relationship Id="rId224" Type="http://schemas.openxmlformats.org/officeDocument/2006/relationships/image" Target="../media/image1282.png"/><Relationship Id="rId223" Type="http://schemas.openxmlformats.org/officeDocument/2006/relationships/customXml" Target="../ink/ink1303.xml"/><Relationship Id="rId222" Type="http://schemas.openxmlformats.org/officeDocument/2006/relationships/image" Target="../media/image1281.png"/><Relationship Id="rId221" Type="http://schemas.openxmlformats.org/officeDocument/2006/relationships/customXml" Target="../ink/ink1302.xml"/><Relationship Id="rId220" Type="http://schemas.openxmlformats.org/officeDocument/2006/relationships/image" Target="../media/image1280.png"/><Relationship Id="rId22" Type="http://schemas.openxmlformats.org/officeDocument/2006/relationships/customXml" Target="../ink/ink1202.xml"/><Relationship Id="rId219" Type="http://schemas.openxmlformats.org/officeDocument/2006/relationships/customXml" Target="../ink/ink1301.xml"/><Relationship Id="rId218" Type="http://schemas.openxmlformats.org/officeDocument/2006/relationships/image" Target="../media/image1279.png"/><Relationship Id="rId217" Type="http://schemas.openxmlformats.org/officeDocument/2006/relationships/customXml" Target="../ink/ink1300.xml"/><Relationship Id="rId216" Type="http://schemas.openxmlformats.org/officeDocument/2006/relationships/image" Target="../media/image1278.png"/><Relationship Id="rId215" Type="http://schemas.openxmlformats.org/officeDocument/2006/relationships/customXml" Target="../ink/ink1299.xml"/><Relationship Id="rId214" Type="http://schemas.openxmlformats.org/officeDocument/2006/relationships/image" Target="../media/image1277.png"/><Relationship Id="rId213" Type="http://schemas.openxmlformats.org/officeDocument/2006/relationships/customXml" Target="../ink/ink1298.xml"/><Relationship Id="rId212" Type="http://schemas.openxmlformats.org/officeDocument/2006/relationships/image" Target="../media/image1276.png"/><Relationship Id="rId211" Type="http://schemas.openxmlformats.org/officeDocument/2006/relationships/customXml" Target="../ink/ink1297.xml"/><Relationship Id="rId210" Type="http://schemas.openxmlformats.org/officeDocument/2006/relationships/image" Target="../media/image1275.png"/><Relationship Id="rId21" Type="http://schemas.openxmlformats.org/officeDocument/2006/relationships/image" Target="../media/image1186.png"/><Relationship Id="rId209" Type="http://schemas.openxmlformats.org/officeDocument/2006/relationships/customXml" Target="../ink/ink1296.xml"/><Relationship Id="rId208" Type="http://schemas.openxmlformats.org/officeDocument/2006/relationships/image" Target="../media/image1274.png"/><Relationship Id="rId207" Type="http://schemas.openxmlformats.org/officeDocument/2006/relationships/customXml" Target="../ink/ink1295.xml"/><Relationship Id="rId206" Type="http://schemas.openxmlformats.org/officeDocument/2006/relationships/image" Target="../media/image1273.png"/><Relationship Id="rId205" Type="http://schemas.openxmlformats.org/officeDocument/2006/relationships/customXml" Target="../ink/ink1294.xml"/><Relationship Id="rId204" Type="http://schemas.openxmlformats.org/officeDocument/2006/relationships/image" Target="../media/image1272.png"/><Relationship Id="rId203" Type="http://schemas.openxmlformats.org/officeDocument/2006/relationships/customXml" Target="../ink/ink1293.xml"/><Relationship Id="rId202" Type="http://schemas.openxmlformats.org/officeDocument/2006/relationships/image" Target="../media/image1271.png"/><Relationship Id="rId201" Type="http://schemas.openxmlformats.org/officeDocument/2006/relationships/customXml" Target="../ink/ink1292.xml"/><Relationship Id="rId200" Type="http://schemas.openxmlformats.org/officeDocument/2006/relationships/image" Target="../media/image1270.png"/><Relationship Id="rId20" Type="http://schemas.openxmlformats.org/officeDocument/2006/relationships/customXml" Target="../ink/ink1201.xml"/><Relationship Id="rId2" Type="http://schemas.openxmlformats.org/officeDocument/2006/relationships/customXml" Target="../ink/ink1192.xml"/><Relationship Id="rId199" Type="http://schemas.openxmlformats.org/officeDocument/2006/relationships/customXml" Target="../ink/ink1291.xml"/><Relationship Id="rId198" Type="http://schemas.openxmlformats.org/officeDocument/2006/relationships/image" Target="../media/image1269.png"/><Relationship Id="rId197" Type="http://schemas.openxmlformats.org/officeDocument/2006/relationships/customXml" Target="../ink/ink1290.xml"/><Relationship Id="rId196" Type="http://schemas.openxmlformats.org/officeDocument/2006/relationships/image" Target="../media/image1268.png"/><Relationship Id="rId195" Type="http://schemas.openxmlformats.org/officeDocument/2006/relationships/customXml" Target="../ink/ink1289.xml"/><Relationship Id="rId194" Type="http://schemas.openxmlformats.org/officeDocument/2006/relationships/image" Target="../media/image1267.png"/><Relationship Id="rId193" Type="http://schemas.openxmlformats.org/officeDocument/2006/relationships/customXml" Target="../ink/ink1288.xml"/><Relationship Id="rId192" Type="http://schemas.openxmlformats.org/officeDocument/2006/relationships/image" Target="../media/image229.png"/><Relationship Id="rId191" Type="http://schemas.openxmlformats.org/officeDocument/2006/relationships/customXml" Target="../ink/ink1287.xml"/><Relationship Id="rId190" Type="http://schemas.openxmlformats.org/officeDocument/2006/relationships/image" Target="../media/image1266.png"/><Relationship Id="rId19" Type="http://schemas.openxmlformats.org/officeDocument/2006/relationships/image" Target="../media/image1185.png"/><Relationship Id="rId189" Type="http://schemas.openxmlformats.org/officeDocument/2006/relationships/customXml" Target="../ink/ink1286.xml"/><Relationship Id="rId188" Type="http://schemas.openxmlformats.org/officeDocument/2006/relationships/image" Target="../media/image1265.png"/><Relationship Id="rId187" Type="http://schemas.openxmlformats.org/officeDocument/2006/relationships/customXml" Target="../ink/ink1285.xml"/><Relationship Id="rId186" Type="http://schemas.openxmlformats.org/officeDocument/2006/relationships/image" Target="../media/image1264.png"/><Relationship Id="rId185" Type="http://schemas.openxmlformats.org/officeDocument/2006/relationships/customXml" Target="../ink/ink1284.xml"/><Relationship Id="rId184" Type="http://schemas.openxmlformats.org/officeDocument/2006/relationships/image" Target="../media/image1263.png"/><Relationship Id="rId183" Type="http://schemas.openxmlformats.org/officeDocument/2006/relationships/customXml" Target="../ink/ink1283.xml"/><Relationship Id="rId182" Type="http://schemas.openxmlformats.org/officeDocument/2006/relationships/image" Target="../media/image1262.png"/><Relationship Id="rId181" Type="http://schemas.openxmlformats.org/officeDocument/2006/relationships/customXml" Target="../ink/ink1282.xml"/><Relationship Id="rId180" Type="http://schemas.openxmlformats.org/officeDocument/2006/relationships/image" Target="../media/image1261.png"/><Relationship Id="rId18" Type="http://schemas.openxmlformats.org/officeDocument/2006/relationships/customXml" Target="../ink/ink1200.xml"/><Relationship Id="rId179" Type="http://schemas.openxmlformats.org/officeDocument/2006/relationships/customXml" Target="../ink/ink1281.xml"/><Relationship Id="rId178" Type="http://schemas.openxmlformats.org/officeDocument/2006/relationships/image" Target="../media/image1260.png"/><Relationship Id="rId177" Type="http://schemas.openxmlformats.org/officeDocument/2006/relationships/customXml" Target="../ink/ink1280.xml"/><Relationship Id="rId176" Type="http://schemas.openxmlformats.org/officeDocument/2006/relationships/image" Target="../media/image1259.png"/><Relationship Id="rId175" Type="http://schemas.openxmlformats.org/officeDocument/2006/relationships/customXml" Target="../ink/ink1279.xml"/><Relationship Id="rId174" Type="http://schemas.openxmlformats.org/officeDocument/2006/relationships/image" Target="../media/image1258.png"/><Relationship Id="rId173" Type="http://schemas.openxmlformats.org/officeDocument/2006/relationships/customXml" Target="../ink/ink1278.xml"/><Relationship Id="rId172" Type="http://schemas.openxmlformats.org/officeDocument/2006/relationships/image" Target="../media/image1257.png"/><Relationship Id="rId171" Type="http://schemas.openxmlformats.org/officeDocument/2006/relationships/customXml" Target="../ink/ink1277.xml"/><Relationship Id="rId170" Type="http://schemas.openxmlformats.org/officeDocument/2006/relationships/image" Target="../media/image1256.png"/><Relationship Id="rId17" Type="http://schemas.openxmlformats.org/officeDocument/2006/relationships/image" Target="../media/image1184.png"/><Relationship Id="rId169" Type="http://schemas.openxmlformats.org/officeDocument/2006/relationships/customXml" Target="../ink/ink1276.xml"/><Relationship Id="rId168" Type="http://schemas.openxmlformats.org/officeDocument/2006/relationships/image" Target="../media/image1255.png"/><Relationship Id="rId167" Type="http://schemas.openxmlformats.org/officeDocument/2006/relationships/customXml" Target="../ink/ink1275.xml"/><Relationship Id="rId166" Type="http://schemas.openxmlformats.org/officeDocument/2006/relationships/image" Target="../media/image1254.png"/><Relationship Id="rId165" Type="http://schemas.openxmlformats.org/officeDocument/2006/relationships/customXml" Target="../ink/ink1274.xml"/><Relationship Id="rId164" Type="http://schemas.openxmlformats.org/officeDocument/2006/relationships/image" Target="../media/image1253.png"/><Relationship Id="rId163" Type="http://schemas.openxmlformats.org/officeDocument/2006/relationships/customXml" Target="../ink/ink1273.xml"/><Relationship Id="rId162" Type="http://schemas.openxmlformats.org/officeDocument/2006/relationships/image" Target="../media/image1252.png"/><Relationship Id="rId161" Type="http://schemas.openxmlformats.org/officeDocument/2006/relationships/customXml" Target="../ink/ink1272.xml"/><Relationship Id="rId160" Type="http://schemas.openxmlformats.org/officeDocument/2006/relationships/image" Target="../media/image1251.png"/><Relationship Id="rId16" Type="http://schemas.openxmlformats.org/officeDocument/2006/relationships/customXml" Target="../ink/ink1199.xml"/><Relationship Id="rId159" Type="http://schemas.openxmlformats.org/officeDocument/2006/relationships/customXml" Target="../ink/ink1271.xml"/><Relationship Id="rId158" Type="http://schemas.openxmlformats.org/officeDocument/2006/relationships/image" Target="../media/image1250.png"/><Relationship Id="rId157" Type="http://schemas.openxmlformats.org/officeDocument/2006/relationships/customXml" Target="../ink/ink1270.xml"/><Relationship Id="rId156" Type="http://schemas.openxmlformats.org/officeDocument/2006/relationships/image" Target="../media/image1249.png"/><Relationship Id="rId155" Type="http://schemas.openxmlformats.org/officeDocument/2006/relationships/customXml" Target="../ink/ink1269.xml"/><Relationship Id="rId154" Type="http://schemas.openxmlformats.org/officeDocument/2006/relationships/image" Target="../media/image1248.png"/><Relationship Id="rId153" Type="http://schemas.openxmlformats.org/officeDocument/2006/relationships/customXml" Target="../ink/ink1268.xml"/><Relationship Id="rId152" Type="http://schemas.openxmlformats.org/officeDocument/2006/relationships/image" Target="../media/image1247.png"/><Relationship Id="rId151" Type="http://schemas.openxmlformats.org/officeDocument/2006/relationships/customXml" Target="../ink/ink1267.xml"/><Relationship Id="rId150" Type="http://schemas.openxmlformats.org/officeDocument/2006/relationships/image" Target="../media/image1246.png"/><Relationship Id="rId15" Type="http://schemas.openxmlformats.org/officeDocument/2006/relationships/image" Target="../media/image1183.png"/><Relationship Id="rId149" Type="http://schemas.openxmlformats.org/officeDocument/2006/relationships/customXml" Target="../ink/ink1266.xml"/><Relationship Id="rId148" Type="http://schemas.openxmlformats.org/officeDocument/2006/relationships/image" Target="../media/image1245.png"/><Relationship Id="rId147" Type="http://schemas.openxmlformats.org/officeDocument/2006/relationships/customXml" Target="../ink/ink1265.xml"/><Relationship Id="rId146" Type="http://schemas.openxmlformats.org/officeDocument/2006/relationships/image" Target="../media/image1244.png"/><Relationship Id="rId145" Type="http://schemas.openxmlformats.org/officeDocument/2006/relationships/customXml" Target="../ink/ink1264.xml"/><Relationship Id="rId144" Type="http://schemas.openxmlformats.org/officeDocument/2006/relationships/image" Target="../media/image1243.png"/><Relationship Id="rId143" Type="http://schemas.openxmlformats.org/officeDocument/2006/relationships/customXml" Target="../ink/ink1263.xml"/><Relationship Id="rId142" Type="http://schemas.openxmlformats.org/officeDocument/2006/relationships/image" Target="../media/image1242.png"/><Relationship Id="rId141" Type="http://schemas.openxmlformats.org/officeDocument/2006/relationships/customXml" Target="../ink/ink1262.xml"/><Relationship Id="rId140" Type="http://schemas.openxmlformats.org/officeDocument/2006/relationships/image" Target="../media/image1241.png"/><Relationship Id="rId14" Type="http://schemas.openxmlformats.org/officeDocument/2006/relationships/customXml" Target="../ink/ink1198.xml"/><Relationship Id="rId139" Type="http://schemas.openxmlformats.org/officeDocument/2006/relationships/customXml" Target="../ink/ink1261.xml"/><Relationship Id="rId138" Type="http://schemas.openxmlformats.org/officeDocument/2006/relationships/image" Target="../media/image1240.png"/><Relationship Id="rId137" Type="http://schemas.openxmlformats.org/officeDocument/2006/relationships/customXml" Target="../ink/ink1260.xml"/><Relationship Id="rId136" Type="http://schemas.openxmlformats.org/officeDocument/2006/relationships/image" Target="../media/image1239.png"/><Relationship Id="rId135" Type="http://schemas.openxmlformats.org/officeDocument/2006/relationships/customXml" Target="../ink/ink1259.xml"/><Relationship Id="rId134" Type="http://schemas.openxmlformats.org/officeDocument/2006/relationships/image" Target="../media/image1238.png"/><Relationship Id="rId133" Type="http://schemas.openxmlformats.org/officeDocument/2006/relationships/customXml" Target="../ink/ink1258.xml"/><Relationship Id="rId132" Type="http://schemas.openxmlformats.org/officeDocument/2006/relationships/image" Target="../media/image1237.png"/><Relationship Id="rId131" Type="http://schemas.openxmlformats.org/officeDocument/2006/relationships/customXml" Target="../ink/ink1257.xml"/><Relationship Id="rId130" Type="http://schemas.openxmlformats.org/officeDocument/2006/relationships/image" Target="../media/image1236.png"/><Relationship Id="rId13" Type="http://schemas.openxmlformats.org/officeDocument/2006/relationships/image" Target="../media/image1182.png"/><Relationship Id="rId129" Type="http://schemas.openxmlformats.org/officeDocument/2006/relationships/customXml" Target="../ink/ink1256.xml"/><Relationship Id="rId128" Type="http://schemas.openxmlformats.org/officeDocument/2006/relationships/image" Target="../media/image533.png"/><Relationship Id="rId127" Type="http://schemas.openxmlformats.org/officeDocument/2006/relationships/customXml" Target="../ink/ink1255.xml"/><Relationship Id="rId126" Type="http://schemas.openxmlformats.org/officeDocument/2006/relationships/customXml" Target="../ink/ink1254.xml"/><Relationship Id="rId125" Type="http://schemas.openxmlformats.org/officeDocument/2006/relationships/image" Target="../media/image1235.png"/><Relationship Id="rId124" Type="http://schemas.openxmlformats.org/officeDocument/2006/relationships/customXml" Target="../ink/ink1253.xml"/><Relationship Id="rId123" Type="http://schemas.openxmlformats.org/officeDocument/2006/relationships/image" Target="../media/image1234.png"/><Relationship Id="rId122" Type="http://schemas.openxmlformats.org/officeDocument/2006/relationships/customXml" Target="../ink/ink1252.xml"/><Relationship Id="rId121" Type="http://schemas.openxmlformats.org/officeDocument/2006/relationships/image" Target="../media/image1233.png"/><Relationship Id="rId120" Type="http://schemas.openxmlformats.org/officeDocument/2006/relationships/customXml" Target="../ink/ink1251.xml"/><Relationship Id="rId12" Type="http://schemas.openxmlformats.org/officeDocument/2006/relationships/customXml" Target="../ink/ink1197.xml"/><Relationship Id="rId119" Type="http://schemas.openxmlformats.org/officeDocument/2006/relationships/image" Target="../media/image1232.png"/><Relationship Id="rId118" Type="http://schemas.openxmlformats.org/officeDocument/2006/relationships/customXml" Target="../ink/ink1250.xml"/><Relationship Id="rId117" Type="http://schemas.openxmlformats.org/officeDocument/2006/relationships/image" Target="../media/image484.png"/><Relationship Id="rId116" Type="http://schemas.openxmlformats.org/officeDocument/2006/relationships/customXml" Target="../ink/ink1249.xml"/><Relationship Id="rId115" Type="http://schemas.openxmlformats.org/officeDocument/2006/relationships/image" Target="../media/image1231.png"/><Relationship Id="rId114" Type="http://schemas.openxmlformats.org/officeDocument/2006/relationships/customXml" Target="../ink/ink1248.xml"/><Relationship Id="rId113" Type="http://schemas.openxmlformats.org/officeDocument/2006/relationships/image" Target="../media/image103.png"/><Relationship Id="rId112" Type="http://schemas.openxmlformats.org/officeDocument/2006/relationships/customXml" Target="../ink/ink1247.xml"/><Relationship Id="rId111" Type="http://schemas.openxmlformats.org/officeDocument/2006/relationships/image" Target="../media/image1230.png"/><Relationship Id="rId110" Type="http://schemas.openxmlformats.org/officeDocument/2006/relationships/customXml" Target="../ink/ink1246.xml"/><Relationship Id="rId11" Type="http://schemas.openxmlformats.org/officeDocument/2006/relationships/image" Target="../media/image1181.png"/><Relationship Id="rId109" Type="http://schemas.openxmlformats.org/officeDocument/2006/relationships/image" Target="../media/image1229.png"/><Relationship Id="rId108" Type="http://schemas.openxmlformats.org/officeDocument/2006/relationships/customXml" Target="../ink/ink1245.xml"/><Relationship Id="rId107" Type="http://schemas.openxmlformats.org/officeDocument/2006/relationships/image" Target="../media/image1228.png"/><Relationship Id="rId106" Type="http://schemas.openxmlformats.org/officeDocument/2006/relationships/customXml" Target="../ink/ink1244.xml"/><Relationship Id="rId105" Type="http://schemas.openxmlformats.org/officeDocument/2006/relationships/image" Target="../media/image1227.png"/><Relationship Id="rId104" Type="http://schemas.openxmlformats.org/officeDocument/2006/relationships/customXml" Target="../ink/ink1243.xml"/><Relationship Id="rId103" Type="http://schemas.openxmlformats.org/officeDocument/2006/relationships/image" Target="../media/image1226.png"/><Relationship Id="rId102" Type="http://schemas.openxmlformats.org/officeDocument/2006/relationships/customXml" Target="../ink/ink1242.xml"/><Relationship Id="rId101" Type="http://schemas.openxmlformats.org/officeDocument/2006/relationships/image" Target="../media/image1225.png"/><Relationship Id="rId100" Type="http://schemas.openxmlformats.org/officeDocument/2006/relationships/customXml" Target="../ink/ink1241.xml"/><Relationship Id="rId10" Type="http://schemas.openxmlformats.org/officeDocument/2006/relationships/customXml" Target="../ink/ink1196.xml"/><Relationship Id="rId1" Type="http://schemas.openxmlformats.org/officeDocument/2006/relationships/image" Target="../media/image911.png"/></Relationships>
</file>

<file path=ppt/slides/_rels/slide19.xml.rels><?xml version="1.0" encoding="UTF-8" standalone="yes"?>
<Relationships xmlns="http://schemas.openxmlformats.org/package/2006/relationships"><Relationship Id="rId99" Type="http://schemas.openxmlformats.org/officeDocument/2006/relationships/image" Target="../media/image1417.png"/><Relationship Id="rId98" Type="http://schemas.openxmlformats.org/officeDocument/2006/relationships/customXml" Target="../ink/ink1441.xml"/><Relationship Id="rId97" Type="http://schemas.openxmlformats.org/officeDocument/2006/relationships/image" Target="../media/image1416.png"/><Relationship Id="rId96" Type="http://schemas.openxmlformats.org/officeDocument/2006/relationships/customXml" Target="../ink/ink1440.xml"/><Relationship Id="rId95" Type="http://schemas.openxmlformats.org/officeDocument/2006/relationships/image" Target="../media/image1415.png"/><Relationship Id="rId94" Type="http://schemas.openxmlformats.org/officeDocument/2006/relationships/customXml" Target="../ink/ink1439.xml"/><Relationship Id="rId93" Type="http://schemas.openxmlformats.org/officeDocument/2006/relationships/image" Target="../media/image1414.png"/><Relationship Id="rId92" Type="http://schemas.openxmlformats.org/officeDocument/2006/relationships/customXml" Target="../ink/ink1438.xml"/><Relationship Id="rId91" Type="http://schemas.openxmlformats.org/officeDocument/2006/relationships/image" Target="../media/image1413.png"/><Relationship Id="rId90" Type="http://schemas.openxmlformats.org/officeDocument/2006/relationships/customXml" Target="../ink/ink1437.xml"/><Relationship Id="rId9" Type="http://schemas.openxmlformats.org/officeDocument/2006/relationships/image" Target="../media/image1374.png"/><Relationship Id="rId89" Type="http://schemas.openxmlformats.org/officeDocument/2006/relationships/image" Target="../media/image1412.png"/><Relationship Id="rId88" Type="http://schemas.openxmlformats.org/officeDocument/2006/relationships/customXml" Target="../ink/ink1436.xml"/><Relationship Id="rId87" Type="http://schemas.openxmlformats.org/officeDocument/2006/relationships/image" Target="../media/image1411.png"/><Relationship Id="rId86" Type="http://schemas.openxmlformats.org/officeDocument/2006/relationships/customXml" Target="../ink/ink1435.xml"/><Relationship Id="rId85" Type="http://schemas.openxmlformats.org/officeDocument/2006/relationships/image" Target="../media/image1410.png"/><Relationship Id="rId84" Type="http://schemas.openxmlformats.org/officeDocument/2006/relationships/customXml" Target="../ink/ink1434.xml"/><Relationship Id="rId83" Type="http://schemas.openxmlformats.org/officeDocument/2006/relationships/image" Target="../media/image1409.png"/><Relationship Id="rId82" Type="http://schemas.openxmlformats.org/officeDocument/2006/relationships/customXml" Target="../ink/ink1433.xml"/><Relationship Id="rId81" Type="http://schemas.openxmlformats.org/officeDocument/2006/relationships/image" Target="../media/image1408.png"/><Relationship Id="rId80" Type="http://schemas.openxmlformats.org/officeDocument/2006/relationships/customXml" Target="../ink/ink1432.xml"/><Relationship Id="rId8" Type="http://schemas.openxmlformats.org/officeDocument/2006/relationships/customXml" Target="../ink/ink1396.xml"/><Relationship Id="rId79" Type="http://schemas.openxmlformats.org/officeDocument/2006/relationships/image" Target="../media/image1407.png"/><Relationship Id="rId78" Type="http://schemas.openxmlformats.org/officeDocument/2006/relationships/customXml" Target="../ink/ink1431.xml"/><Relationship Id="rId77" Type="http://schemas.openxmlformats.org/officeDocument/2006/relationships/image" Target="../media/image1406.png"/><Relationship Id="rId76" Type="http://schemas.openxmlformats.org/officeDocument/2006/relationships/customXml" Target="../ink/ink1430.xml"/><Relationship Id="rId75" Type="http://schemas.openxmlformats.org/officeDocument/2006/relationships/image" Target="../media/image1405.png"/><Relationship Id="rId74" Type="http://schemas.openxmlformats.org/officeDocument/2006/relationships/customXml" Target="../ink/ink1429.xml"/><Relationship Id="rId73" Type="http://schemas.openxmlformats.org/officeDocument/2006/relationships/image" Target="../media/image1404.png"/><Relationship Id="rId72" Type="http://schemas.openxmlformats.org/officeDocument/2006/relationships/customXml" Target="../ink/ink1428.xml"/><Relationship Id="rId71" Type="http://schemas.openxmlformats.org/officeDocument/2006/relationships/image" Target="../media/image1403.png"/><Relationship Id="rId70" Type="http://schemas.openxmlformats.org/officeDocument/2006/relationships/customXml" Target="../ink/ink1427.xml"/><Relationship Id="rId7" Type="http://schemas.openxmlformats.org/officeDocument/2006/relationships/image" Target="../media/image1373.png"/><Relationship Id="rId69" Type="http://schemas.openxmlformats.org/officeDocument/2006/relationships/image" Target="../media/image1402.png"/><Relationship Id="rId68" Type="http://schemas.openxmlformats.org/officeDocument/2006/relationships/customXml" Target="../ink/ink1426.xml"/><Relationship Id="rId67" Type="http://schemas.openxmlformats.org/officeDocument/2006/relationships/image" Target="../media/image1401.png"/><Relationship Id="rId66" Type="http://schemas.openxmlformats.org/officeDocument/2006/relationships/customXml" Target="../ink/ink1425.xml"/><Relationship Id="rId65" Type="http://schemas.openxmlformats.org/officeDocument/2006/relationships/image" Target="../media/image1400.png"/><Relationship Id="rId64" Type="http://schemas.openxmlformats.org/officeDocument/2006/relationships/customXml" Target="../ink/ink1424.xml"/><Relationship Id="rId63" Type="http://schemas.openxmlformats.org/officeDocument/2006/relationships/image" Target="../media/image1399.png"/><Relationship Id="rId62" Type="http://schemas.openxmlformats.org/officeDocument/2006/relationships/customXml" Target="../ink/ink1423.xml"/><Relationship Id="rId61" Type="http://schemas.openxmlformats.org/officeDocument/2006/relationships/image" Target="../media/image1398.png"/><Relationship Id="rId60" Type="http://schemas.openxmlformats.org/officeDocument/2006/relationships/customXml" Target="../ink/ink1422.xml"/><Relationship Id="rId6" Type="http://schemas.openxmlformats.org/officeDocument/2006/relationships/customXml" Target="../ink/ink1395.xml"/><Relationship Id="rId59" Type="http://schemas.openxmlformats.org/officeDocument/2006/relationships/image" Target="../media/image1397.png"/><Relationship Id="rId58" Type="http://schemas.openxmlformats.org/officeDocument/2006/relationships/customXml" Target="../ink/ink1421.xml"/><Relationship Id="rId57" Type="http://schemas.openxmlformats.org/officeDocument/2006/relationships/image" Target="../media/image1396.png"/><Relationship Id="rId56" Type="http://schemas.openxmlformats.org/officeDocument/2006/relationships/customXml" Target="../ink/ink1420.xml"/><Relationship Id="rId55" Type="http://schemas.openxmlformats.org/officeDocument/2006/relationships/image" Target="../media/image1395.png"/><Relationship Id="rId54" Type="http://schemas.openxmlformats.org/officeDocument/2006/relationships/customXml" Target="../ink/ink1419.xml"/><Relationship Id="rId53" Type="http://schemas.openxmlformats.org/officeDocument/2006/relationships/image" Target="../media/image1394.png"/><Relationship Id="rId52" Type="http://schemas.openxmlformats.org/officeDocument/2006/relationships/customXml" Target="../ink/ink1418.xml"/><Relationship Id="rId51" Type="http://schemas.openxmlformats.org/officeDocument/2006/relationships/image" Target="../media/image1393.png"/><Relationship Id="rId50" Type="http://schemas.openxmlformats.org/officeDocument/2006/relationships/customXml" Target="../ink/ink1417.xml"/><Relationship Id="rId5" Type="http://schemas.openxmlformats.org/officeDocument/2006/relationships/image" Target="../media/image1372.png"/><Relationship Id="rId49" Type="http://schemas.openxmlformats.org/officeDocument/2006/relationships/image" Target="../media/image1392.png"/><Relationship Id="rId48" Type="http://schemas.openxmlformats.org/officeDocument/2006/relationships/customXml" Target="../ink/ink1416.xml"/><Relationship Id="rId47" Type="http://schemas.openxmlformats.org/officeDocument/2006/relationships/image" Target="../media/image1391.png"/><Relationship Id="rId46" Type="http://schemas.openxmlformats.org/officeDocument/2006/relationships/customXml" Target="../ink/ink1415.xml"/><Relationship Id="rId45" Type="http://schemas.openxmlformats.org/officeDocument/2006/relationships/image" Target="../media/image1390.png"/><Relationship Id="rId44" Type="http://schemas.openxmlformats.org/officeDocument/2006/relationships/customXml" Target="../ink/ink1414.xml"/><Relationship Id="rId43" Type="http://schemas.openxmlformats.org/officeDocument/2006/relationships/image" Target="../media/image1089.png"/><Relationship Id="rId42" Type="http://schemas.openxmlformats.org/officeDocument/2006/relationships/customXml" Target="../ink/ink1413.xml"/><Relationship Id="rId41" Type="http://schemas.openxmlformats.org/officeDocument/2006/relationships/image" Target="../media/image1389.png"/><Relationship Id="rId40" Type="http://schemas.openxmlformats.org/officeDocument/2006/relationships/customXml" Target="../ink/ink1412.xml"/><Relationship Id="rId4" Type="http://schemas.openxmlformats.org/officeDocument/2006/relationships/customXml" Target="../ink/ink1394.xml"/><Relationship Id="rId39" Type="http://schemas.openxmlformats.org/officeDocument/2006/relationships/image" Target="../media/image1388.png"/><Relationship Id="rId38" Type="http://schemas.openxmlformats.org/officeDocument/2006/relationships/customXml" Target="../ink/ink1411.xml"/><Relationship Id="rId37" Type="http://schemas.openxmlformats.org/officeDocument/2006/relationships/image" Target="../media/image1387.png"/><Relationship Id="rId36" Type="http://schemas.openxmlformats.org/officeDocument/2006/relationships/customXml" Target="../ink/ink1410.xml"/><Relationship Id="rId35" Type="http://schemas.openxmlformats.org/officeDocument/2006/relationships/image" Target="../media/image1386.png"/><Relationship Id="rId34" Type="http://schemas.openxmlformats.org/officeDocument/2006/relationships/customXml" Target="../ink/ink1409.xml"/><Relationship Id="rId33" Type="http://schemas.openxmlformats.org/officeDocument/2006/relationships/image" Target="../media/image1385.png"/><Relationship Id="rId32" Type="http://schemas.openxmlformats.org/officeDocument/2006/relationships/customXml" Target="../ink/ink1408.xml"/><Relationship Id="rId31" Type="http://schemas.openxmlformats.org/officeDocument/2006/relationships/image" Target="../media/image1384.png"/><Relationship Id="rId30" Type="http://schemas.openxmlformats.org/officeDocument/2006/relationships/customXml" Target="../ink/ink1407.xml"/><Relationship Id="rId3" Type="http://schemas.openxmlformats.org/officeDocument/2006/relationships/image" Target="../media/image1371.png"/><Relationship Id="rId29" Type="http://schemas.openxmlformats.org/officeDocument/2006/relationships/image" Target="../media/image1383.png"/><Relationship Id="rId28" Type="http://schemas.openxmlformats.org/officeDocument/2006/relationships/customXml" Target="../ink/ink1406.xml"/><Relationship Id="rId27" Type="http://schemas.openxmlformats.org/officeDocument/2006/relationships/image" Target="../media/image1382.png"/><Relationship Id="rId26" Type="http://schemas.openxmlformats.org/officeDocument/2006/relationships/customXml" Target="../ink/ink1405.xml"/><Relationship Id="rId25" Type="http://schemas.openxmlformats.org/officeDocument/2006/relationships/image" Target="../media/image1381.png"/><Relationship Id="rId24" Type="http://schemas.openxmlformats.org/officeDocument/2006/relationships/customXml" Target="../ink/ink1404.xml"/><Relationship Id="rId23" Type="http://schemas.openxmlformats.org/officeDocument/2006/relationships/image" Target="../media/image1380.png"/><Relationship Id="rId222" Type="http://schemas.openxmlformats.org/officeDocument/2006/relationships/notesSlide" Target="../notesSlides/notesSlide15.xml"/><Relationship Id="rId221" Type="http://schemas.openxmlformats.org/officeDocument/2006/relationships/slideLayout" Target="../slideLayouts/slideLayout53.xml"/><Relationship Id="rId220" Type="http://schemas.openxmlformats.org/officeDocument/2006/relationships/customXml" Target="../ink/ink1502.xml"/><Relationship Id="rId22" Type="http://schemas.openxmlformats.org/officeDocument/2006/relationships/customXml" Target="../ink/ink1403.xml"/><Relationship Id="rId219" Type="http://schemas.openxmlformats.org/officeDocument/2006/relationships/image" Target="../media/image1477.png"/><Relationship Id="rId218" Type="http://schemas.openxmlformats.org/officeDocument/2006/relationships/customXml" Target="../ink/ink1501.xml"/><Relationship Id="rId217" Type="http://schemas.openxmlformats.org/officeDocument/2006/relationships/image" Target="../media/image1476.png"/><Relationship Id="rId216" Type="http://schemas.openxmlformats.org/officeDocument/2006/relationships/customXml" Target="../ink/ink1500.xml"/><Relationship Id="rId215" Type="http://schemas.openxmlformats.org/officeDocument/2006/relationships/image" Target="../media/image1475.png"/><Relationship Id="rId214" Type="http://schemas.openxmlformats.org/officeDocument/2006/relationships/customXml" Target="../ink/ink1499.xml"/><Relationship Id="rId213" Type="http://schemas.openxmlformats.org/officeDocument/2006/relationships/image" Target="../media/image1474.png"/><Relationship Id="rId212" Type="http://schemas.openxmlformats.org/officeDocument/2006/relationships/customXml" Target="../ink/ink1498.xml"/><Relationship Id="rId211" Type="http://schemas.openxmlformats.org/officeDocument/2006/relationships/image" Target="../media/image1473.png"/><Relationship Id="rId210" Type="http://schemas.openxmlformats.org/officeDocument/2006/relationships/customXml" Target="../ink/ink1497.xml"/><Relationship Id="rId21" Type="http://schemas.openxmlformats.org/officeDocument/2006/relationships/image" Target="../media/image1379.png"/><Relationship Id="rId209" Type="http://schemas.openxmlformats.org/officeDocument/2006/relationships/image" Target="../media/image1472.png"/><Relationship Id="rId208" Type="http://schemas.openxmlformats.org/officeDocument/2006/relationships/customXml" Target="../ink/ink1496.xml"/><Relationship Id="rId207" Type="http://schemas.openxmlformats.org/officeDocument/2006/relationships/image" Target="../media/image1471.png"/><Relationship Id="rId206" Type="http://schemas.openxmlformats.org/officeDocument/2006/relationships/customXml" Target="../ink/ink1495.xml"/><Relationship Id="rId205" Type="http://schemas.openxmlformats.org/officeDocument/2006/relationships/image" Target="../media/image1470.png"/><Relationship Id="rId204" Type="http://schemas.openxmlformats.org/officeDocument/2006/relationships/customXml" Target="../ink/ink1494.xml"/><Relationship Id="rId203" Type="http://schemas.openxmlformats.org/officeDocument/2006/relationships/image" Target="../media/image1469.png"/><Relationship Id="rId202" Type="http://schemas.openxmlformats.org/officeDocument/2006/relationships/customXml" Target="../ink/ink1493.xml"/><Relationship Id="rId201" Type="http://schemas.openxmlformats.org/officeDocument/2006/relationships/image" Target="../media/image1468.png"/><Relationship Id="rId200" Type="http://schemas.openxmlformats.org/officeDocument/2006/relationships/customXml" Target="../ink/ink1492.xml"/><Relationship Id="rId20" Type="http://schemas.openxmlformats.org/officeDocument/2006/relationships/customXml" Target="../ink/ink1402.xml"/><Relationship Id="rId2" Type="http://schemas.openxmlformats.org/officeDocument/2006/relationships/customXml" Target="../ink/ink1393.xml"/><Relationship Id="rId199" Type="http://schemas.openxmlformats.org/officeDocument/2006/relationships/image" Target="../media/image1467.png"/><Relationship Id="rId198" Type="http://schemas.openxmlformats.org/officeDocument/2006/relationships/customXml" Target="../ink/ink1491.xml"/><Relationship Id="rId197" Type="http://schemas.openxmlformats.org/officeDocument/2006/relationships/image" Target="../media/image1466.png"/><Relationship Id="rId196" Type="http://schemas.openxmlformats.org/officeDocument/2006/relationships/customXml" Target="../ink/ink1490.xml"/><Relationship Id="rId195" Type="http://schemas.openxmlformats.org/officeDocument/2006/relationships/image" Target="../media/image1465.png"/><Relationship Id="rId194" Type="http://schemas.openxmlformats.org/officeDocument/2006/relationships/customXml" Target="../ink/ink1489.xml"/><Relationship Id="rId193" Type="http://schemas.openxmlformats.org/officeDocument/2006/relationships/image" Target="../media/image1464.png"/><Relationship Id="rId192" Type="http://schemas.openxmlformats.org/officeDocument/2006/relationships/customXml" Target="../ink/ink1488.xml"/><Relationship Id="rId191" Type="http://schemas.openxmlformats.org/officeDocument/2006/relationships/image" Target="../media/image1463.png"/><Relationship Id="rId190" Type="http://schemas.openxmlformats.org/officeDocument/2006/relationships/customXml" Target="../ink/ink1487.xml"/><Relationship Id="rId19" Type="http://schemas.openxmlformats.org/officeDocument/2006/relationships/image" Target="../media/image1378.png"/><Relationship Id="rId189" Type="http://schemas.openxmlformats.org/officeDocument/2006/relationships/image" Target="../media/image1462.png"/><Relationship Id="rId188" Type="http://schemas.openxmlformats.org/officeDocument/2006/relationships/customXml" Target="../ink/ink1486.xml"/><Relationship Id="rId187" Type="http://schemas.openxmlformats.org/officeDocument/2006/relationships/image" Target="../media/image1461.png"/><Relationship Id="rId186" Type="http://schemas.openxmlformats.org/officeDocument/2006/relationships/customXml" Target="../ink/ink1485.xml"/><Relationship Id="rId185" Type="http://schemas.openxmlformats.org/officeDocument/2006/relationships/image" Target="../media/image1460.png"/><Relationship Id="rId184" Type="http://schemas.openxmlformats.org/officeDocument/2006/relationships/customXml" Target="../ink/ink1484.xml"/><Relationship Id="rId183" Type="http://schemas.openxmlformats.org/officeDocument/2006/relationships/image" Target="../media/image1459.png"/><Relationship Id="rId182" Type="http://schemas.openxmlformats.org/officeDocument/2006/relationships/customXml" Target="../ink/ink1483.xml"/><Relationship Id="rId181" Type="http://schemas.openxmlformats.org/officeDocument/2006/relationships/image" Target="../media/image1458.png"/><Relationship Id="rId180" Type="http://schemas.openxmlformats.org/officeDocument/2006/relationships/customXml" Target="../ink/ink1482.xml"/><Relationship Id="rId18" Type="http://schemas.openxmlformats.org/officeDocument/2006/relationships/customXml" Target="../ink/ink1401.xml"/><Relationship Id="rId179" Type="http://schemas.openxmlformats.org/officeDocument/2006/relationships/image" Target="../media/image1457.png"/><Relationship Id="rId178" Type="http://schemas.openxmlformats.org/officeDocument/2006/relationships/customXml" Target="../ink/ink1481.xml"/><Relationship Id="rId177" Type="http://schemas.openxmlformats.org/officeDocument/2006/relationships/image" Target="../media/image1456.png"/><Relationship Id="rId176" Type="http://schemas.openxmlformats.org/officeDocument/2006/relationships/customXml" Target="../ink/ink1480.xml"/><Relationship Id="rId175" Type="http://schemas.openxmlformats.org/officeDocument/2006/relationships/image" Target="../media/image1455.png"/><Relationship Id="rId174" Type="http://schemas.openxmlformats.org/officeDocument/2006/relationships/customXml" Target="../ink/ink1479.xml"/><Relationship Id="rId173" Type="http://schemas.openxmlformats.org/officeDocument/2006/relationships/image" Target="../media/image1454.png"/><Relationship Id="rId172" Type="http://schemas.openxmlformats.org/officeDocument/2006/relationships/customXml" Target="../ink/ink1478.xml"/><Relationship Id="rId171" Type="http://schemas.openxmlformats.org/officeDocument/2006/relationships/image" Target="../media/image1453.png"/><Relationship Id="rId170" Type="http://schemas.openxmlformats.org/officeDocument/2006/relationships/customXml" Target="../ink/ink1477.xml"/><Relationship Id="rId17" Type="http://schemas.openxmlformats.org/officeDocument/2006/relationships/image" Target="../media/image103.png"/><Relationship Id="rId169" Type="http://schemas.openxmlformats.org/officeDocument/2006/relationships/image" Target="../media/image1452.png"/><Relationship Id="rId168" Type="http://schemas.openxmlformats.org/officeDocument/2006/relationships/customXml" Target="../ink/ink1476.xml"/><Relationship Id="rId167" Type="http://schemas.openxmlformats.org/officeDocument/2006/relationships/image" Target="../media/image1451.png"/><Relationship Id="rId166" Type="http://schemas.openxmlformats.org/officeDocument/2006/relationships/customXml" Target="../ink/ink1475.xml"/><Relationship Id="rId165" Type="http://schemas.openxmlformats.org/officeDocument/2006/relationships/image" Target="../media/image1450.png"/><Relationship Id="rId164" Type="http://schemas.openxmlformats.org/officeDocument/2006/relationships/customXml" Target="../ink/ink1474.xml"/><Relationship Id="rId163" Type="http://schemas.openxmlformats.org/officeDocument/2006/relationships/image" Target="../media/image1449.png"/><Relationship Id="rId162" Type="http://schemas.openxmlformats.org/officeDocument/2006/relationships/customXml" Target="../ink/ink1473.xml"/><Relationship Id="rId161" Type="http://schemas.openxmlformats.org/officeDocument/2006/relationships/image" Target="../media/image1448.png"/><Relationship Id="rId160" Type="http://schemas.openxmlformats.org/officeDocument/2006/relationships/customXml" Target="../ink/ink1472.xml"/><Relationship Id="rId16" Type="http://schemas.openxmlformats.org/officeDocument/2006/relationships/customXml" Target="../ink/ink1400.xml"/><Relationship Id="rId159" Type="http://schemas.openxmlformats.org/officeDocument/2006/relationships/image" Target="../media/image1447.png"/><Relationship Id="rId158" Type="http://schemas.openxmlformats.org/officeDocument/2006/relationships/customXml" Target="../ink/ink1471.xml"/><Relationship Id="rId157" Type="http://schemas.openxmlformats.org/officeDocument/2006/relationships/image" Target="../media/image1446.png"/><Relationship Id="rId156" Type="http://schemas.openxmlformats.org/officeDocument/2006/relationships/customXml" Target="../ink/ink1470.xml"/><Relationship Id="rId155" Type="http://schemas.openxmlformats.org/officeDocument/2006/relationships/image" Target="../media/image1445.png"/><Relationship Id="rId154" Type="http://schemas.openxmlformats.org/officeDocument/2006/relationships/customXml" Target="../ink/ink1469.xml"/><Relationship Id="rId153" Type="http://schemas.openxmlformats.org/officeDocument/2006/relationships/image" Target="../media/image1444.png"/><Relationship Id="rId152" Type="http://schemas.openxmlformats.org/officeDocument/2006/relationships/customXml" Target="../ink/ink1468.xml"/><Relationship Id="rId151" Type="http://schemas.openxmlformats.org/officeDocument/2006/relationships/image" Target="../media/image1443.png"/><Relationship Id="rId150" Type="http://schemas.openxmlformats.org/officeDocument/2006/relationships/customXml" Target="../ink/ink1467.xml"/><Relationship Id="rId15" Type="http://schemas.openxmlformats.org/officeDocument/2006/relationships/image" Target="../media/image1377.png"/><Relationship Id="rId149" Type="http://schemas.openxmlformats.org/officeDocument/2006/relationships/image" Target="../media/image1442.png"/><Relationship Id="rId148" Type="http://schemas.openxmlformats.org/officeDocument/2006/relationships/customXml" Target="../ink/ink1466.xml"/><Relationship Id="rId147" Type="http://schemas.openxmlformats.org/officeDocument/2006/relationships/image" Target="../media/image1441.png"/><Relationship Id="rId146" Type="http://schemas.openxmlformats.org/officeDocument/2006/relationships/customXml" Target="../ink/ink1465.xml"/><Relationship Id="rId145" Type="http://schemas.openxmlformats.org/officeDocument/2006/relationships/image" Target="../media/image1440.png"/><Relationship Id="rId144" Type="http://schemas.openxmlformats.org/officeDocument/2006/relationships/customXml" Target="../ink/ink1464.xml"/><Relationship Id="rId143" Type="http://schemas.openxmlformats.org/officeDocument/2006/relationships/image" Target="../media/image1439.png"/><Relationship Id="rId142" Type="http://schemas.openxmlformats.org/officeDocument/2006/relationships/customXml" Target="../ink/ink1463.xml"/><Relationship Id="rId141" Type="http://schemas.openxmlformats.org/officeDocument/2006/relationships/image" Target="../media/image1438.png"/><Relationship Id="rId140" Type="http://schemas.openxmlformats.org/officeDocument/2006/relationships/customXml" Target="../ink/ink1462.xml"/><Relationship Id="rId14" Type="http://schemas.openxmlformats.org/officeDocument/2006/relationships/customXml" Target="../ink/ink1399.xml"/><Relationship Id="rId139" Type="http://schemas.openxmlformats.org/officeDocument/2006/relationships/image" Target="../media/image1437.png"/><Relationship Id="rId138" Type="http://schemas.openxmlformats.org/officeDocument/2006/relationships/customXml" Target="../ink/ink1461.xml"/><Relationship Id="rId137" Type="http://schemas.openxmlformats.org/officeDocument/2006/relationships/image" Target="../media/image1436.png"/><Relationship Id="rId136" Type="http://schemas.openxmlformats.org/officeDocument/2006/relationships/customXml" Target="../ink/ink1460.xml"/><Relationship Id="rId135" Type="http://schemas.openxmlformats.org/officeDocument/2006/relationships/image" Target="../media/image1435.png"/><Relationship Id="rId134" Type="http://schemas.openxmlformats.org/officeDocument/2006/relationships/customXml" Target="../ink/ink1459.xml"/><Relationship Id="rId133" Type="http://schemas.openxmlformats.org/officeDocument/2006/relationships/image" Target="../media/image1434.png"/><Relationship Id="rId132" Type="http://schemas.openxmlformats.org/officeDocument/2006/relationships/customXml" Target="../ink/ink1458.xml"/><Relationship Id="rId131" Type="http://schemas.openxmlformats.org/officeDocument/2006/relationships/image" Target="../media/image1433.png"/><Relationship Id="rId130" Type="http://schemas.openxmlformats.org/officeDocument/2006/relationships/customXml" Target="../ink/ink1457.xml"/><Relationship Id="rId13" Type="http://schemas.openxmlformats.org/officeDocument/2006/relationships/image" Target="../media/image1376.png"/><Relationship Id="rId129" Type="http://schemas.openxmlformats.org/officeDocument/2006/relationships/image" Target="../media/image1432.png"/><Relationship Id="rId128" Type="http://schemas.openxmlformats.org/officeDocument/2006/relationships/customXml" Target="../ink/ink1456.xml"/><Relationship Id="rId127" Type="http://schemas.openxmlformats.org/officeDocument/2006/relationships/image" Target="../media/image1431.png"/><Relationship Id="rId126" Type="http://schemas.openxmlformats.org/officeDocument/2006/relationships/customXml" Target="../ink/ink1455.xml"/><Relationship Id="rId125" Type="http://schemas.openxmlformats.org/officeDocument/2006/relationships/image" Target="../media/image1430.png"/><Relationship Id="rId124" Type="http://schemas.openxmlformats.org/officeDocument/2006/relationships/customXml" Target="../ink/ink1454.xml"/><Relationship Id="rId123" Type="http://schemas.openxmlformats.org/officeDocument/2006/relationships/image" Target="../media/image1429.png"/><Relationship Id="rId122" Type="http://schemas.openxmlformats.org/officeDocument/2006/relationships/customXml" Target="../ink/ink1453.xml"/><Relationship Id="rId121" Type="http://schemas.openxmlformats.org/officeDocument/2006/relationships/image" Target="../media/image1428.png"/><Relationship Id="rId120" Type="http://schemas.openxmlformats.org/officeDocument/2006/relationships/customXml" Target="../ink/ink1452.xml"/><Relationship Id="rId12" Type="http://schemas.openxmlformats.org/officeDocument/2006/relationships/customXml" Target="../ink/ink1398.xml"/><Relationship Id="rId119" Type="http://schemas.openxmlformats.org/officeDocument/2006/relationships/image" Target="../media/image1427.png"/><Relationship Id="rId118" Type="http://schemas.openxmlformats.org/officeDocument/2006/relationships/customXml" Target="../ink/ink1451.xml"/><Relationship Id="rId117" Type="http://schemas.openxmlformats.org/officeDocument/2006/relationships/image" Target="../media/image1426.png"/><Relationship Id="rId116" Type="http://schemas.openxmlformats.org/officeDocument/2006/relationships/customXml" Target="../ink/ink1450.xml"/><Relationship Id="rId115" Type="http://schemas.openxmlformats.org/officeDocument/2006/relationships/image" Target="../media/image1425.png"/><Relationship Id="rId114" Type="http://schemas.openxmlformats.org/officeDocument/2006/relationships/customXml" Target="../ink/ink1449.xml"/><Relationship Id="rId113" Type="http://schemas.openxmlformats.org/officeDocument/2006/relationships/image" Target="../media/image1424.png"/><Relationship Id="rId112" Type="http://schemas.openxmlformats.org/officeDocument/2006/relationships/customXml" Target="../ink/ink1448.xml"/><Relationship Id="rId111" Type="http://schemas.openxmlformats.org/officeDocument/2006/relationships/image" Target="../media/image1423.png"/><Relationship Id="rId110" Type="http://schemas.openxmlformats.org/officeDocument/2006/relationships/customXml" Target="../ink/ink1447.xml"/><Relationship Id="rId11" Type="http://schemas.openxmlformats.org/officeDocument/2006/relationships/image" Target="../media/image1375.png"/><Relationship Id="rId109" Type="http://schemas.openxmlformats.org/officeDocument/2006/relationships/image" Target="../media/image1422.png"/><Relationship Id="rId108" Type="http://schemas.openxmlformats.org/officeDocument/2006/relationships/customXml" Target="../ink/ink1446.xml"/><Relationship Id="rId107" Type="http://schemas.openxmlformats.org/officeDocument/2006/relationships/image" Target="../media/image1421.png"/><Relationship Id="rId106" Type="http://schemas.openxmlformats.org/officeDocument/2006/relationships/customXml" Target="../ink/ink1445.xml"/><Relationship Id="rId105" Type="http://schemas.openxmlformats.org/officeDocument/2006/relationships/image" Target="../media/image1420.png"/><Relationship Id="rId104" Type="http://schemas.openxmlformats.org/officeDocument/2006/relationships/customXml" Target="../ink/ink1444.xml"/><Relationship Id="rId103" Type="http://schemas.openxmlformats.org/officeDocument/2006/relationships/image" Target="../media/image1419.png"/><Relationship Id="rId102" Type="http://schemas.openxmlformats.org/officeDocument/2006/relationships/customXml" Target="../ink/ink1443.xml"/><Relationship Id="rId101" Type="http://schemas.openxmlformats.org/officeDocument/2006/relationships/image" Target="../media/image1418.png"/><Relationship Id="rId100" Type="http://schemas.openxmlformats.org/officeDocument/2006/relationships/customXml" Target="../ink/ink1442.xml"/><Relationship Id="rId10" Type="http://schemas.openxmlformats.org/officeDocument/2006/relationships/customXml" Target="../ink/ink1397.xml"/><Relationship Id="rId1" Type="http://schemas.openxmlformats.org/officeDocument/2006/relationships/image" Target="../media/image91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92" Type="http://schemas.openxmlformats.org/officeDocument/2006/relationships/notesSlide" Target="../notesSlides/notesSlide16.xml"/><Relationship Id="rId91" Type="http://schemas.openxmlformats.org/officeDocument/2006/relationships/slideLayout" Target="../slideLayouts/slideLayout57.xml"/><Relationship Id="rId90" Type="http://schemas.openxmlformats.org/officeDocument/2006/relationships/image" Target="../media/image1523.png"/><Relationship Id="rId9" Type="http://schemas.openxmlformats.org/officeDocument/2006/relationships/customXml" Target="../ink/ink1506.xml"/><Relationship Id="rId89" Type="http://schemas.openxmlformats.org/officeDocument/2006/relationships/customXml" Target="../ink/ink1546.xml"/><Relationship Id="rId88" Type="http://schemas.openxmlformats.org/officeDocument/2006/relationships/image" Target="../media/image1522.png"/><Relationship Id="rId87" Type="http://schemas.openxmlformats.org/officeDocument/2006/relationships/customXml" Target="../ink/ink1545.xml"/><Relationship Id="rId86" Type="http://schemas.openxmlformats.org/officeDocument/2006/relationships/image" Target="../media/image1521.png"/><Relationship Id="rId85" Type="http://schemas.openxmlformats.org/officeDocument/2006/relationships/customXml" Target="../ink/ink1544.xml"/><Relationship Id="rId84" Type="http://schemas.openxmlformats.org/officeDocument/2006/relationships/image" Target="../media/image1520.png"/><Relationship Id="rId83" Type="http://schemas.openxmlformats.org/officeDocument/2006/relationships/customXml" Target="../ink/ink1543.xml"/><Relationship Id="rId82" Type="http://schemas.openxmlformats.org/officeDocument/2006/relationships/image" Target="../media/image1519.png"/><Relationship Id="rId81" Type="http://schemas.openxmlformats.org/officeDocument/2006/relationships/customXml" Target="../ink/ink1542.xml"/><Relationship Id="rId80" Type="http://schemas.openxmlformats.org/officeDocument/2006/relationships/image" Target="../media/image1518.png"/><Relationship Id="rId8" Type="http://schemas.openxmlformats.org/officeDocument/2006/relationships/image" Target="../media/image1482.png"/><Relationship Id="rId79" Type="http://schemas.openxmlformats.org/officeDocument/2006/relationships/customXml" Target="../ink/ink1541.xml"/><Relationship Id="rId78" Type="http://schemas.openxmlformats.org/officeDocument/2006/relationships/image" Target="../media/image1517.png"/><Relationship Id="rId77" Type="http://schemas.openxmlformats.org/officeDocument/2006/relationships/customXml" Target="../ink/ink1540.xml"/><Relationship Id="rId76" Type="http://schemas.openxmlformats.org/officeDocument/2006/relationships/image" Target="../media/image1516.png"/><Relationship Id="rId75" Type="http://schemas.openxmlformats.org/officeDocument/2006/relationships/customXml" Target="../ink/ink1539.xml"/><Relationship Id="rId74" Type="http://schemas.openxmlformats.org/officeDocument/2006/relationships/image" Target="../media/image1515.png"/><Relationship Id="rId73" Type="http://schemas.openxmlformats.org/officeDocument/2006/relationships/customXml" Target="../ink/ink1538.xml"/><Relationship Id="rId72" Type="http://schemas.openxmlformats.org/officeDocument/2006/relationships/image" Target="../media/image1514.png"/><Relationship Id="rId71" Type="http://schemas.openxmlformats.org/officeDocument/2006/relationships/customXml" Target="../ink/ink1537.xml"/><Relationship Id="rId70" Type="http://schemas.openxmlformats.org/officeDocument/2006/relationships/image" Target="../media/image1513.png"/><Relationship Id="rId7" Type="http://schemas.openxmlformats.org/officeDocument/2006/relationships/customXml" Target="../ink/ink1505.xml"/><Relationship Id="rId69" Type="http://schemas.openxmlformats.org/officeDocument/2006/relationships/customXml" Target="../ink/ink1536.xml"/><Relationship Id="rId68" Type="http://schemas.openxmlformats.org/officeDocument/2006/relationships/image" Target="../media/image1512.png"/><Relationship Id="rId67" Type="http://schemas.openxmlformats.org/officeDocument/2006/relationships/customXml" Target="../ink/ink1535.xml"/><Relationship Id="rId66" Type="http://schemas.openxmlformats.org/officeDocument/2006/relationships/image" Target="../media/image1511.png"/><Relationship Id="rId65" Type="http://schemas.openxmlformats.org/officeDocument/2006/relationships/customXml" Target="../ink/ink1534.xml"/><Relationship Id="rId64" Type="http://schemas.openxmlformats.org/officeDocument/2006/relationships/image" Target="../media/image1510.png"/><Relationship Id="rId63" Type="http://schemas.openxmlformats.org/officeDocument/2006/relationships/customXml" Target="../ink/ink1533.xml"/><Relationship Id="rId62" Type="http://schemas.openxmlformats.org/officeDocument/2006/relationships/image" Target="../media/image1509.png"/><Relationship Id="rId61" Type="http://schemas.openxmlformats.org/officeDocument/2006/relationships/customXml" Target="../ink/ink1532.xml"/><Relationship Id="rId60" Type="http://schemas.openxmlformats.org/officeDocument/2006/relationships/image" Target="../media/image1508.png"/><Relationship Id="rId6" Type="http://schemas.openxmlformats.org/officeDocument/2006/relationships/image" Target="../media/image1481.png"/><Relationship Id="rId59" Type="http://schemas.openxmlformats.org/officeDocument/2006/relationships/customXml" Target="../ink/ink1531.xml"/><Relationship Id="rId58" Type="http://schemas.openxmlformats.org/officeDocument/2006/relationships/image" Target="../media/image1507.png"/><Relationship Id="rId57" Type="http://schemas.openxmlformats.org/officeDocument/2006/relationships/customXml" Target="../ink/ink1530.xml"/><Relationship Id="rId56" Type="http://schemas.openxmlformats.org/officeDocument/2006/relationships/image" Target="../media/image1506.png"/><Relationship Id="rId55" Type="http://schemas.openxmlformats.org/officeDocument/2006/relationships/customXml" Target="../ink/ink1529.xml"/><Relationship Id="rId54" Type="http://schemas.openxmlformats.org/officeDocument/2006/relationships/image" Target="../media/image1505.png"/><Relationship Id="rId53" Type="http://schemas.openxmlformats.org/officeDocument/2006/relationships/customXml" Target="../ink/ink1528.xml"/><Relationship Id="rId52" Type="http://schemas.openxmlformats.org/officeDocument/2006/relationships/image" Target="../media/image1504.png"/><Relationship Id="rId51" Type="http://schemas.openxmlformats.org/officeDocument/2006/relationships/customXml" Target="../ink/ink1527.xml"/><Relationship Id="rId50" Type="http://schemas.openxmlformats.org/officeDocument/2006/relationships/image" Target="../media/image1503.png"/><Relationship Id="rId5" Type="http://schemas.openxmlformats.org/officeDocument/2006/relationships/customXml" Target="../ink/ink1504.xml"/><Relationship Id="rId49" Type="http://schemas.openxmlformats.org/officeDocument/2006/relationships/customXml" Target="../ink/ink1526.xml"/><Relationship Id="rId48" Type="http://schemas.openxmlformats.org/officeDocument/2006/relationships/image" Target="../media/image1502.png"/><Relationship Id="rId47" Type="http://schemas.openxmlformats.org/officeDocument/2006/relationships/customXml" Target="../ink/ink1525.xml"/><Relationship Id="rId46" Type="http://schemas.openxmlformats.org/officeDocument/2006/relationships/image" Target="../media/image1501.png"/><Relationship Id="rId45" Type="http://schemas.openxmlformats.org/officeDocument/2006/relationships/customXml" Target="../ink/ink1524.xml"/><Relationship Id="rId44" Type="http://schemas.openxmlformats.org/officeDocument/2006/relationships/image" Target="../media/image1500.png"/><Relationship Id="rId43" Type="http://schemas.openxmlformats.org/officeDocument/2006/relationships/customXml" Target="../ink/ink1523.xml"/><Relationship Id="rId42" Type="http://schemas.openxmlformats.org/officeDocument/2006/relationships/image" Target="../media/image1499.png"/><Relationship Id="rId41" Type="http://schemas.openxmlformats.org/officeDocument/2006/relationships/customXml" Target="../ink/ink1522.xml"/><Relationship Id="rId40" Type="http://schemas.openxmlformats.org/officeDocument/2006/relationships/image" Target="../media/image1498.png"/><Relationship Id="rId4" Type="http://schemas.openxmlformats.org/officeDocument/2006/relationships/image" Target="../media/image1480.png"/><Relationship Id="rId39" Type="http://schemas.openxmlformats.org/officeDocument/2006/relationships/customXml" Target="../ink/ink1521.xml"/><Relationship Id="rId38" Type="http://schemas.openxmlformats.org/officeDocument/2006/relationships/image" Target="../media/image1497.png"/><Relationship Id="rId37" Type="http://schemas.openxmlformats.org/officeDocument/2006/relationships/customXml" Target="../ink/ink1520.xml"/><Relationship Id="rId36" Type="http://schemas.openxmlformats.org/officeDocument/2006/relationships/image" Target="../media/image1496.png"/><Relationship Id="rId35" Type="http://schemas.openxmlformats.org/officeDocument/2006/relationships/customXml" Target="../ink/ink1519.xml"/><Relationship Id="rId34" Type="http://schemas.openxmlformats.org/officeDocument/2006/relationships/image" Target="../media/image1495.png"/><Relationship Id="rId33" Type="http://schemas.openxmlformats.org/officeDocument/2006/relationships/customXml" Target="../ink/ink1518.xml"/><Relationship Id="rId32" Type="http://schemas.openxmlformats.org/officeDocument/2006/relationships/image" Target="../media/image1494.png"/><Relationship Id="rId31" Type="http://schemas.openxmlformats.org/officeDocument/2006/relationships/customXml" Target="../ink/ink1517.xml"/><Relationship Id="rId30" Type="http://schemas.openxmlformats.org/officeDocument/2006/relationships/image" Target="../media/image1493.png"/><Relationship Id="rId3" Type="http://schemas.openxmlformats.org/officeDocument/2006/relationships/customXml" Target="../ink/ink1503.xml"/><Relationship Id="rId29" Type="http://schemas.openxmlformats.org/officeDocument/2006/relationships/customXml" Target="../ink/ink1516.xml"/><Relationship Id="rId28" Type="http://schemas.openxmlformats.org/officeDocument/2006/relationships/image" Target="../media/image1492.png"/><Relationship Id="rId27" Type="http://schemas.openxmlformats.org/officeDocument/2006/relationships/customXml" Target="../ink/ink1515.xml"/><Relationship Id="rId26" Type="http://schemas.openxmlformats.org/officeDocument/2006/relationships/image" Target="../media/image1491.png"/><Relationship Id="rId25" Type="http://schemas.openxmlformats.org/officeDocument/2006/relationships/customXml" Target="../ink/ink1514.xml"/><Relationship Id="rId24" Type="http://schemas.openxmlformats.org/officeDocument/2006/relationships/image" Target="../media/image1490.png"/><Relationship Id="rId23" Type="http://schemas.openxmlformats.org/officeDocument/2006/relationships/customXml" Target="../ink/ink1513.xml"/><Relationship Id="rId22" Type="http://schemas.openxmlformats.org/officeDocument/2006/relationships/image" Target="../media/image1489.png"/><Relationship Id="rId21" Type="http://schemas.openxmlformats.org/officeDocument/2006/relationships/customXml" Target="../ink/ink1512.xml"/><Relationship Id="rId20" Type="http://schemas.openxmlformats.org/officeDocument/2006/relationships/image" Target="../media/image1488.png"/><Relationship Id="rId2" Type="http://schemas.openxmlformats.org/officeDocument/2006/relationships/image" Target="../media/image1479.png"/><Relationship Id="rId19" Type="http://schemas.openxmlformats.org/officeDocument/2006/relationships/customXml" Target="../ink/ink1511.xml"/><Relationship Id="rId18" Type="http://schemas.openxmlformats.org/officeDocument/2006/relationships/image" Target="../media/image1487.png"/><Relationship Id="rId17" Type="http://schemas.openxmlformats.org/officeDocument/2006/relationships/customXml" Target="../ink/ink1510.xml"/><Relationship Id="rId16" Type="http://schemas.openxmlformats.org/officeDocument/2006/relationships/image" Target="../media/image1486.png"/><Relationship Id="rId15" Type="http://schemas.openxmlformats.org/officeDocument/2006/relationships/customXml" Target="../ink/ink1509.xml"/><Relationship Id="rId14" Type="http://schemas.openxmlformats.org/officeDocument/2006/relationships/image" Target="../media/image1485.png"/><Relationship Id="rId13" Type="http://schemas.openxmlformats.org/officeDocument/2006/relationships/customXml" Target="../ink/ink1508.xml"/><Relationship Id="rId12" Type="http://schemas.openxmlformats.org/officeDocument/2006/relationships/image" Target="../media/image1484.png"/><Relationship Id="rId11" Type="http://schemas.openxmlformats.org/officeDocument/2006/relationships/customXml" Target="../ink/ink1507.xml"/><Relationship Id="rId10" Type="http://schemas.openxmlformats.org/officeDocument/2006/relationships/image" Target="../media/image1483.png"/><Relationship Id="rId1" Type="http://schemas.openxmlformats.org/officeDocument/2006/relationships/image" Target="../media/image1478.png"/></Relationships>
</file>

<file path=ppt/slides/_rels/slide21.xml.rels><?xml version="1.0" encoding="UTF-8" standalone="yes"?>
<Relationships xmlns="http://schemas.openxmlformats.org/package/2006/relationships"><Relationship Id="rId99" Type="http://schemas.openxmlformats.org/officeDocument/2006/relationships/image" Target="../media/image1573.png"/><Relationship Id="rId98" Type="http://schemas.openxmlformats.org/officeDocument/2006/relationships/customXml" Target="../ink/ink1595.xml"/><Relationship Id="rId97" Type="http://schemas.openxmlformats.org/officeDocument/2006/relationships/image" Target="../media/image1572.png"/><Relationship Id="rId96" Type="http://schemas.openxmlformats.org/officeDocument/2006/relationships/customXml" Target="../ink/ink1594.xml"/><Relationship Id="rId95" Type="http://schemas.openxmlformats.org/officeDocument/2006/relationships/image" Target="../media/image1571.png"/><Relationship Id="rId94" Type="http://schemas.openxmlformats.org/officeDocument/2006/relationships/customXml" Target="../ink/ink1593.xml"/><Relationship Id="rId93" Type="http://schemas.openxmlformats.org/officeDocument/2006/relationships/image" Target="../media/image1570.png"/><Relationship Id="rId92" Type="http://schemas.openxmlformats.org/officeDocument/2006/relationships/customXml" Target="../ink/ink1592.xml"/><Relationship Id="rId91" Type="http://schemas.openxmlformats.org/officeDocument/2006/relationships/image" Target="../media/image1569.png"/><Relationship Id="rId90" Type="http://schemas.openxmlformats.org/officeDocument/2006/relationships/customXml" Target="../ink/ink1591.xml"/><Relationship Id="rId9" Type="http://schemas.openxmlformats.org/officeDocument/2006/relationships/image" Target="../media/image1528.png"/><Relationship Id="rId89" Type="http://schemas.openxmlformats.org/officeDocument/2006/relationships/image" Target="../media/image1568.png"/><Relationship Id="rId88" Type="http://schemas.openxmlformats.org/officeDocument/2006/relationships/customXml" Target="../ink/ink1590.xml"/><Relationship Id="rId87" Type="http://schemas.openxmlformats.org/officeDocument/2006/relationships/image" Target="../media/image1567.png"/><Relationship Id="rId86" Type="http://schemas.openxmlformats.org/officeDocument/2006/relationships/customXml" Target="../ink/ink1589.xml"/><Relationship Id="rId85" Type="http://schemas.openxmlformats.org/officeDocument/2006/relationships/image" Target="../media/image1566.png"/><Relationship Id="rId84" Type="http://schemas.openxmlformats.org/officeDocument/2006/relationships/customXml" Target="../ink/ink1588.xml"/><Relationship Id="rId83" Type="http://schemas.openxmlformats.org/officeDocument/2006/relationships/image" Target="../media/image1565.png"/><Relationship Id="rId82" Type="http://schemas.openxmlformats.org/officeDocument/2006/relationships/customXml" Target="../ink/ink1587.xml"/><Relationship Id="rId81" Type="http://schemas.openxmlformats.org/officeDocument/2006/relationships/image" Target="../media/image1564.png"/><Relationship Id="rId80" Type="http://schemas.openxmlformats.org/officeDocument/2006/relationships/customXml" Target="../ink/ink1586.xml"/><Relationship Id="rId8" Type="http://schemas.openxmlformats.org/officeDocument/2006/relationships/customXml" Target="../ink/ink1550.xml"/><Relationship Id="rId79" Type="http://schemas.openxmlformats.org/officeDocument/2006/relationships/image" Target="../media/image1563.png"/><Relationship Id="rId78" Type="http://schemas.openxmlformats.org/officeDocument/2006/relationships/customXml" Target="../ink/ink1585.xml"/><Relationship Id="rId77" Type="http://schemas.openxmlformats.org/officeDocument/2006/relationships/image" Target="../media/image1562.png"/><Relationship Id="rId76" Type="http://schemas.openxmlformats.org/officeDocument/2006/relationships/customXml" Target="../ink/ink1584.xml"/><Relationship Id="rId75" Type="http://schemas.openxmlformats.org/officeDocument/2006/relationships/image" Target="../media/image1561.png"/><Relationship Id="rId74" Type="http://schemas.openxmlformats.org/officeDocument/2006/relationships/customXml" Target="../ink/ink1583.xml"/><Relationship Id="rId73" Type="http://schemas.openxmlformats.org/officeDocument/2006/relationships/image" Target="../media/image1560.png"/><Relationship Id="rId72" Type="http://schemas.openxmlformats.org/officeDocument/2006/relationships/customXml" Target="../ink/ink1582.xml"/><Relationship Id="rId71" Type="http://schemas.openxmlformats.org/officeDocument/2006/relationships/image" Target="../media/image1559.png"/><Relationship Id="rId70" Type="http://schemas.openxmlformats.org/officeDocument/2006/relationships/customXml" Target="../ink/ink1581.xml"/><Relationship Id="rId7" Type="http://schemas.openxmlformats.org/officeDocument/2006/relationships/image" Target="../media/image1527.png"/><Relationship Id="rId69" Type="http://schemas.openxmlformats.org/officeDocument/2006/relationships/image" Target="../media/image1558.png"/><Relationship Id="rId68" Type="http://schemas.openxmlformats.org/officeDocument/2006/relationships/customXml" Target="../ink/ink1580.xml"/><Relationship Id="rId67" Type="http://schemas.openxmlformats.org/officeDocument/2006/relationships/image" Target="../media/image1557.png"/><Relationship Id="rId66" Type="http://schemas.openxmlformats.org/officeDocument/2006/relationships/customXml" Target="../ink/ink1579.xml"/><Relationship Id="rId65" Type="http://schemas.openxmlformats.org/officeDocument/2006/relationships/image" Target="../media/image1556.png"/><Relationship Id="rId64" Type="http://schemas.openxmlformats.org/officeDocument/2006/relationships/customXml" Target="../ink/ink1578.xml"/><Relationship Id="rId63" Type="http://schemas.openxmlformats.org/officeDocument/2006/relationships/image" Target="../media/image1555.png"/><Relationship Id="rId62" Type="http://schemas.openxmlformats.org/officeDocument/2006/relationships/customXml" Target="../ink/ink1577.xml"/><Relationship Id="rId61" Type="http://schemas.openxmlformats.org/officeDocument/2006/relationships/image" Target="../media/image1554.png"/><Relationship Id="rId60" Type="http://schemas.openxmlformats.org/officeDocument/2006/relationships/customXml" Target="../ink/ink1576.xml"/><Relationship Id="rId6" Type="http://schemas.openxmlformats.org/officeDocument/2006/relationships/customXml" Target="../ink/ink1549.xml"/><Relationship Id="rId59" Type="http://schemas.openxmlformats.org/officeDocument/2006/relationships/image" Target="../media/image1553.png"/><Relationship Id="rId58" Type="http://schemas.openxmlformats.org/officeDocument/2006/relationships/customXml" Target="../ink/ink1575.xml"/><Relationship Id="rId57" Type="http://schemas.openxmlformats.org/officeDocument/2006/relationships/image" Target="../media/image1552.png"/><Relationship Id="rId56" Type="http://schemas.openxmlformats.org/officeDocument/2006/relationships/customXml" Target="../ink/ink1574.xml"/><Relationship Id="rId55" Type="http://schemas.openxmlformats.org/officeDocument/2006/relationships/image" Target="../media/image1551.png"/><Relationship Id="rId54" Type="http://schemas.openxmlformats.org/officeDocument/2006/relationships/customXml" Target="../ink/ink1573.xml"/><Relationship Id="rId53" Type="http://schemas.openxmlformats.org/officeDocument/2006/relationships/image" Target="../media/image1550.png"/><Relationship Id="rId52" Type="http://schemas.openxmlformats.org/officeDocument/2006/relationships/customXml" Target="../ink/ink1572.xml"/><Relationship Id="rId51" Type="http://schemas.openxmlformats.org/officeDocument/2006/relationships/image" Target="../media/image1549.png"/><Relationship Id="rId50" Type="http://schemas.openxmlformats.org/officeDocument/2006/relationships/customXml" Target="../ink/ink1571.xml"/><Relationship Id="rId5" Type="http://schemas.openxmlformats.org/officeDocument/2006/relationships/image" Target="../media/image1526.png"/><Relationship Id="rId49" Type="http://schemas.openxmlformats.org/officeDocument/2006/relationships/image" Target="../media/image1548.png"/><Relationship Id="rId48" Type="http://schemas.openxmlformats.org/officeDocument/2006/relationships/customXml" Target="../ink/ink1570.xml"/><Relationship Id="rId47" Type="http://schemas.openxmlformats.org/officeDocument/2006/relationships/image" Target="../media/image1547.png"/><Relationship Id="rId46" Type="http://schemas.openxmlformats.org/officeDocument/2006/relationships/customXml" Target="../ink/ink1569.xml"/><Relationship Id="rId45" Type="http://schemas.openxmlformats.org/officeDocument/2006/relationships/image" Target="../media/image1546.png"/><Relationship Id="rId44" Type="http://schemas.openxmlformats.org/officeDocument/2006/relationships/customXml" Target="../ink/ink1568.xml"/><Relationship Id="rId43" Type="http://schemas.openxmlformats.org/officeDocument/2006/relationships/image" Target="../media/image1545.png"/><Relationship Id="rId42" Type="http://schemas.openxmlformats.org/officeDocument/2006/relationships/customXml" Target="../ink/ink1567.xml"/><Relationship Id="rId41" Type="http://schemas.openxmlformats.org/officeDocument/2006/relationships/image" Target="../media/image1544.png"/><Relationship Id="rId40" Type="http://schemas.openxmlformats.org/officeDocument/2006/relationships/customXml" Target="../ink/ink1566.xml"/><Relationship Id="rId4" Type="http://schemas.openxmlformats.org/officeDocument/2006/relationships/customXml" Target="../ink/ink1548.xml"/><Relationship Id="rId39" Type="http://schemas.openxmlformats.org/officeDocument/2006/relationships/image" Target="../media/image1543.png"/><Relationship Id="rId38" Type="http://schemas.openxmlformats.org/officeDocument/2006/relationships/customXml" Target="../ink/ink1565.xml"/><Relationship Id="rId37" Type="http://schemas.openxmlformats.org/officeDocument/2006/relationships/image" Target="../media/image1542.png"/><Relationship Id="rId36" Type="http://schemas.openxmlformats.org/officeDocument/2006/relationships/customXml" Target="../ink/ink1564.xml"/><Relationship Id="rId355" Type="http://schemas.openxmlformats.org/officeDocument/2006/relationships/notesSlide" Target="../notesSlides/notesSlide17.xml"/><Relationship Id="rId354" Type="http://schemas.openxmlformats.org/officeDocument/2006/relationships/slideLayout" Target="../slideLayouts/slideLayout61.xml"/><Relationship Id="rId353" Type="http://schemas.openxmlformats.org/officeDocument/2006/relationships/image" Target="../media/image409.png"/><Relationship Id="rId352" Type="http://schemas.openxmlformats.org/officeDocument/2006/relationships/customXml" Target="../ink/ink1722.xml"/><Relationship Id="rId351" Type="http://schemas.openxmlformats.org/officeDocument/2006/relationships/image" Target="../media/image1698.png"/><Relationship Id="rId350" Type="http://schemas.openxmlformats.org/officeDocument/2006/relationships/customXml" Target="../ink/ink1721.xml"/><Relationship Id="rId35" Type="http://schemas.openxmlformats.org/officeDocument/2006/relationships/image" Target="../media/image1541.png"/><Relationship Id="rId349" Type="http://schemas.openxmlformats.org/officeDocument/2006/relationships/image" Target="../media/image1697.png"/><Relationship Id="rId348" Type="http://schemas.openxmlformats.org/officeDocument/2006/relationships/customXml" Target="../ink/ink1720.xml"/><Relationship Id="rId347" Type="http://schemas.openxmlformats.org/officeDocument/2006/relationships/image" Target="../media/image1696.png"/><Relationship Id="rId346" Type="http://schemas.openxmlformats.org/officeDocument/2006/relationships/customXml" Target="../ink/ink1719.xml"/><Relationship Id="rId345" Type="http://schemas.openxmlformats.org/officeDocument/2006/relationships/image" Target="../media/image1695.png"/><Relationship Id="rId344" Type="http://schemas.openxmlformats.org/officeDocument/2006/relationships/customXml" Target="../ink/ink1718.xml"/><Relationship Id="rId343" Type="http://schemas.openxmlformats.org/officeDocument/2006/relationships/image" Target="../media/image1694.png"/><Relationship Id="rId342" Type="http://schemas.openxmlformats.org/officeDocument/2006/relationships/customXml" Target="../ink/ink1717.xml"/><Relationship Id="rId341" Type="http://schemas.openxmlformats.org/officeDocument/2006/relationships/image" Target="../media/image1693.png"/><Relationship Id="rId340" Type="http://schemas.openxmlformats.org/officeDocument/2006/relationships/customXml" Target="../ink/ink1716.xml"/><Relationship Id="rId34" Type="http://schemas.openxmlformats.org/officeDocument/2006/relationships/customXml" Target="../ink/ink1563.xml"/><Relationship Id="rId339" Type="http://schemas.openxmlformats.org/officeDocument/2006/relationships/image" Target="../media/image1692.png"/><Relationship Id="rId338" Type="http://schemas.openxmlformats.org/officeDocument/2006/relationships/customXml" Target="../ink/ink1715.xml"/><Relationship Id="rId337" Type="http://schemas.openxmlformats.org/officeDocument/2006/relationships/image" Target="../media/image1691.png"/><Relationship Id="rId336" Type="http://schemas.openxmlformats.org/officeDocument/2006/relationships/customXml" Target="../ink/ink1714.xml"/><Relationship Id="rId335" Type="http://schemas.openxmlformats.org/officeDocument/2006/relationships/image" Target="../media/image1690.png"/><Relationship Id="rId334" Type="http://schemas.openxmlformats.org/officeDocument/2006/relationships/customXml" Target="../ink/ink1713.xml"/><Relationship Id="rId333" Type="http://schemas.openxmlformats.org/officeDocument/2006/relationships/image" Target="../media/image1689.png"/><Relationship Id="rId332" Type="http://schemas.openxmlformats.org/officeDocument/2006/relationships/customXml" Target="../ink/ink1712.xml"/><Relationship Id="rId331" Type="http://schemas.openxmlformats.org/officeDocument/2006/relationships/image" Target="../media/image1688.png"/><Relationship Id="rId330" Type="http://schemas.openxmlformats.org/officeDocument/2006/relationships/customXml" Target="../ink/ink1711.xml"/><Relationship Id="rId33" Type="http://schemas.openxmlformats.org/officeDocument/2006/relationships/image" Target="../media/image1540.png"/><Relationship Id="rId329" Type="http://schemas.openxmlformats.org/officeDocument/2006/relationships/image" Target="../media/image1687.png"/><Relationship Id="rId328" Type="http://schemas.openxmlformats.org/officeDocument/2006/relationships/customXml" Target="../ink/ink1710.xml"/><Relationship Id="rId327" Type="http://schemas.openxmlformats.org/officeDocument/2006/relationships/image" Target="../media/image1686.png"/><Relationship Id="rId326" Type="http://schemas.openxmlformats.org/officeDocument/2006/relationships/customXml" Target="../ink/ink1709.xml"/><Relationship Id="rId325" Type="http://schemas.openxmlformats.org/officeDocument/2006/relationships/image" Target="../media/image1685.png"/><Relationship Id="rId324" Type="http://schemas.openxmlformats.org/officeDocument/2006/relationships/customXml" Target="../ink/ink1708.xml"/><Relationship Id="rId323" Type="http://schemas.openxmlformats.org/officeDocument/2006/relationships/image" Target="../media/image1684.png"/><Relationship Id="rId322" Type="http://schemas.openxmlformats.org/officeDocument/2006/relationships/customXml" Target="../ink/ink1707.xml"/><Relationship Id="rId321" Type="http://schemas.openxmlformats.org/officeDocument/2006/relationships/image" Target="../media/image1683.png"/><Relationship Id="rId320" Type="http://schemas.openxmlformats.org/officeDocument/2006/relationships/customXml" Target="../ink/ink1706.xml"/><Relationship Id="rId32" Type="http://schemas.openxmlformats.org/officeDocument/2006/relationships/customXml" Target="../ink/ink1562.xml"/><Relationship Id="rId319" Type="http://schemas.openxmlformats.org/officeDocument/2006/relationships/image" Target="../media/image1682.png"/><Relationship Id="rId318" Type="http://schemas.openxmlformats.org/officeDocument/2006/relationships/customXml" Target="../ink/ink1705.xml"/><Relationship Id="rId317" Type="http://schemas.openxmlformats.org/officeDocument/2006/relationships/image" Target="../media/image1681.png"/><Relationship Id="rId316" Type="http://schemas.openxmlformats.org/officeDocument/2006/relationships/customXml" Target="../ink/ink1704.xml"/><Relationship Id="rId315" Type="http://schemas.openxmlformats.org/officeDocument/2006/relationships/image" Target="../media/image1680.png"/><Relationship Id="rId314" Type="http://schemas.openxmlformats.org/officeDocument/2006/relationships/customXml" Target="../ink/ink1703.xml"/><Relationship Id="rId313" Type="http://schemas.openxmlformats.org/officeDocument/2006/relationships/image" Target="../media/image1679.png"/><Relationship Id="rId312" Type="http://schemas.openxmlformats.org/officeDocument/2006/relationships/customXml" Target="../ink/ink1702.xml"/><Relationship Id="rId311" Type="http://schemas.openxmlformats.org/officeDocument/2006/relationships/image" Target="../media/image1678.png"/><Relationship Id="rId310" Type="http://schemas.openxmlformats.org/officeDocument/2006/relationships/customXml" Target="../ink/ink1701.xml"/><Relationship Id="rId31" Type="http://schemas.openxmlformats.org/officeDocument/2006/relationships/image" Target="../media/image1539.png"/><Relationship Id="rId309" Type="http://schemas.openxmlformats.org/officeDocument/2006/relationships/image" Target="../media/image1677.png"/><Relationship Id="rId308" Type="http://schemas.openxmlformats.org/officeDocument/2006/relationships/customXml" Target="../ink/ink1700.xml"/><Relationship Id="rId307" Type="http://schemas.openxmlformats.org/officeDocument/2006/relationships/image" Target="../media/image1676.png"/><Relationship Id="rId306" Type="http://schemas.openxmlformats.org/officeDocument/2006/relationships/customXml" Target="../ink/ink1699.xml"/><Relationship Id="rId305" Type="http://schemas.openxmlformats.org/officeDocument/2006/relationships/image" Target="../media/image1675.png"/><Relationship Id="rId304" Type="http://schemas.openxmlformats.org/officeDocument/2006/relationships/customXml" Target="../ink/ink1698.xml"/><Relationship Id="rId303" Type="http://schemas.openxmlformats.org/officeDocument/2006/relationships/image" Target="../media/image1674.png"/><Relationship Id="rId302" Type="http://schemas.openxmlformats.org/officeDocument/2006/relationships/customXml" Target="../ink/ink1697.xml"/><Relationship Id="rId301" Type="http://schemas.openxmlformats.org/officeDocument/2006/relationships/image" Target="../media/image1673.png"/><Relationship Id="rId300" Type="http://schemas.openxmlformats.org/officeDocument/2006/relationships/customXml" Target="../ink/ink1696.xml"/><Relationship Id="rId30" Type="http://schemas.openxmlformats.org/officeDocument/2006/relationships/customXml" Target="../ink/ink1561.xml"/><Relationship Id="rId3" Type="http://schemas.openxmlformats.org/officeDocument/2006/relationships/image" Target="../media/image1525.png"/><Relationship Id="rId299" Type="http://schemas.openxmlformats.org/officeDocument/2006/relationships/image" Target="../media/image1672.png"/><Relationship Id="rId298" Type="http://schemas.openxmlformats.org/officeDocument/2006/relationships/customXml" Target="../ink/ink1695.xml"/><Relationship Id="rId297" Type="http://schemas.openxmlformats.org/officeDocument/2006/relationships/image" Target="../media/image1671.png"/><Relationship Id="rId296" Type="http://schemas.openxmlformats.org/officeDocument/2006/relationships/customXml" Target="../ink/ink1694.xml"/><Relationship Id="rId295" Type="http://schemas.openxmlformats.org/officeDocument/2006/relationships/image" Target="../media/image1670.png"/><Relationship Id="rId294" Type="http://schemas.openxmlformats.org/officeDocument/2006/relationships/customXml" Target="../ink/ink1693.xml"/><Relationship Id="rId293" Type="http://schemas.openxmlformats.org/officeDocument/2006/relationships/image" Target="../media/image1669.png"/><Relationship Id="rId292" Type="http://schemas.openxmlformats.org/officeDocument/2006/relationships/customXml" Target="../ink/ink1692.xml"/><Relationship Id="rId291" Type="http://schemas.openxmlformats.org/officeDocument/2006/relationships/image" Target="../media/image1668.png"/><Relationship Id="rId290" Type="http://schemas.openxmlformats.org/officeDocument/2006/relationships/customXml" Target="../ink/ink1691.xml"/><Relationship Id="rId29" Type="http://schemas.openxmlformats.org/officeDocument/2006/relationships/image" Target="../media/image1538.png"/><Relationship Id="rId289" Type="http://schemas.openxmlformats.org/officeDocument/2006/relationships/image" Target="../media/image1667.png"/><Relationship Id="rId288" Type="http://schemas.openxmlformats.org/officeDocument/2006/relationships/customXml" Target="../ink/ink1690.xml"/><Relationship Id="rId287" Type="http://schemas.openxmlformats.org/officeDocument/2006/relationships/image" Target="../media/image1666.png"/><Relationship Id="rId286" Type="http://schemas.openxmlformats.org/officeDocument/2006/relationships/customXml" Target="../ink/ink1689.xml"/><Relationship Id="rId285" Type="http://schemas.openxmlformats.org/officeDocument/2006/relationships/image" Target="../media/image1665.png"/><Relationship Id="rId284" Type="http://schemas.openxmlformats.org/officeDocument/2006/relationships/customXml" Target="../ink/ink1688.xml"/><Relationship Id="rId283" Type="http://schemas.openxmlformats.org/officeDocument/2006/relationships/image" Target="../media/image1664.png"/><Relationship Id="rId282" Type="http://schemas.openxmlformats.org/officeDocument/2006/relationships/customXml" Target="../ink/ink1687.xml"/><Relationship Id="rId281" Type="http://schemas.openxmlformats.org/officeDocument/2006/relationships/image" Target="../media/image1663.png"/><Relationship Id="rId280" Type="http://schemas.openxmlformats.org/officeDocument/2006/relationships/customXml" Target="../ink/ink1686.xml"/><Relationship Id="rId28" Type="http://schemas.openxmlformats.org/officeDocument/2006/relationships/customXml" Target="../ink/ink1560.xml"/><Relationship Id="rId279" Type="http://schemas.openxmlformats.org/officeDocument/2006/relationships/image" Target="../media/image1662.png"/><Relationship Id="rId278" Type="http://schemas.openxmlformats.org/officeDocument/2006/relationships/customXml" Target="../ink/ink1685.xml"/><Relationship Id="rId277" Type="http://schemas.openxmlformats.org/officeDocument/2006/relationships/image" Target="../media/image1661.png"/><Relationship Id="rId276" Type="http://schemas.openxmlformats.org/officeDocument/2006/relationships/customXml" Target="../ink/ink1684.xml"/><Relationship Id="rId275" Type="http://schemas.openxmlformats.org/officeDocument/2006/relationships/image" Target="../media/image1660.png"/><Relationship Id="rId274" Type="http://schemas.openxmlformats.org/officeDocument/2006/relationships/customXml" Target="../ink/ink1683.xml"/><Relationship Id="rId273" Type="http://schemas.openxmlformats.org/officeDocument/2006/relationships/image" Target="../media/image1659.png"/><Relationship Id="rId272" Type="http://schemas.openxmlformats.org/officeDocument/2006/relationships/customXml" Target="../ink/ink1682.xml"/><Relationship Id="rId271" Type="http://schemas.openxmlformats.org/officeDocument/2006/relationships/image" Target="../media/image1658.png"/><Relationship Id="rId270" Type="http://schemas.openxmlformats.org/officeDocument/2006/relationships/customXml" Target="../ink/ink1681.xml"/><Relationship Id="rId27" Type="http://schemas.openxmlformats.org/officeDocument/2006/relationships/image" Target="../media/image1537.png"/><Relationship Id="rId269" Type="http://schemas.openxmlformats.org/officeDocument/2006/relationships/image" Target="../media/image1657.png"/><Relationship Id="rId268" Type="http://schemas.openxmlformats.org/officeDocument/2006/relationships/customXml" Target="../ink/ink1680.xml"/><Relationship Id="rId267" Type="http://schemas.openxmlformats.org/officeDocument/2006/relationships/image" Target="../media/image1656.png"/><Relationship Id="rId266" Type="http://schemas.openxmlformats.org/officeDocument/2006/relationships/customXml" Target="../ink/ink1679.xml"/><Relationship Id="rId265" Type="http://schemas.openxmlformats.org/officeDocument/2006/relationships/image" Target="../media/image1655.png"/><Relationship Id="rId264" Type="http://schemas.openxmlformats.org/officeDocument/2006/relationships/customXml" Target="../ink/ink1678.xml"/><Relationship Id="rId263" Type="http://schemas.openxmlformats.org/officeDocument/2006/relationships/image" Target="../media/image1654.png"/><Relationship Id="rId262" Type="http://schemas.openxmlformats.org/officeDocument/2006/relationships/customXml" Target="../ink/ink1677.xml"/><Relationship Id="rId261" Type="http://schemas.openxmlformats.org/officeDocument/2006/relationships/image" Target="../media/image1653.png"/><Relationship Id="rId260" Type="http://schemas.openxmlformats.org/officeDocument/2006/relationships/customXml" Target="../ink/ink1676.xml"/><Relationship Id="rId26" Type="http://schemas.openxmlformats.org/officeDocument/2006/relationships/customXml" Target="../ink/ink1559.xml"/><Relationship Id="rId259" Type="http://schemas.openxmlformats.org/officeDocument/2006/relationships/image" Target="../media/image1652.png"/><Relationship Id="rId258" Type="http://schemas.openxmlformats.org/officeDocument/2006/relationships/customXml" Target="../ink/ink1675.xml"/><Relationship Id="rId257" Type="http://schemas.openxmlformats.org/officeDocument/2006/relationships/image" Target="../media/image1651.png"/><Relationship Id="rId256" Type="http://schemas.openxmlformats.org/officeDocument/2006/relationships/customXml" Target="../ink/ink1674.xml"/><Relationship Id="rId255" Type="http://schemas.openxmlformats.org/officeDocument/2006/relationships/image" Target="../media/image1650.png"/><Relationship Id="rId254" Type="http://schemas.openxmlformats.org/officeDocument/2006/relationships/customXml" Target="../ink/ink1673.xml"/><Relationship Id="rId253" Type="http://schemas.openxmlformats.org/officeDocument/2006/relationships/image" Target="../media/image1649.png"/><Relationship Id="rId252" Type="http://schemas.openxmlformats.org/officeDocument/2006/relationships/customXml" Target="../ink/ink1672.xml"/><Relationship Id="rId251" Type="http://schemas.openxmlformats.org/officeDocument/2006/relationships/image" Target="../media/image1648.png"/><Relationship Id="rId250" Type="http://schemas.openxmlformats.org/officeDocument/2006/relationships/customXml" Target="../ink/ink1671.xml"/><Relationship Id="rId25" Type="http://schemas.openxmlformats.org/officeDocument/2006/relationships/image" Target="../media/image1536.png"/><Relationship Id="rId249" Type="http://schemas.openxmlformats.org/officeDocument/2006/relationships/image" Target="../media/image1647.png"/><Relationship Id="rId248" Type="http://schemas.openxmlformats.org/officeDocument/2006/relationships/customXml" Target="../ink/ink1670.xml"/><Relationship Id="rId247" Type="http://schemas.openxmlformats.org/officeDocument/2006/relationships/image" Target="../media/image1646.png"/><Relationship Id="rId246" Type="http://schemas.openxmlformats.org/officeDocument/2006/relationships/customXml" Target="../ink/ink1669.xml"/><Relationship Id="rId245" Type="http://schemas.openxmlformats.org/officeDocument/2006/relationships/image" Target="../media/image1645.png"/><Relationship Id="rId244" Type="http://schemas.openxmlformats.org/officeDocument/2006/relationships/customXml" Target="../ink/ink1668.xml"/><Relationship Id="rId243" Type="http://schemas.openxmlformats.org/officeDocument/2006/relationships/image" Target="../media/image1644.png"/><Relationship Id="rId242" Type="http://schemas.openxmlformats.org/officeDocument/2006/relationships/customXml" Target="../ink/ink1667.xml"/><Relationship Id="rId241" Type="http://schemas.openxmlformats.org/officeDocument/2006/relationships/image" Target="../media/image1643.png"/><Relationship Id="rId240" Type="http://schemas.openxmlformats.org/officeDocument/2006/relationships/customXml" Target="../ink/ink1666.xml"/><Relationship Id="rId24" Type="http://schemas.openxmlformats.org/officeDocument/2006/relationships/customXml" Target="../ink/ink1558.xml"/><Relationship Id="rId239" Type="http://schemas.openxmlformats.org/officeDocument/2006/relationships/image" Target="../media/image1642.png"/><Relationship Id="rId238" Type="http://schemas.openxmlformats.org/officeDocument/2006/relationships/customXml" Target="../ink/ink1665.xml"/><Relationship Id="rId237" Type="http://schemas.openxmlformats.org/officeDocument/2006/relationships/image" Target="../media/image1641.png"/><Relationship Id="rId236" Type="http://schemas.openxmlformats.org/officeDocument/2006/relationships/customXml" Target="../ink/ink1664.xml"/><Relationship Id="rId235" Type="http://schemas.openxmlformats.org/officeDocument/2006/relationships/image" Target="../media/image1640.png"/><Relationship Id="rId234" Type="http://schemas.openxmlformats.org/officeDocument/2006/relationships/customXml" Target="../ink/ink1663.xml"/><Relationship Id="rId233" Type="http://schemas.openxmlformats.org/officeDocument/2006/relationships/image" Target="../media/image1639.png"/><Relationship Id="rId232" Type="http://schemas.openxmlformats.org/officeDocument/2006/relationships/customXml" Target="../ink/ink1662.xml"/><Relationship Id="rId231" Type="http://schemas.openxmlformats.org/officeDocument/2006/relationships/image" Target="../media/image1638.png"/><Relationship Id="rId230" Type="http://schemas.openxmlformats.org/officeDocument/2006/relationships/customXml" Target="../ink/ink1661.xml"/><Relationship Id="rId23" Type="http://schemas.openxmlformats.org/officeDocument/2006/relationships/image" Target="../media/image1535.png"/><Relationship Id="rId229" Type="http://schemas.openxmlformats.org/officeDocument/2006/relationships/image" Target="../media/image1637.png"/><Relationship Id="rId228" Type="http://schemas.openxmlformats.org/officeDocument/2006/relationships/customXml" Target="../ink/ink1660.xml"/><Relationship Id="rId227" Type="http://schemas.openxmlformats.org/officeDocument/2006/relationships/image" Target="../media/image1636.png"/><Relationship Id="rId226" Type="http://schemas.openxmlformats.org/officeDocument/2006/relationships/customXml" Target="../ink/ink1659.xml"/><Relationship Id="rId225" Type="http://schemas.openxmlformats.org/officeDocument/2006/relationships/image" Target="../media/image1635.png"/><Relationship Id="rId224" Type="http://schemas.openxmlformats.org/officeDocument/2006/relationships/customXml" Target="../ink/ink1658.xml"/><Relationship Id="rId223" Type="http://schemas.openxmlformats.org/officeDocument/2006/relationships/image" Target="../media/image1634.png"/><Relationship Id="rId222" Type="http://schemas.openxmlformats.org/officeDocument/2006/relationships/customXml" Target="../ink/ink1657.xml"/><Relationship Id="rId221" Type="http://schemas.openxmlformats.org/officeDocument/2006/relationships/image" Target="../media/image1633.png"/><Relationship Id="rId220" Type="http://schemas.openxmlformats.org/officeDocument/2006/relationships/customXml" Target="../ink/ink1656.xml"/><Relationship Id="rId22" Type="http://schemas.openxmlformats.org/officeDocument/2006/relationships/customXml" Target="../ink/ink1557.xml"/><Relationship Id="rId219" Type="http://schemas.openxmlformats.org/officeDocument/2006/relationships/image" Target="../media/image1632.png"/><Relationship Id="rId218" Type="http://schemas.openxmlformats.org/officeDocument/2006/relationships/customXml" Target="../ink/ink1655.xml"/><Relationship Id="rId217" Type="http://schemas.openxmlformats.org/officeDocument/2006/relationships/image" Target="../media/image1631.png"/><Relationship Id="rId216" Type="http://schemas.openxmlformats.org/officeDocument/2006/relationships/customXml" Target="../ink/ink1654.xml"/><Relationship Id="rId215" Type="http://schemas.openxmlformats.org/officeDocument/2006/relationships/image" Target="../media/image1630.png"/><Relationship Id="rId214" Type="http://schemas.openxmlformats.org/officeDocument/2006/relationships/customXml" Target="../ink/ink1653.xml"/><Relationship Id="rId213" Type="http://schemas.openxmlformats.org/officeDocument/2006/relationships/image" Target="../media/image1629.png"/><Relationship Id="rId212" Type="http://schemas.openxmlformats.org/officeDocument/2006/relationships/customXml" Target="../ink/ink1652.xml"/><Relationship Id="rId211" Type="http://schemas.openxmlformats.org/officeDocument/2006/relationships/image" Target="../media/image1628.png"/><Relationship Id="rId210" Type="http://schemas.openxmlformats.org/officeDocument/2006/relationships/customXml" Target="../ink/ink1651.xml"/><Relationship Id="rId21" Type="http://schemas.openxmlformats.org/officeDocument/2006/relationships/image" Target="../media/image1534.png"/><Relationship Id="rId209" Type="http://schemas.openxmlformats.org/officeDocument/2006/relationships/image" Target="../media/image1627.png"/><Relationship Id="rId208" Type="http://schemas.openxmlformats.org/officeDocument/2006/relationships/customXml" Target="../ink/ink1650.xml"/><Relationship Id="rId207" Type="http://schemas.openxmlformats.org/officeDocument/2006/relationships/image" Target="../media/image1626.png"/><Relationship Id="rId206" Type="http://schemas.openxmlformats.org/officeDocument/2006/relationships/customXml" Target="../ink/ink1649.xml"/><Relationship Id="rId205" Type="http://schemas.openxmlformats.org/officeDocument/2006/relationships/image" Target="../media/image1625.png"/><Relationship Id="rId204" Type="http://schemas.openxmlformats.org/officeDocument/2006/relationships/customXml" Target="../ink/ink1648.xml"/><Relationship Id="rId203" Type="http://schemas.openxmlformats.org/officeDocument/2006/relationships/image" Target="../media/image1624.png"/><Relationship Id="rId202" Type="http://schemas.openxmlformats.org/officeDocument/2006/relationships/customXml" Target="../ink/ink1647.xml"/><Relationship Id="rId201" Type="http://schemas.openxmlformats.org/officeDocument/2006/relationships/image" Target="../media/image1623.png"/><Relationship Id="rId200" Type="http://schemas.openxmlformats.org/officeDocument/2006/relationships/customXml" Target="../ink/ink1646.xml"/><Relationship Id="rId20" Type="http://schemas.openxmlformats.org/officeDocument/2006/relationships/customXml" Target="../ink/ink1556.xml"/><Relationship Id="rId2" Type="http://schemas.openxmlformats.org/officeDocument/2006/relationships/customXml" Target="../ink/ink1547.xml"/><Relationship Id="rId199" Type="http://schemas.openxmlformats.org/officeDocument/2006/relationships/image" Target="../media/image1622.png"/><Relationship Id="rId198" Type="http://schemas.openxmlformats.org/officeDocument/2006/relationships/customXml" Target="../ink/ink1645.xml"/><Relationship Id="rId197" Type="http://schemas.openxmlformats.org/officeDocument/2006/relationships/image" Target="../media/image1621.png"/><Relationship Id="rId196" Type="http://schemas.openxmlformats.org/officeDocument/2006/relationships/customXml" Target="../ink/ink1644.xml"/><Relationship Id="rId195" Type="http://schemas.openxmlformats.org/officeDocument/2006/relationships/image" Target="../media/image1620.png"/><Relationship Id="rId194" Type="http://schemas.openxmlformats.org/officeDocument/2006/relationships/customXml" Target="../ink/ink1643.xml"/><Relationship Id="rId193" Type="http://schemas.openxmlformats.org/officeDocument/2006/relationships/image" Target="../media/image1619.png"/><Relationship Id="rId192" Type="http://schemas.openxmlformats.org/officeDocument/2006/relationships/customXml" Target="../ink/ink1642.xml"/><Relationship Id="rId191" Type="http://schemas.openxmlformats.org/officeDocument/2006/relationships/image" Target="../media/image1618.png"/><Relationship Id="rId190" Type="http://schemas.openxmlformats.org/officeDocument/2006/relationships/customXml" Target="../ink/ink1641.xml"/><Relationship Id="rId19" Type="http://schemas.openxmlformats.org/officeDocument/2006/relationships/image" Target="../media/image1533.png"/><Relationship Id="rId189" Type="http://schemas.openxmlformats.org/officeDocument/2006/relationships/image" Target="../media/image1617.png"/><Relationship Id="rId188" Type="http://schemas.openxmlformats.org/officeDocument/2006/relationships/customXml" Target="../ink/ink1640.xml"/><Relationship Id="rId187" Type="http://schemas.openxmlformats.org/officeDocument/2006/relationships/image" Target="../media/image1616.png"/><Relationship Id="rId186" Type="http://schemas.openxmlformats.org/officeDocument/2006/relationships/customXml" Target="../ink/ink1639.xml"/><Relationship Id="rId185" Type="http://schemas.openxmlformats.org/officeDocument/2006/relationships/image" Target="../media/image1615.png"/><Relationship Id="rId184" Type="http://schemas.openxmlformats.org/officeDocument/2006/relationships/customXml" Target="../ink/ink1638.xml"/><Relationship Id="rId183" Type="http://schemas.openxmlformats.org/officeDocument/2006/relationships/image" Target="../media/image1614.png"/><Relationship Id="rId182" Type="http://schemas.openxmlformats.org/officeDocument/2006/relationships/customXml" Target="../ink/ink1637.xml"/><Relationship Id="rId181" Type="http://schemas.openxmlformats.org/officeDocument/2006/relationships/image" Target="../media/image1613.png"/><Relationship Id="rId180" Type="http://schemas.openxmlformats.org/officeDocument/2006/relationships/customXml" Target="../ink/ink1636.xml"/><Relationship Id="rId18" Type="http://schemas.openxmlformats.org/officeDocument/2006/relationships/customXml" Target="../ink/ink1555.xml"/><Relationship Id="rId179" Type="http://schemas.openxmlformats.org/officeDocument/2006/relationships/image" Target="../media/image1612.png"/><Relationship Id="rId178" Type="http://schemas.openxmlformats.org/officeDocument/2006/relationships/customXml" Target="../ink/ink1635.xml"/><Relationship Id="rId177" Type="http://schemas.openxmlformats.org/officeDocument/2006/relationships/image" Target="../media/image1611.png"/><Relationship Id="rId176" Type="http://schemas.openxmlformats.org/officeDocument/2006/relationships/customXml" Target="../ink/ink1634.xml"/><Relationship Id="rId175" Type="http://schemas.openxmlformats.org/officeDocument/2006/relationships/image" Target="../media/image1610.png"/><Relationship Id="rId174" Type="http://schemas.openxmlformats.org/officeDocument/2006/relationships/customXml" Target="../ink/ink1633.xml"/><Relationship Id="rId173" Type="http://schemas.openxmlformats.org/officeDocument/2006/relationships/image" Target="../media/image1609.png"/><Relationship Id="rId172" Type="http://schemas.openxmlformats.org/officeDocument/2006/relationships/customXml" Target="../ink/ink1632.xml"/><Relationship Id="rId171" Type="http://schemas.openxmlformats.org/officeDocument/2006/relationships/image" Target="../media/image1608.png"/><Relationship Id="rId170" Type="http://schemas.openxmlformats.org/officeDocument/2006/relationships/customXml" Target="../ink/ink1631.xml"/><Relationship Id="rId17" Type="http://schemas.openxmlformats.org/officeDocument/2006/relationships/image" Target="../media/image1532.png"/><Relationship Id="rId169" Type="http://schemas.openxmlformats.org/officeDocument/2006/relationships/image" Target="../media/image1607.png"/><Relationship Id="rId168" Type="http://schemas.openxmlformats.org/officeDocument/2006/relationships/customXml" Target="../ink/ink1630.xml"/><Relationship Id="rId167" Type="http://schemas.openxmlformats.org/officeDocument/2006/relationships/image" Target="../media/image1606.png"/><Relationship Id="rId166" Type="http://schemas.openxmlformats.org/officeDocument/2006/relationships/customXml" Target="../ink/ink1629.xml"/><Relationship Id="rId165" Type="http://schemas.openxmlformats.org/officeDocument/2006/relationships/image" Target="../media/image1605.png"/><Relationship Id="rId164" Type="http://schemas.openxmlformats.org/officeDocument/2006/relationships/customXml" Target="../ink/ink1628.xml"/><Relationship Id="rId163" Type="http://schemas.openxmlformats.org/officeDocument/2006/relationships/image" Target="../media/image1604.png"/><Relationship Id="rId162" Type="http://schemas.openxmlformats.org/officeDocument/2006/relationships/customXml" Target="../ink/ink1627.xml"/><Relationship Id="rId161" Type="http://schemas.openxmlformats.org/officeDocument/2006/relationships/image" Target="../media/image1603.png"/><Relationship Id="rId160" Type="http://schemas.openxmlformats.org/officeDocument/2006/relationships/customXml" Target="../ink/ink1626.xml"/><Relationship Id="rId16" Type="http://schemas.openxmlformats.org/officeDocument/2006/relationships/customXml" Target="../ink/ink1554.xml"/><Relationship Id="rId159" Type="http://schemas.openxmlformats.org/officeDocument/2006/relationships/image" Target="../media/image1602.png"/><Relationship Id="rId158" Type="http://schemas.openxmlformats.org/officeDocument/2006/relationships/customXml" Target="../ink/ink1625.xml"/><Relationship Id="rId157" Type="http://schemas.openxmlformats.org/officeDocument/2006/relationships/image" Target="../media/image1601.png"/><Relationship Id="rId156" Type="http://schemas.openxmlformats.org/officeDocument/2006/relationships/customXml" Target="../ink/ink1624.xml"/><Relationship Id="rId155" Type="http://schemas.openxmlformats.org/officeDocument/2006/relationships/image" Target="../media/image1600.png"/><Relationship Id="rId154" Type="http://schemas.openxmlformats.org/officeDocument/2006/relationships/customXml" Target="../ink/ink1623.xml"/><Relationship Id="rId153" Type="http://schemas.openxmlformats.org/officeDocument/2006/relationships/image" Target="../media/image1599.png"/><Relationship Id="rId152" Type="http://schemas.openxmlformats.org/officeDocument/2006/relationships/customXml" Target="../ink/ink1622.xml"/><Relationship Id="rId151" Type="http://schemas.openxmlformats.org/officeDocument/2006/relationships/image" Target="../media/image1598.png"/><Relationship Id="rId150" Type="http://schemas.openxmlformats.org/officeDocument/2006/relationships/customXml" Target="../ink/ink1621.xml"/><Relationship Id="rId15" Type="http://schemas.openxmlformats.org/officeDocument/2006/relationships/image" Target="../media/image1531.png"/><Relationship Id="rId149" Type="http://schemas.openxmlformats.org/officeDocument/2006/relationships/image" Target="../media/image1597.png"/><Relationship Id="rId148" Type="http://schemas.openxmlformats.org/officeDocument/2006/relationships/customXml" Target="../ink/ink1620.xml"/><Relationship Id="rId147" Type="http://schemas.openxmlformats.org/officeDocument/2006/relationships/image" Target="../media/image1596.png"/><Relationship Id="rId146" Type="http://schemas.openxmlformats.org/officeDocument/2006/relationships/customXml" Target="../ink/ink1619.xml"/><Relationship Id="rId145" Type="http://schemas.openxmlformats.org/officeDocument/2006/relationships/image" Target="../media/image1595.png"/><Relationship Id="rId144" Type="http://schemas.openxmlformats.org/officeDocument/2006/relationships/customXml" Target="../ink/ink1618.xml"/><Relationship Id="rId143" Type="http://schemas.openxmlformats.org/officeDocument/2006/relationships/image" Target="../media/image1594.png"/><Relationship Id="rId142" Type="http://schemas.openxmlformats.org/officeDocument/2006/relationships/customXml" Target="../ink/ink1617.xml"/><Relationship Id="rId141" Type="http://schemas.openxmlformats.org/officeDocument/2006/relationships/image" Target="../media/image1593.png"/><Relationship Id="rId140" Type="http://schemas.openxmlformats.org/officeDocument/2006/relationships/customXml" Target="../ink/ink1616.xml"/><Relationship Id="rId14" Type="http://schemas.openxmlformats.org/officeDocument/2006/relationships/customXml" Target="../ink/ink1553.xml"/><Relationship Id="rId139" Type="http://schemas.openxmlformats.org/officeDocument/2006/relationships/image" Target="../media/image1592.png"/><Relationship Id="rId138" Type="http://schemas.openxmlformats.org/officeDocument/2006/relationships/customXml" Target="../ink/ink1615.xml"/><Relationship Id="rId137" Type="http://schemas.openxmlformats.org/officeDocument/2006/relationships/image" Target="../media/image1591.png"/><Relationship Id="rId136" Type="http://schemas.openxmlformats.org/officeDocument/2006/relationships/customXml" Target="../ink/ink1614.xml"/><Relationship Id="rId135" Type="http://schemas.openxmlformats.org/officeDocument/2006/relationships/image" Target="../media/image1590.png"/><Relationship Id="rId134" Type="http://schemas.openxmlformats.org/officeDocument/2006/relationships/customXml" Target="../ink/ink1613.xml"/><Relationship Id="rId133" Type="http://schemas.openxmlformats.org/officeDocument/2006/relationships/image" Target="../media/image1589.png"/><Relationship Id="rId132" Type="http://schemas.openxmlformats.org/officeDocument/2006/relationships/customXml" Target="../ink/ink1612.xml"/><Relationship Id="rId131" Type="http://schemas.openxmlformats.org/officeDocument/2006/relationships/image" Target="../media/image1588.png"/><Relationship Id="rId130" Type="http://schemas.openxmlformats.org/officeDocument/2006/relationships/customXml" Target="../ink/ink1611.xml"/><Relationship Id="rId13" Type="http://schemas.openxmlformats.org/officeDocument/2006/relationships/image" Target="../media/image1530.png"/><Relationship Id="rId129" Type="http://schemas.openxmlformats.org/officeDocument/2006/relationships/image" Target="../media/image1587.png"/><Relationship Id="rId128" Type="http://schemas.openxmlformats.org/officeDocument/2006/relationships/customXml" Target="../ink/ink1610.xml"/><Relationship Id="rId127" Type="http://schemas.openxmlformats.org/officeDocument/2006/relationships/image" Target="../media/image1586.png"/><Relationship Id="rId126" Type="http://schemas.openxmlformats.org/officeDocument/2006/relationships/customXml" Target="../ink/ink1609.xml"/><Relationship Id="rId125" Type="http://schemas.openxmlformats.org/officeDocument/2006/relationships/image" Target="../media/image1585.png"/><Relationship Id="rId124" Type="http://schemas.openxmlformats.org/officeDocument/2006/relationships/customXml" Target="../ink/ink1608.xml"/><Relationship Id="rId123" Type="http://schemas.openxmlformats.org/officeDocument/2006/relationships/image" Target="../media/image1584.png"/><Relationship Id="rId122" Type="http://schemas.openxmlformats.org/officeDocument/2006/relationships/customXml" Target="../ink/ink1607.xml"/><Relationship Id="rId121" Type="http://schemas.openxmlformats.org/officeDocument/2006/relationships/image" Target="../media/image1583.png"/><Relationship Id="rId120" Type="http://schemas.openxmlformats.org/officeDocument/2006/relationships/customXml" Target="../ink/ink1606.xml"/><Relationship Id="rId12" Type="http://schemas.openxmlformats.org/officeDocument/2006/relationships/customXml" Target="../ink/ink1552.xml"/><Relationship Id="rId119" Type="http://schemas.openxmlformats.org/officeDocument/2006/relationships/image" Target="../media/image1582.png"/><Relationship Id="rId118" Type="http://schemas.openxmlformats.org/officeDocument/2006/relationships/customXml" Target="../ink/ink1605.xml"/><Relationship Id="rId117" Type="http://schemas.openxmlformats.org/officeDocument/2006/relationships/image" Target="../media/image1581.png"/><Relationship Id="rId116" Type="http://schemas.openxmlformats.org/officeDocument/2006/relationships/customXml" Target="../ink/ink1604.xml"/><Relationship Id="rId115" Type="http://schemas.openxmlformats.org/officeDocument/2006/relationships/image" Target="../media/image1580.png"/><Relationship Id="rId114" Type="http://schemas.openxmlformats.org/officeDocument/2006/relationships/customXml" Target="../ink/ink1603.xml"/><Relationship Id="rId113" Type="http://schemas.openxmlformats.org/officeDocument/2006/relationships/image" Target="../media/image1579.png"/><Relationship Id="rId112" Type="http://schemas.openxmlformats.org/officeDocument/2006/relationships/customXml" Target="../ink/ink1602.xml"/><Relationship Id="rId111" Type="http://schemas.openxmlformats.org/officeDocument/2006/relationships/image" Target="../media/image1578.png"/><Relationship Id="rId110" Type="http://schemas.openxmlformats.org/officeDocument/2006/relationships/customXml" Target="../ink/ink1601.xml"/><Relationship Id="rId11" Type="http://schemas.openxmlformats.org/officeDocument/2006/relationships/image" Target="../media/image1529.png"/><Relationship Id="rId109" Type="http://schemas.openxmlformats.org/officeDocument/2006/relationships/image" Target="../media/image1577.png"/><Relationship Id="rId108" Type="http://schemas.openxmlformats.org/officeDocument/2006/relationships/customXml" Target="../ink/ink1600.xml"/><Relationship Id="rId107" Type="http://schemas.openxmlformats.org/officeDocument/2006/relationships/image" Target="../media/image1576.png"/><Relationship Id="rId106" Type="http://schemas.openxmlformats.org/officeDocument/2006/relationships/customXml" Target="../ink/ink1599.xml"/><Relationship Id="rId105" Type="http://schemas.openxmlformats.org/officeDocument/2006/relationships/image" Target="../media/image1575.png"/><Relationship Id="rId104" Type="http://schemas.openxmlformats.org/officeDocument/2006/relationships/customXml" Target="../ink/ink1598.xml"/><Relationship Id="rId103" Type="http://schemas.openxmlformats.org/officeDocument/2006/relationships/image" Target="../media/image1574.png"/><Relationship Id="rId102" Type="http://schemas.openxmlformats.org/officeDocument/2006/relationships/customXml" Target="../ink/ink1597.xml"/><Relationship Id="rId101" Type="http://schemas.openxmlformats.org/officeDocument/2006/relationships/image" Target="../media/image229.png"/><Relationship Id="rId100" Type="http://schemas.openxmlformats.org/officeDocument/2006/relationships/customXml" Target="../ink/ink1596.xml"/><Relationship Id="rId10" Type="http://schemas.openxmlformats.org/officeDocument/2006/relationships/customXml" Target="../ink/ink1551.xml"/><Relationship Id="rId1" Type="http://schemas.openxmlformats.org/officeDocument/2006/relationships/image" Target="../media/image1524.png"/></Relationships>
</file>

<file path=ppt/slides/_rels/slide22.xml.rels><?xml version="1.0" encoding="UTF-8" standalone="yes"?>
<Relationships xmlns="http://schemas.openxmlformats.org/package/2006/relationships"><Relationship Id="rId99" Type="http://schemas.openxmlformats.org/officeDocument/2006/relationships/customXml" Target="../ink/ink1772.xml"/><Relationship Id="rId98" Type="http://schemas.openxmlformats.org/officeDocument/2006/relationships/image" Target="../media/image1744.png"/><Relationship Id="rId97" Type="http://schemas.openxmlformats.org/officeDocument/2006/relationships/customXml" Target="../ink/ink1771.xml"/><Relationship Id="rId96" Type="http://schemas.openxmlformats.org/officeDocument/2006/relationships/image" Target="../media/image1743.png"/><Relationship Id="rId95" Type="http://schemas.openxmlformats.org/officeDocument/2006/relationships/customXml" Target="../ink/ink1770.xml"/><Relationship Id="rId94" Type="http://schemas.openxmlformats.org/officeDocument/2006/relationships/image" Target="../media/image1742.png"/><Relationship Id="rId93" Type="http://schemas.openxmlformats.org/officeDocument/2006/relationships/customXml" Target="../ink/ink1769.xml"/><Relationship Id="rId92" Type="http://schemas.openxmlformats.org/officeDocument/2006/relationships/image" Target="../media/image1741.png"/><Relationship Id="rId91" Type="http://schemas.openxmlformats.org/officeDocument/2006/relationships/customXml" Target="../ink/ink1768.xml"/><Relationship Id="rId90" Type="http://schemas.openxmlformats.org/officeDocument/2006/relationships/image" Target="../media/image1740.png"/><Relationship Id="rId9" Type="http://schemas.openxmlformats.org/officeDocument/2006/relationships/customXml" Target="../ink/ink1727.xml"/><Relationship Id="rId89" Type="http://schemas.openxmlformats.org/officeDocument/2006/relationships/customXml" Target="../ink/ink1767.xml"/><Relationship Id="rId88" Type="http://schemas.openxmlformats.org/officeDocument/2006/relationships/image" Target="../media/image1488.png"/><Relationship Id="rId87" Type="http://schemas.openxmlformats.org/officeDocument/2006/relationships/customXml" Target="../ink/ink1766.xml"/><Relationship Id="rId86" Type="http://schemas.openxmlformats.org/officeDocument/2006/relationships/image" Target="../media/image1739.png"/><Relationship Id="rId85" Type="http://schemas.openxmlformats.org/officeDocument/2006/relationships/customXml" Target="../ink/ink1765.xml"/><Relationship Id="rId84" Type="http://schemas.openxmlformats.org/officeDocument/2006/relationships/image" Target="../media/image1738.png"/><Relationship Id="rId83" Type="http://schemas.openxmlformats.org/officeDocument/2006/relationships/customXml" Target="../ink/ink1764.xml"/><Relationship Id="rId82" Type="http://schemas.openxmlformats.org/officeDocument/2006/relationships/image" Target="../media/image1737.png"/><Relationship Id="rId81" Type="http://schemas.openxmlformats.org/officeDocument/2006/relationships/customXml" Target="../ink/ink1763.xml"/><Relationship Id="rId80" Type="http://schemas.openxmlformats.org/officeDocument/2006/relationships/image" Target="../media/image1736.png"/><Relationship Id="rId8" Type="http://schemas.openxmlformats.org/officeDocument/2006/relationships/image" Target="../media/image1701.png"/><Relationship Id="rId79" Type="http://schemas.openxmlformats.org/officeDocument/2006/relationships/customXml" Target="../ink/ink1762.xml"/><Relationship Id="rId78" Type="http://schemas.openxmlformats.org/officeDocument/2006/relationships/image" Target="../media/image1735.png"/><Relationship Id="rId77" Type="http://schemas.openxmlformats.org/officeDocument/2006/relationships/customXml" Target="../ink/ink1761.xml"/><Relationship Id="rId76" Type="http://schemas.openxmlformats.org/officeDocument/2006/relationships/image" Target="../media/image1734.png"/><Relationship Id="rId75" Type="http://schemas.openxmlformats.org/officeDocument/2006/relationships/customXml" Target="../ink/ink1760.xml"/><Relationship Id="rId74" Type="http://schemas.openxmlformats.org/officeDocument/2006/relationships/image" Target="../media/image1733.png"/><Relationship Id="rId73" Type="http://schemas.openxmlformats.org/officeDocument/2006/relationships/customXml" Target="../ink/ink1759.xml"/><Relationship Id="rId72" Type="http://schemas.openxmlformats.org/officeDocument/2006/relationships/image" Target="../media/image1732.png"/><Relationship Id="rId71" Type="http://schemas.openxmlformats.org/officeDocument/2006/relationships/customXml" Target="../ink/ink1758.xml"/><Relationship Id="rId70" Type="http://schemas.openxmlformats.org/officeDocument/2006/relationships/image" Target="../media/image1731.png"/><Relationship Id="rId7" Type="http://schemas.openxmlformats.org/officeDocument/2006/relationships/customXml" Target="../ink/ink1726.xml"/><Relationship Id="rId69" Type="http://schemas.openxmlformats.org/officeDocument/2006/relationships/customXml" Target="../ink/ink1757.xml"/><Relationship Id="rId68" Type="http://schemas.openxmlformats.org/officeDocument/2006/relationships/image" Target="../media/image1730.png"/><Relationship Id="rId67" Type="http://schemas.openxmlformats.org/officeDocument/2006/relationships/customXml" Target="../ink/ink1756.xml"/><Relationship Id="rId66" Type="http://schemas.openxmlformats.org/officeDocument/2006/relationships/image" Target="../media/image1729.png"/><Relationship Id="rId65" Type="http://schemas.openxmlformats.org/officeDocument/2006/relationships/customXml" Target="../ink/ink1755.xml"/><Relationship Id="rId64" Type="http://schemas.openxmlformats.org/officeDocument/2006/relationships/image" Target="../media/image1728.png"/><Relationship Id="rId63" Type="http://schemas.openxmlformats.org/officeDocument/2006/relationships/customXml" Target="../ink/ink1754.xml"/><Relationship Id="rId62" Type="http://schemas.openxmlformats.org/officeDocument/2006/relationships/image" Target="../media/image1727.png"/><Relationship Id="rId61" Type="http://schemas.openxmlformats.org/officeDocument/2006/relationships/customXml" Target="../ink/ink1753.xml"/><Relationship Id="rId60" Type="http://schemas.openxmlformats.org/officeDocument/2006/relationships/image" Target="../media/image1726.png"/><Relationship Id="rId6" Type="http://schemas.openxmlformats.org/officeDocument/2006/relationships/image" Target="../media/image103.png"/><Relationship Id="rId59" Type="http://schemas.openxmlformats.org/officeDocument/2006/relationships/customXml" Target="../ink/ink1752.xml"/><Relationship Id="rId58" Type="http://schemas.openxmlformats.org/officeDocument/2006/relationships/image" Target="../media/image1725.png"/><Relationship Id="rId57" Type="http://schemas.openxmlformats.org/officeDocument/2006/relationships/customXml" Target="../ink/ink1751.xml"/><Relationship Id="rId56" Type="http://schemas.openxmlformats.org/officeDocument/2006/relationships/image" Target="../media/image1724.png"/><Relationship Id="rId55" Type="http://schemas.openxmlformats.org/officeDocument/2006/relationships/customXml" Target="../ink/ink1750.xml"/><Relationship Id="rId54" Type="http://schemas.openxmlformats.org/officeDocument/2006/relationships/image" Target="../media/image640.png"/><Relationship Id="rId53" Type="http://schemas.openxmlformats.org/officeDocument/2006/relationships/customXml" Target="../ink/ink1749.xml"/><Relationship Id="rId52" Type="http://schemas.openxmlformats.org/officeDocument/2006/relationships/image" Target="../media/image1723.png"/><Relationship Id="rId51" Type="http://schemas.openxmlformats.org/officeDocument/2006/relationships/customXml" Target="../ink/ink1748.xml"/><Relationship Id="rId50" Type="http://schemas.openxmlformats.org/officeDocument/2006/relationships/image" Target="../media/image1722.png"/><Relationship Id="rId5" Type="http://schemas.openxmlformats.org/officeDocument/2006/relationships/customXml" Target="../ink/ink1725.xml"/><Relationship Id="rId49" Type="http://schemas.openxmlformats.org/officeDocument/2006/relationships/customXml" Target="../ink/ink1747.xml"/><Relationship Id="rId48" Type="http://schemas.openxmlformats.org/officeDocument/2006/relationships/image" Target="../media/image1721.png"/><Relationship Id="rId47" Type="http://schemas.openxmlformats.org/officeDocument/2006/relationships/customXml" Target="../ink/ink1746.xml"/><Relationship Id="rId46" Type="http://schemas.openxmlformats.org/officeDocument/2006/relationships/image" Target="../media/image1720.png"/><Relationship Id="rId45" Type="http://schemas.openxmlformats.org/officeDocument/2006/relationships/customXml" Target="../ink/ink1745.xml"/><Relationship Id="rId44" Type="http://schemas.openxmlformats.org/officeDocument/2006/relationships/image" Target="../media/image1719.png"/><Relationship Id="rId43" Type="http://schemas.openxmlformats.org/officeDocument/2006/relationships/customXml" Target="../ink/ink1744.xml"/><Relationship Id="rId42" Type="http://schemas.openxmlformats.org/officeDocument/2006/relationships/image" Target="../media/image1718.png"/><Relationship Id="rId41" Type="http://schemas.openxmlformats.org/officeDocument/2006/relationships/customXml" Target="../ink/ink1743.xml"/><Relationship Id="rId40" Type="http://schemas.openxmlformats.org/officeDocument/2006/relationships/image" Target="../media/image1717.png"/><Relationship Id="rId4" Type="http://schemas.openxmlformats.org/officeDocument/2006/relationships/image" Target="../media/image1700.png"/><Relationship Id="rId39" Type="http://schemas.openxmlformats.org/officeDocument/2006/relationships/customXml" Target="../ink/ink1742.xml"/><Relationship Id="rId38" Type="http://schemas.openxmlformats.org/officeDocument/2006/relationships/image" Target="../media/image1716.png"/><Relationship Id="rId37" Type="http://schemas.openxmlformats.org/officeDocument/2006/relationships/customXml" Target="../ink/ink1741.xml"/><Relationship Id="rId36" Type="http://schemas.openxmlformats.org/officeDocument/2006/relationships/image" Target="../media/image1715.png"/><Relationship Id="rId35" Type="http://schemas.openxmlformats.org/officeDocument/2006/relationships/customXml" Target="../ink/ink1740.xml"/><Relationship Id="rId34" Type="http://schemas.openxmlformats.org/officeDocument/2006/relationships/image" Target="../media/image1714.png"/><Relationship Id="rId33" Type="http://schemas.openxmlformats.org/officeDocument/2006/relationships/customXml" Target="../ink/ink1739.xml"/><Relationship Id="rId32" Type="http://schemas.openxmlformats.org/officeDocument/2006/relationships/image" Target="../media/image1713.png"/><Relationship Id="rId31" Type="http://schemas.openxmlformats.org/officeDocument/2006/relationships/customXml" Target="../ink/ink1738.xml"/><Relationship Id="rId30" Type="http://schemas.openxmlformats.org/officeDocument/2006/relationships/image" Target="../media/image1712.png"/><Relationship Id="rId3" Type="http://schemas.openxmlformats.org/officeDocument/2006/relationships/customXml" Target="../ink/ink1724.xml"/><Relationship Id="rId29" Type="http://schemas.openxmlformats.org/officeDocument/2006/relationships/customXml" Target="../ink/ink1737.xml"/><Relationship Id="rId28" Type="http://schemas.openxmlformats.org/officeDocument/2006/relationships/image" Target="../media/image1711.png"/><Relationship Id="rId27" Type="http://schemas.openxmlformats.org/officeDocument/2006/relationships/customXml" Target="../ink/ink1736.xml"/><Relationship Id="rId26" Type="http://schemas.openxmlformats.org/officeDocument/2006/relationships/image" Target="../media/image1710.png"/><Relationship Id="rId25" Type="http://schemas.openxmlformats.org/officeDocument/2006/relationships/customXml" Target="../ink/ink1735.xml"/><Relationship Id="rId24" Type="http://schemas.openxmlformats.org/officeDocument/2006/relationships/image" Target="../media/image1709.png"/><Relationship Id="rId23" Type="http://schemas.openxmlformats.org/officeDocument/2006/relationships/customXml" Target="../ink/ink1734.xml"/><Relationship Id="rId22" Type="http://schemas.openxmlformats.org/officeDocument/2006/relationships/image" Target="../media/image1708.png"/><Relationship Id="rId21" Type="http://schemas.openxmlformats.org/officeDocument/2006/relationships/customXml" Target="../ink/ink1733.xml"/><Relationship Id="rId20" Type="http://schemas.openxmlformats.org/officeDocument/2006/relationships/image" Target="../media/image1707.png"/><Relationship Id="rId2" Type="http://schemas.openxmlformats.org/officeDocument/2006/relationships/image" Target="../media/image1699.png"/><Relationship Id="rId19" Type="http://schemas.openxmlformats.org/officeDocument/2006/relationships/customXml" Target="../ink/ink1732.xml"/><Relationship Id="rId18" Type="http://schemas.openxmlformats.org/officeDocument/2006/relationships/image" Target="../media/image1706.png"/><Relationship Id="rId17" Type="http://schemas.openxmlformats.org/officeDocument/2006/relationships/customXml" Target="../ink/ink1731.xml"/><Relationship Id="rId160" Type="http://schemas.openxmlformats.org/officeDocument/2006/relationships/notesSlide" Target="../notesSlides/notesSlide18.xml"/><Relationship Id="rId16" Type="http://schemas.openxmlformats.org/officeDocument/2006/relationships/image" Target="../media/image1705.png"/><Relationship Id="rId159" Type="http://schemas.openxmlformats.org/officeDocument/2006/relationships/slideLayout" Target="../slideLayouts/slideLayout65.xml"/><Relationship Id="rId158" Type="http://schemas.openxmlformats.org/officeDocument/2006/relationships/image" Target="../media/image1774.png"/><Relationship Id="rId157" Type="http://schemas.openxmlformats.org/officeDocument/2006/relationships/customXml" Target="../ink/ink1801.xml"/><Relationship Id="rId156" Type="http://schemas.openxmlformats.org/officeDocument/2006/relationships/image" Target="../media/image1773.png"/><Relationship Id="rId155" Type="http://schemas.openxmlformats.org/officeDocument/2006/relationships/customXml" Target="../ink/ink1800.xml"/><Relationship Id="rId154" Type="http://schemas.openxmlformats.org/officeDocument/2006/relationships/image" Target="../media/image1772.png"/><Relationship Id="rId153" Type="http://schemas.openxmlformats.org/officeDocument/2006/relationships/customXml" Target="../ink/ink1799.xml"/><Relationship Id="rId152" Type="http://schemas.openxmlformats.org/officeDocument/2006/relationships/image" Target="../media/image1771.png"/><Relationship Id="rId151" Type="http://schemas.openxmlformats.org/officeDocument/2006/relationships/customXml" Target="../ink/ink1798.xml"/><Relationship Id="rId150" Type="http://schemas.openxmlformats.org/officeDocument/2006/relationships/image" Target="../media/image1770.png"/><Relationship Id="rId15" Type="http://schemas.openxmlformats.org/officeDocument/2006/relationships/customXml" Target="../ink/ink1730.xml"/><Relationship Id="rId149" Type="http://schemas.openxmlformats.org/officeDocument/2006/relationships/customXml" Target="../ink/ink1797.xml"/><Relationship Id="rId148" Type="http://schemas.openxmlformats.org/officeDocument/2006/relationships/image" Target="../media/image1769.png"/><Relationship Id="rId147" Type="http://schemas.openxmlformats.org/officeDocument/2006/relationships/customXml" Target="../ink/ink1796.xml"/><Relationship Id="rId146" Type="http://schemas.openxmlformats.org/officeDocument/2006/relationships/image" Target="../media/image1768.png"/><Relationship Id="rId145" Type="http://schemas.openxmlformats.org/officeDocument/2006/relationships/customXml" Target="../ink/ink1795.xml"/><Relationship Id="rId144" Type="http://schemas.openxmlformats.org/officeDocument/2006/relationships/image" Target="../media/image1767.png"/><Relationship Id="rId143" Type="http://schemas.openxmlformats.org/officeDocument/2006/relationships/customXml" Target="../ink/ink1794.xml"/><Relationship Id="rId142" Type="http://schemas.openxmlformats.org/officeDocument/2006/relationships/image" Target="../media/image1766.png"/><Relationship Id="rId141" Type="http://schemas.openxmlformats.org/officeDocument/2006/relationships/customXml" Target="../ink/ink1793.xml"/><Relationship Id="rId140" Type="http://schemas.openxmlformats.org/officeDocument/2006/relationships/image" Target="../media/image1765.png"/><Relationship Id="rId14" Type="http://schemas.openxmlformats.org/officeDocument/2006/relationships/image" Target="../media/image1704.png"/><Relationship Id="rId139" Type="http://schemas.openxmlformats.org/officeDocument/2006/relationships/customXml" Target="../ink/ink1792.xml"/><Relationship Id="rId138" Type="http://schemas.openxmlformats.org/officeDocument/2006/relationships/image" Target="../media/image1764.png"/><Relationship Id="rId137" Type="http://schemas.openxmlformats.org/officeDocument/2006/relationships/customXml" Target="../ink/ink1791.xml"/><Relationship Id="rId136" Type="http://schemas.openxmlformats.org/officeDocument/2006/relationships/image" Target="../media/image1763.png"/><Relationship Id="rId135" Type="http://schemas.openxmlformats.org/officeDocument/2006/relationships/customXml" Target="../ink/ink1790.xml"/><Relationship Id="rId134" Type="http://schemas.openxmlformats.org/officeDocument/2006/relationships/image" Target="../media/image1762.png"/><Relationship Id="rId133" Type="http://schemas.openxmlformats.org/officeDocument/2006/relationships/customXml" Target="../ink/ink1789.xml"/><Relationship Id="rId132" Type="http://schemas.openxmlformats.org/officeDocument/2006/relationships/image" Target="../media/image1761.png"/><Relationship Id="rId131" Type="http://schemas.openxmlformats.org/officeDocument/2006/relationships/customXml" Target="../ink/ink1788.xml"/><Relationship Id="rId130" Type="http://schemas.openxmlformats.org/officeDocument/2006/relationships/image" Target="../media/image1760.png"/><Relationship Id="rId13" Type="http://schemas.openxmlformats.org/officeDocument/2006/relationships/customXml" Target="../ink/ink1729.xml"/><Relationship Id="rId129" Type="http://schemas.openxmlformats.org/officeDocument/2006/relationships/customXml" Target="../ink/ink1787.xml"/><Relationship Id="rId128" Type="http://schemas.openxmlformats.org/officeDocument/2006/relationships/image" Target="../media/image1759.png"/><Relationship Id="rId127" Type="http://schemas.openxmlformats.org/officeDocument/2006/relationships/customXml" Target="../ink/ink1786.xml"/><Relationship Id="rId126" Type="http://schemas.openxmlformats.org/officeDocument/2006/relationships/image" Target="../media/image1758.png"/><Relationship Id="rId125" Type="http://schemas.openxmlformats.org/officeDocument/2006/relationships/customXml" Target="../ink/ink1785.xml"/><Relationship Id="rId124" Type="http://schemas.openxmlformats.org/officeDocument/2006/relationships/image" Target="../media/image1757.png"/><Relationship Id="rId123" Type="http://schemas.openxmlformats.org/officeDocument/2006/relationships/customXml" Target="../ink/ink1784.xml"/><Relationship Id="rId122" Type="http://schemas.openxmlformats.org/officeDocument/2006/relationships/image" Target="../media/image1756.png"/><Relationship Id="rId121" Type="http://schemas.openxmlformats.org/officeDocument/2006/relationships/customXml" Target="../ink/ink1783.xml"/><Relationship Id="rId120" Type="http://schemas.openxmlformats.org/officeDocument/2006/relationships/image" Target="../media/image1755.png"/><Relationship Id="rId12" Type="http://schemas.openxmlformats.org/officeDocument/2006/relationships/image" Target="../media/image1703.png"/><Relationship Id="rId119" Type="http://schemas.openxmlformats.org/officeDocument/2006/relationships/customXml" Target="../ink/ink1782.xml"/><Relationship Id="rId118" Type="http://schemas.openxmlformats.org/officeDocument/2006/relationships/image" Target="../media/image1754.png"/><Relationship Id="rId117" Type="http://schemas.openxmlformats.org/officeDocument/2006/relationships/customXml" Target="../ink/ink1781.xml"/><Relationship Id="rId116" Type="http://schemas.openxmlformats.org/officeDocument/2006/relationships/image" Target="../media/image1753.png"/><Relationship Id="rId115" Type="http://schemas.openxmlformats.org/officeDocument/2006/relationships/customXml" Target="../ink/ink1780.xml"/><Relationship Id="rId114" Type="http://schemas.openxmlformats.org/officeDocument/2006/relationships/image" Target="../media/image1752.png"/><Relationship Id="rId113" Type="http://schemas.openxmlformats.org/officeDocument/2006/relationships/customXml" Target="../ink/ink1779.xml"/><Relationship Id="rId112" Type="http://schemas.openxmlformats.org/officeDocument/2006/relationships/image" Target="../media/image1751.png"/><Relationship Id="rId111" Type="http://schemas.openxmlformats.org/officeDocument/2006/relationships/customXml" Target="../ink/ink1778.xml"/><Relationship Id="rId110" Type="http://schemas.openxmlformats.org/officeDocument/2006/relationships/image" Target="../media/image1750.png"/><Relationship Id="rId11" Type="http://schemas.openxmlformats.org/officeDocument/2006/relationships/customXml" Target="../ink/ink1728.xml"/><Relationship Id="rId109" Type="http://schemas.openxmlformats.org/officeDocument/2006/relationships/customXml" Target="../ink/ink1777.xml"/><Relationship Id="rId108" Type="http://schemas.openxmlformats.org/officeDocument/2006/relationships/image" Target="../media/image1749.png"/><Relationship Id="rId107" Type="http://schemas.openxmlformats.org/officeDocument/2006/relationships/customXml" Target="../ink/ink1776.xml"/><Relationship Id="rId106" Type="http://schemas.openxmlformats.org/officeDocument/2006/relationships/image" Target="../media/image1748.png"/><Relationship Id="rId105" Type="http://schemas.openxmlformats.org/officeDocument/2006/relationships/customXml" Target="../ink/ink1775.xml"/><Relationship Id="rId104" Type="http://schemas.openxmlformats.org/officeDocument/2006/relationships/image" Target="../media/image1747.png"/><Relationship Id="rId103" Type="http://schemas.openxmlformats.org/officeDocument/2006/relationships/customXml" Target="../ink/ink1774.xml"/><Relationship Id="rId102" Type="http://schemas.openxmlformats.org/officeDocument/2006/relationships/image" Target="../media/image1746.png"/><Relationship Id="rId101" Type="http://schemas.openxmlformats.org/officeDocument/2006/relationships/customXml" Target="../ink/ink1773.xml"/><Relationship Id="rId100" Type="http://schemas.openxmlformats.org/officeDocument/2006/relationships/image" Target="../media/image1745.png"/><Relationship Id="rId10" Type="http://schemas.openxmlformats.org/officeDocument/2006/relationships/image" Target="../media/image1702.png"/><Relationship Id="rId1" Type="http://schemas.openxmlformats.org/officeDocument/2006/relationships/customXml" Target="../ink/ink1723.xml"/></Relationships>
</file>

<file path=ppt/slides/_rels/slide23.xml.rels><?xml version="1.0" encoding="UTF-8" standalone="yes"?>
<Relationships xmlns="http://schemas.openxmlformats.org/package/2006/relationships"><Relationship Id="rId93" Type="http://schemas.openxmlformats.org/officeDocument/2006/relationships/notesSlide" Target="../notesSlides/notesSlide19.xml"/><Relationship Id="rId92" Type="http://schemas.openxmlformats.org/officeDocument/2006/relationships/slideLayout" Target="../slideLayouts/slideLayout69.xml"/><Relationship Id="rId91" Type="http://schemas.openxmlformats.org/officeDocument/2006/relationships/image" Target="../media/image1819.png"/><Relationship Id="rId90" Type="http://schemas.openxmlformats.org/officeDocument/2006/relationships/customXml" Target="../ink/ink1846.xml"/><Relationship Id="rId9" Type="http://schemas.openxmlformats.org/officeDocument/2006/relationships/image" Target="../media/image1779.png"/><Relationship Id="rId89" Type="http://schemas.openxmlformats.org/officeDocument/2006/relationships/image" Target="../media/image1818.png"/><Relationship Id="rId88" Type="http://schemas.openxmlformats.org/officeDocument/2006/relationships/customXml" Target="../ink/ink1845.xml"/><Relationship Id="rId87" Type="http://schemas.openxmlformats.org/officeDocument/2006/relationships/image" Target="../media/image1817.png"/><Relationship Id="rId86" Type="http://schemas.openxmlformats.org/officeDocument/2006/relationships/customXml" Target="../ink/ink1844.xml"/><Relationship Id="rId85" Type="http://schemas.openxmlformats.org/officeDocument/2006/relationships/image" Target="../media/image1816.png"/><Relationship Id="rId84" Type="http://schemas.openxmlformats.org/officeDocument/2006/relationships/customXml" Target="../ink/ink1843.xml"/><Relationship Id="rId83" Type="http://schemas.openxmlformats.org/officeDocument/2006/relationships/image" Target="../media/image1815.png"/><Relationship Id="rId82" Type="http://schemas.openxmlformats.org/officeDocument/2006/relationships/customXml" Target="../ink/ink1842.xml"/><Relationship Id="rId81" Type="http://schemas.openxmlformats.org/officeDocument/2006/relationships/image" Target="../media/image1814.png"/><Relationship Id="rId80" Type="http://schemas.openxmlformats.org/officeDocument/2006/relationships/customXml" Target="../ink/ink1841.xml"/><Relationship Id="rId8" Type="http://schemas.openxmlformats.org/officeDocument/2006/relationships/customXml" Target="../ink/ink1805.xml"/><Relationship Id="rId79" Type="http://schemas.openxmlformats.org/officeDocument/2006/relationships/image" Target="../media/image1813.png"/><Relationship Id="rId78" Type="http://schemas.openxmlformats.org/officeDocument/2006/relationships/customXml" Target="../ink/ink1840.xml"/><Relationship Id="rId77" Type="http://schemas.openxmlformats.org/officeDocument/2006/relationships/image" Target="../media/image1812.png"/><Relationship Id="rId76" Type="http://schemas.openxmlformats.org/officeDocument/2006/relationships/customXml" Target="../ink/ink1839.xml"/><Relationship Id="rId75" Type="http://schemas.openxmlformats.org/officeDocument/2006/relationships/image" Target="../media/image1811.png"/><Relationship Id="rId74" Type="http://schemas.openxmlformats.org/officeDocument/2006/relationships/customXml" Target="../ink/ink1838.xml"/><Relationship Id="rId73" Type="http://schemas.openxmlformats.org/officeDocument/2006/relationships/image" Target="../media/image1810.png"/><Relationship Id="rId72" Type="http://schemas.openxmlformats.org/officeDocument/2006/relationships/customXml" Target="../ink/ink1837.xml"/><Relationship Id="rId71" Type="http://schemas.openxmlformats.org/officeDocument/2006/relationships/image" Target="../media/image1809.png"/><Relationship Id="rId70" Type="http://schemas.openxmlformats.org/officeDocument/2006/relationships/customXml" Target="../ink/ink1836.xml"/><Relationship Id="rId7" Type="http://schemas.openxmlformats.org/officeDocument/2006/relationships/image" Target="../media/image1778.png"/><Relationship Id="rId69" Type="http://schemas.openxmlformats.org/officeDocument/2006/relationships/image" Target="../media/image1808.png"/><Relationship Id="rId68" Type="http://schemas.openxmlformats.org/officeDocument/2006/relationships/customXml" Target="../ink/ink1835.xml"/><Relationship Id="rId67" Type="http://schemas.openxmlformats.org/officeDocument/2006/relationships/image" Target="../media/image1807.png"/><Relationship Id="rId66" Type="http://schemas.openxmlformats.org/officeDocument/2006/relationships/customXml" Target="../ink/ink1834.xml"/><Relationship Id="rId65" Type="http://schemas.openxmlformats.org/officeDocument/2006/relationships/image" Target="../media/image1806.png"/><Relationship Id="rId64" Type="http://schemas.openxmlformats.org/officeDocument/2006/relationships/customXml" Target="../ink/ink1833.xml"/><Relationship Id="rId63" Type="http://schemas.openxmlformats.org/officeDocument/2006/relationships/image" Target="../media/image1805.png"/><Relationship Id="rId62" Type="http://schemas.openxmlformats.org/officeDocument/2006/relationships/customXml" Target="../ink/ink1832.xml"/><Relationship Id="rId61" Type="http://schemas.openxmlformats.org/officeDocument/2006/relationships/image" Target="../media/image1804.png"/><Relationship Id="rId60" Type="http://schemas.openxmlformats.org/officeDocument/2006/relationships/customXml" Target="../ink/ink1831.xml"/><Relationship Id="rId6" Type="http://schemas.openxmlformats.org/officeDocument/2006/relationships/customXml" Target="../ink/ink1804.xml"/><Relationship Id="rId59" Type="http://schemas.openxmlformats.org/officeDocument/2006/relationships/image" Target="../media/image1803.png"/><Relationship Id="rId58" Type="http://schemas.openxmlformats.org/officeDocument/2006/relationships/customXml" Target="../ink/ink1830.xml"/><Relationship Id="rId57" Type="http://schemas.openxmlformats.org/officeDocument/2006/relationships/image" Target="../media/image1802.png"/><Relationship Id="rId56" Type="http://schemas.openxmlformats.org/officeDocument/2006/relationships/customXml" Target="../ink/ink1829.xml"/><Relationship Id="rId55" Type="http://schemas.openxmlformats.org/officeDocument/2006/relationships/image" Target="../media/image1801.png"/><Relationship Id="rId54" Type="http://schemas.openxmlformats.org/officeDocument/2006/relationships/customXml" Target="../ink/ink1828.xml"/><Relationship Id="rId53" Type="http://schemas.openxmlformats.org/officeDocument/2006/relationships/image" Target="../media/image1800.png"/><Relationship Id="rId52" Type="http://schemas.openxmlformats.org/officeDocument/2006/relationships/customXml" Target="../ink/ink1827.xml"/><Relationship Id="rId51" Type="http://schemas.openxmlformats.org/officeDocument/2006/relationships/image" Target="../media/image1799.png"/><Relationship Id="rId50" Type="http://schemas.openxmlformats.org/officeDocument/2006/relationships/customXml" Target="../ink/ink1826.xml"/><Relationship Id="rId5" Type="http://schemas.openxmlformats.org/officeDocument/2006/relationships/image" Target="../media/image1777.png"/><Relationship Id="rId49" Type="http://schemas.openxmlformats.org/officeDocument/2006/relationships/image" Target="../media/image1798.png"/><Relationship Id="rId48" Type="http://schemas.openxmlformats.org/officeDocument/2006/relationships/customXml" Target="../ink/ink1825.xml"/><Relationship Id="rId47" Type="http://schemas.openxmlformats.org/officeDocument/2006/relationships/image" Target="../media/image1797.png"/><Relationship Id="rId46" Type="http://schemas.openxmlformats.org/officeDocument/2006/relationships/customXml" Target="../ink/ink1824.xml"/><Relationship Id="rId45" Type="http://schemas.openxmlformats.org/officeDocument/2006/relationships/image" Target="../media/image1796.png"/><Relationship Id="rId44" Type="http://schemas.openxmlformats.org/officeDocument/2006/relationships/customXml" Target="../ink/ink1823.xml"/><Relationship Id="rId43" Type="http://schemas.openxmlformats.org/officeDocument/2006/relationships/image" Target="../media/image1795.png"/><Relationship Id="rId42" Type="http://schemas.openxmlformats.org/officeDocument/2006/relationships/customXml" Target="../ink/ink1822.xml"/><Relationship Id="rId41" Type="http://schemas.openxmlformats.org/officeDocument/2006/relationships/image" Target="../media/image1794.png"/><Relationship Id="rId40" Type="http://schemas.openxmlformats.org/officeDocument/2006/relationships/customXml" Target="../ink/ink1821.xml"/><Relationship Id="rId4" Type="http://schemas.openxmlformats.org/officeDocument/2006/relationships/customXml" Target="../ink/ink1803.xml"/><Relationship Id="rId39" Type="http://schemas.openxmlformats.org/officeDocument/2006/relationships/image" Target="../media/image1793.png"/><Relationship Id="rId38" Type="http://schemas.openxmlformats.org/officeDocument/2006/relationships/customXml" Target="../ink/ink1820.xml"/><Relationship Id="rId37" Type="http://schemas.openxmlformats.org/officeDocument/2006/relationships/image" Target="../media/image1792.png"/><Relationship Id="rId36" Type="http://schemas.openxmlformats.org/officeDocument/2006/relationships/customXml" Target="../ink/ink1819.xml"/><Relationship Id="rId35" Type="http://schemas.openxmlformats.org/officeDocument/2006/relationships/image" Target="../media/image1791.png"/><Relationship Id="rId34" Type="http://schemas.openxmlformats.org/officeDocument/2006/relationships/customXml" Target="../ink/ink1818.xml"/><Relationship Id="rId33" Type="http://schemas.openxmlformats.org/officeDocument/2006/relationships/image" Target="../media/image1790.png"/><Relationship Id="rId32" Type="http://schemas.openxmlformats.org/officeDocument/2006/relationships/customXml" Target="../ink/ink1817.xml"/><Relationship Id="rId31" Type="http://schemas.openxmlformats.org/officeDocument/2006/relationships/image" Target="../media/image1789.png"/><Relationship Id="rId30" Type="http://schemas.openxmlformats.org/officeDocument/2006/relationships/customXml" Target="../ink/ink1816.xml"/><Relationship Id="rId3" Type="http://schemas.openxmlformats.org/officeDocument/2006/relationships/image" Target="../media/image1776.png"/><Relationship Id="rId29" Type="http://schemas.openxmlformats.org/officeDocument/2006/relationships/image" Target="../media/image1788.png"/><Relationship Id="rId28" Type="http://schemas.openxmlformats.org/officeDocument/2006/relationships/customXml" Target="../ink/ink1815.xml"/><Relationship Id="rId27" Type="http://schemas.openxmlformats.org/officeDocument/2006/relationships/image" Target="../media/image1787.png"/><Relationship Id="rId26" Type="http://schemas.openxmlformats.org/officeDocument/2006/relationships/customXml" Target="../ink/ink1814.xml"/><Relationship Id="rId25" Type="http://schemas.openxmlformats.org/officeDocument/2006/relationships/image" Target="../media/image1786.png"/><Relationship Id="rId24" Type="http://schemas.openxmlformats.org/officeDocument/2006/relationships/customXml" Target="../ink/ink1813.xml"/><Relationship Id="rId23" Type="http://schemas.openxmlformats.org/officeDocument/2006/relationships/image" Target="../media/image1785.png"/><Relationship Id="rId22" Type="http://schemas.openxmlformats.org/officeDocument/2006/relationships/customXml" Target="../ink/ink1812.xml"/><Relationship Id="rId21" Type="http://schemas.openxmlformats.org/officeDocument/2006/relationships/image" Target="../media/image1784.png"/><Relationship Id="rId20" Type="http://schemas.openxmlformats.org/officeDocument/2006/relationships/customXml" Target="../ink/ink1811.xml"/><Relationship Id="rId2" Type="http://schemas.openxmlformats.org/officeDocument/2006/relationships/customXml" Target="../ink/ink1802.xml"/><Relationship Id="rId19" Type="http://schemas.openxmlformats.org/officeDocument/2006/relationships/image" Target="../media/image1783.png"/><Relationship Id="rId18" Type="http://schemas.openxmlformats.org/officeDocument/2006/relationships/customXml" Target="../ink/ink1810.xml"/><Relationship Id="rId17" Type="http://schemas.openxmlformats.org/officeDocument/2006/relationships/image" Target="../media/image1782.png"/><Relationship Id="rId16" Type="http://schemas.openxmlformats.org/officeDocument/2006/relationships/customXml" Target="../ink/ink1809.xml"/><Relationship Id="rId15" Type="http://schemas.openxmlformats.org/officeDocument/2006/relationships/image" Target="../media/image1130.png"/><Relationship Id="rId14" Type="http://schemas.openxmlformats.org/officeDocument/2006/relationships/customXml" Target="../ink/ink1808.xml"/><Relationship Id="rId13" Type="http://schemas.openxmlformats.org/officeDocument/2006/relationships/image" Target="../media/image1781.png"/><Relationship Id="rId12" Type="http://schemas.openxmlformats.org/officeDocument/2006/relationships/customXml" Target="../ink/ink1807.xml"/><Relationship Id="rId11" Type="http://schemas.openxmlformats.org/officeDocument/2006/relationships/image" Target="../media/image1780.png"/><Relationship Id="rId10" Type="http://schemas.openxmlformats.org/officeDocument/2006/relationships/customXml" Target="../ink/ink1806.xml"/><Relationship Id="rId1" Type="http://schemas.openxmlformats.org/officeDocument/2006/relationships/image" Target="../media/image177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jpeg"/><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99" Type="http://schemas.openxmlformats.org/officeDocument/2006/relationships/customXml" Target="../ink/ink50.xml"/><Relationship Id="rId98" Type="http://schemas.openxmlformats.org/officeDocument/2006/relationships/image" Target="../media/image61.png"/><Relationship Id="rId97" Type="http://schemas.openxmlformats.org/officeDocument/2006/relationships/customXml" Target="../ink/ink49.xml"/><Relationship Id="rId96" Type="http://schemas.openxmlformats.org/officeDocument/2006/relationships/image" Target="../media/image60.png"/><Relationship Id="rId95" Type="http://schemas.openxmlformats.org/officeDocument/2006/relationships/customXml" Target="../ink/ink48.xml"/><Relationship Id="rId94" Type="http://schemas.openxmlformats.org/officeDocument/2006/relationships/image" Target="../media/image59.png"/><Relationship Id="rId93" Type="http://schemas.openxmlformats.org/officeDocument/2006/relationships/customXml" Target="../ink/ink47.xml"/><Relationship Id="rId92" Type="http://schemas.openxmlformats.org/officeDocument/2006/relationships/image" Target="../media/image58.png"/><Relationship Id="rId91" Type="http://schemas.openxmlformats.org/officeDocument/2006/relationships/customXml" Target="../ink/ink46.xml"/><Relationship Id="rId90" Type="http://schemas.openxmlformats.org/officeDocument/2006/relationships/image" Target="../media/image57.png"/><Relationship Id="rId9" Type="http://schemas.openxmlformats.org/officeDocument/2006/relationships/customXml" Target="../ink/ink5.xml"/><Relationship Id="rId89" Type="http://schemas.openxmlformats.org/officeDocument/2006/relationships/customXml" Target="../ink/ink45.xml"/><Relationship Id="rId88" Type="http://schemas.openxmlformats.org/officeDocument/2006/relationships/image" Target="../media/image56.png"/><Relationship Id="rId87" Type="http://schemas.openxmlformats.org/officeDocument/2006/relationships/customXml" Target="../ink/ink44.xml"/><Relationship Id="rId86" Type="http://schemas.openxmlformats.org/officeDocument/2006/relationships/image" Target="../media/image55.png"/><Relationship Id="rId85" Type="http://schemas.openxmlformats.org/officeDocument/2006/relationships/customXml" Target="../ink/ink43.xml"/><Relationship Id="rId84" Type="http://schemas.openxmlformats.org/officeDocument/2006/relationships/image" Target="../media/image54.png"/><Relationship Id="rId83" Type="http://schemas.openxmlformats.org/officeDocument/2006/relationships/customXml" Target="../ink/ink42.xml"/><Relationship Id="rId82" Type="http://schemas.openxmlformats.org/officeDocument/2006/relationships/image" Target="../media/image53.png"/><Relationship Id="rId81" Type="http://schemas.openxmlformats.org/officeDocument/2006/relationships/customXml" Target="../ink/ink41.xml"/><Relationship Id="rId80" Type="http://schemas.openxmlformats.org/officeDocument/2006/relationships/image" Target="../media/image52.png"/><Relationship Id="rId8" Type="http://schemas.openxmlformats.org/officeDocument/2006/relationships/image" Target="../media/image16.png"/><Relationship Id="rId79" Type="http://schemas.openxmlformats.org/officeDocument/2006/relationships/customXml" Target="../ink/ink40.xml"/><Relationship Id="rId78" Type="http://schemas.openxmlformats.org/officeDocument/2006/relationships/image" Target="../media/image51.png"/><Relationship Id="rId77" Type="http://schemas.openxmlformats.org/officeDocument/2006/relationships/customXml" Target="../ink/ink39.xml"/><Relationship Id="rId76" Type="http://schemas.openxmlformats.org/officeDocument/2006/relationships/image" Target="../media/image50.png"/><Relationship Id="rId75" Type="http://schemas.openxmlformats.org/officeDocument/2006/relationships/customXml" Target="../ink/ink38.xml"/><Relationship Id="rId74" Type="http://schemas.openxmlformats.org/officeDocument/2006/relationships/image" Target="../media/image49.png"/><Relationship Id="rId73" Type="http://schemas.openxmlformats.org/officeDocument/2006/relationships/customXml" Target="../ink/ink37.xml"/><Relationship Id="rId72" Type="http://schemas.openxmlformats.org/officeDocument/2006/relationships/image" Target="../media/image48.png"/><Relationship Id="rId71" Type="http://schemas.openxmlformats.org/officeDocument/2006/relationships/customXml" Target="../ink/ink36.xml"/><Relationship Id="rId70" Type="http://schemas.openxmlformats.org/officeDocument/2006/relationships/image" Target="../media/image47.png"/><Relationship Id="rId7" Type="http://schemas.openxmlformats.org/officeDocument/2006/relationships/customXml" Target="../ink/ink4.xml"/><Relationship Id="rId69" Type="http://schemas.openxmlformats.org/officeDocument/2006/relationships/customXml" Target="../ink/ink35.xml"/><Relationship Id="rId68" Type="http://schemas.openxmlformats.org/officeDocument/2006/relationships/image" Target="../media/image46.png"/><Relationship Id="rId67" Type="http://schemas.openxmlformats.org/officeDocument/2006/relationships/customXml" Target="../ink/ink34.xml"/><Relationship Id="rId66" Type="http://schemas.openxmlformats.org/officeDocument/2006/relationships/image" Target="../media/image45.png"/><Relationship Id="rId65" Type="http://schemas.openxmlformats.org/officeDocument/2006/relationships/customXml" Target="../ink/ink33.xml"/><Relationship Id="rId64" Type="http://schemas.openxmlformats.org/officeDocument/2006/relationships/image" Target="../media/image44.png"/><Relationship Id="rId63" Type="http://schemas.openxmlformats.org/officeDocument/2006/relationships/customXml" Target="../ink/ink32.xml"/><Relationship Id="rId62" Type="http://schemas.openxmlformats.org/officeDocument/2006/relationships/image" Target="../media/image43.png"/><Relationship Id="rId61" Type="http://schemas.openxmlformats.org/officeDocument/2006/relationships/customXml" Target="../ink/ink31.xml"/><Relationship Id="rId60" Type="http://schemas.openxmlformats.org/officeDocument/2006/relationships/image" Target="../media/image42.png"/><Relationship Id="rId6" Type="http://schemas.openxmlformats.org/officeDocument/2006/relationships/image" Target="../media/image15.png"/><Relationship Id="rId59" Type="http://schemas.openxmlformats.org/officeDocument/2006/relationships/customXml" Target="../ink/ink30.xml"/><Relationship Id="rId58" Type="http://schemas.openxmlformats.org/officeDocument/2006/relationships/image" Target="../media/image41.png"/><Relationship Id="rId57" Type="http://schemas.openxmlformats.org/officeDocument/2006/relationships/customXml" Target="../ink/ink29.xml"/><Relationship Id="rId56" Type="http://schemas.openxmlformats.org/officeDocument/2006/relationships/image" Target="../media/image40.png"/><Relationship Id="rId55" Type="http://schemas.openxmlformats.org/officeDocument/2006/relationships/customXml" Target="../ink/ink28.xml"/><Relationship Id="rId54" Type="http://schemas.openxmlformats.org/officeDocument/2006/relationships/image" Target="../media/image39.png"/><Relationship Id="rId53" Type="http://schemas.openxmlformats.org/officeDocument/2006/relationships/customXml" Target="../ink/ink27.xml"/><Relationship Id="rId52" Type="http://schemas.openxmlformats.org/officeDocument/2006/relationships/image" Target="../media/image38.png"/><Relationship Id="rId51" Type="http://schemas.openxmlformats.org/officeDocument/2006/relationships/customXml" Target="../ink/ink26.xml"/><Relationship Id="rId50" Type="http://schemas.openxmlformats.org/officeDocument/2006/relationships/image" Target="../media/image37.png"/><Relationship Id="rId5" Type="http://schemas.openxmlformats.org/officeDocument/2006/relationships/customXml" Target="../ink/ink3.xml"/><Relationship Id="rId49" Type="http://schemas.openxmlformats.org/officeDocument/2006/relationships/customXml" Target="../ink/ink25.xml"/><Relationship Id="rId48" Type="http://schemas.openxmlformats.org/officeDocument/2006/relationships/image" Target="../media/image36.png"/><Relationship Id="rId47" Type="http://schemas.openxmlformats.org/officeDocument/2006/relationships/customXml" Target="../ink/ink24.xml"/><Relationship Id="rId46" Type="http://schemas.openxmlformats.org/officeDocument/2006/relationships/image" Target="../media/image35.png"/><Relationship Id="rId45" Type="http://schemas.openxmlformats.org/officeDocument/2006/relationships/customXml" Target="../ink/ink23.xml"/><Relationship Id="rId44" Type="http://schemas.openxmlformats.org/officeDocument/2006/relationships/image" Target="../media/image34.png"/><Relationship Id="rId43" Type="http://schemas.openxmlformats.org/officeDocument/2006/relationships/customXml" Target="../ink/ink22.xml"/><Relationship Id="rId42" Type="http://schemas.openxmlformats.org/officeDocument/2006/relationships/image" Target="../media/image33.png"/><Relationship Id="rId41" Type="http://schemas.openxmlformats.org/officeDocument/2006/relationships/customXml" Target="../ink/ink21.xml"/><Relationship Id="rId40" Type="http://schemas.openxmlformats.org/officeDocument/2006/relationships/image" Target="../media/image32.png"/><Relationship Id="rId4" Type="http://schemas.openxmlformats.org/officeDocument/2006/relationships/image" Target="../media/image14.png"/><Relationship Id="rId39" Type="http://schemas.openxmlformats.org/officeDocument/2006/relationships/customXml" Target="../ink/ink20.xml"/><Relationship Id="rId38" Type="http://schemas.openxmlformats.org/officeDocument/2006/relationships/image" Target="../media/image31.png"/><Relationship Id="rId37" Type="http://schemas.openxmlformats.org/officeDocument/2006/relationships/customXml" Target="../ink/ink19.xml"/><Relationship Id="rId36" Type="http://schemas.openxmlformats.org/officeDocument/2006/relationships/image" Target="../media/image30.png"/><Relationship Id="rId35" Type="http://schemas.openxmlformats.org/officeDocument/2006/relationships/customXml" Target="../ink/ink18.xml"/><Relationship Id="rId34" Type="http://schemas.openxmlformats.org/officeDocument/2006/relationships/image" Target="../media/image29.png"/><Relationship Id="rId33" Type="http://schemas.openxmlformats.org/officeDocument/2006/relationships/customXml" Target="../ink/ink17.xml"/><Relationship Id="rId32" Type="http://schemas.openxmlformats.org/officeDocument/2006/relationships/image" Target="../media/image28.png"/><Relationship Id="rId31" Type="http://schemas.openxmlformats.org/officeDocument/2006/relationships/customXml" Target="../ink/ink16.xml"/><Relationship Id="rId30" Type="http://schemas.openxmlformats.org/officeDocument/2006/relationships/image" Target="../media/image27.png"/><Relationship Id="rId3" Type="http://schemas.openxmlformats.org/officeDocument/2006/relationships/customXml" Target="../ink/ink2.xml"/><Relationship Id="rId29" Type="http://schemas.openxmlformats.org/officeDocument/2006/relationships/customXml" Target="../ink/ink15.xml"/><Relationship Id="rId28" Type="http://schemas.openxmlformats.org/officeDocument/2006/relationships/image" Target="../media/image26.png"/><Relationship Id="rId27" Type="http://schemas.openxmlformats.org/officeDocument/2006/relationships/customXml" Target="../ink/ink14.xml"/><Relationship Id="rId26" Type="http://schemas.openxmlformats.org/officeDocument/2006/relationships/image" Target="../media/image25.png"/><Relationship Id="rId256" Type="http://schemas.openxmlformats.org/officeDocument/2006/relationships/notesSlide" Target="../notesSlides/notesSlide5.xml"/><Relationship Id="rId255" Type="http://schemas.openxmlformats.org/officeDocument/2006/relationships/slideLayout" Target="../slideLayouts/slideLayout13.xml"/><Relationship Id="rId254" Type="http://schemas.openxmlformats.org/officeDocument/2006/relationships/image" Target="../media/image139.png"/><Relationship Id="rId253" Type="http://schemas.openxmlformats.org/officeDocument/2006/relationships/customXml" Target="../ink/ink127.xml"/><Relationship Id="rId252" Type="http://schemas.openxmlformats.org/officeDocument/2006/relationships/image" Target="../media/image138.png"/><Relationship Id="rId251" Type="http://schemas.openxmlformats.org/officeDocument/2006/relationships/customXml" Target="../ink/ink126.xml"/><Relationship Id="rId250" Type="http://schemas.openxmlformats.org/officeDocument/2006/relationships/image" Target="../media/image137.png"/><Relationship Id="rId25" Type="http://schemas.openxmlformats.org/officeDocument/2006/relationships/customXml" Target="../ink/ink13.xml"/><Relationship Id="rId249" Type="http://schemas.openxmlformats.org/officeDocument/2006/relationships/customXml" Target="../ink/ink125.xml"/><Relationship Id="rId248" Type="http://schemas.openxmlformats.org/officeDocument/2006/relationships/image" Target="../media/image136.png"/><Relationship Id="rId247" Type="http://schemas.openxmlformats.org/officeDocument/2006/relationships/customXml" Target="../ink/ink124.xml"/><Relationship Id="rId246" Type="http://schemas.openxmlformats.org/officeDocument/2006/relationships/image" Target="../media/image135.png"/><Relationship Id="rId245" Type="http://schemas.openxmlformats.org/officeDocument/2006/relationships/customXml" Target="../ink/ink123.xml"/><Relationship Id="rId244" Type="http://schemas.openxmlformats.org/officeDocument/2006/relationships/image" Target="../media/image134.png"/><Relationship Id="rId243" Type="http://schemas.openxmlformats.org/officeDocument/2006/relationships/customXml" Target="../ink/ink122.xml"/><Relationship Id="rId242" Type="http://schemas.openxmlformats.org/officeDocument/2006/relationships/image" Target="../media/image133.png"/><Relationship Id="rId241" Type="http://schemas.openxmlformats.org/officeDocument/2006/relationships/customXml" Target="../ink/ink121.xml"/><Relationship Id="rId240" Type="http://schemas.openxmlformats.org/officeDocument/2006/relationships/image" Target="../media/image132.png"/><Relationship Id="rId24" Type="http://schemas.openxmlformats.org/officeDocument/2006/relationships/image" Target="../media/image24.png"/><Relationship Id="rId239" Type="http://schemas.openxmlformats.org/officeDocument/2006/relationships/customXml" Target="../ink/ink120.xml"/><Relationship Id="rId238" Type="http://schemas.openxmlformats.org/officeDocument/2006/relationships/image" Target="../media/image131.png"/><Relationship Id="rId237" Type="http://schemas.openxmlformats.org/officeDocument/2006/relationships/customXml" Target="../ink/ink119.xml"/><Relationship Id="rId236" Type="http://schemas.openxmlformats.org/officeDocument/2006/relationships/image" Target="../media/image130.png"/><Relationship Id="rId235" Type="http://schemas.openxmlformats.org/officeDocument/2006/relationships/customXml" Target="../ink/ink118.xml"/><Relationship Id="rId234" Type="http://schemas.openxmlformats.org/officeDocument/2006/relationships/image" Target="../media/image129.png"/><Relationship Id="rId233" Type="http://schemas.openxmlformats.org/officeDocument/2006/relationships/customXml" Target="../ink/ink117.xml"/><Relationship Id="rId232" Type="http://schemas.openxmlformats.org/officeDocument/2006/relationships/image" Target="../media/image128.png"/><Relationship Id="rId231" Type="http://schemas.openxmlformats.org/officeDocument/2006/relationships/customXml" Target="../ink/ink116.xml"/><Relationship Id="rId230" Type="http://schemas.openxmlformats.org/officeDocument/2006/relationships/image" Target="../media/image127.png"/><Relationship Id="rId23" Type="http://schemas.openxmlformats.org/officeDocument/2006/relationships/customXml" Target="../ink/ink12.xml"/><Relationship Id="rId229" Type="http://schemas.openxmlformats.org/officeDocument/2006/relationships/customXml" Target="../ink/ink115.xml"/><Relationship Id="rId228" Type="http://schemas.openxmlformats.org/officeDocument/2006/relationships/image" Target="../media/image126.png"/><Relationship Id="rId227" Type="http://schemas.openxmlformats.org/officeDocument/2006/relationships/customXml" Target="../ink/ink114.xml"/><Relationship Id="rId226" Type="http://schemas.openxmlformats.org/officeDocument/2006/relationships/image" Target="../media/image125.png"/><Relationship Id="rId225" Type="http://schemas.openxmlformats.org/officeDocument/2006/relationships/customXml" Target="../ink/ink113.xml"/><Relationship Id="rId224" Type="http://schemas.openxmlformats.org/officeDocument/2006/relationships/image" Target="../media/image124.png"/><Relationship Id="rId223" Type="http://schemas.openxmlformats.org/officeDocument/2006/relationships/customXml" Target="../ink/ink112.xml"/><Relationship Id="rId222" Type="http://schemas.openxmlformats.org/officeDocument/2006/relationships/image" Target="../media/image123.png"/><Relationship Id="rId221" Type="http://schemas.openxmlformats.org/officeDocument/2006/relationships/customXml" Target="../ink/ink111.xml"/><Relationship Id="rId220" Type="http://schemas.openxmlformats.org/officeDocument/2006/relationships/image" Target="../media/image122.png"/><Relationship Id="rId22" Type="http://schemas.openxmlformats.org/officeDocument/2006/relationships/image" Target="../media/image23.png"/><Relationship Id="rId219" Type="http://schemas.openxmlformats.org/officeDocument/2006/relationships/customXml" Target="../ink/ink110.xml"/><Relationship Id="rId218" Type="http://schemas.openxmlformats.org/officeDocument/2006/relationships/image" Target="../media/image121.png"/><Relationship Id="rId217" Type="http://schemas.openxmlformats.org/officeDocument/2006/relationships/customXml" Target="../ink/ink109.xml"/><Relationship Id="rId216" Type="http://schemas.openxmlformats.org/officeDocument/2006/relationships/image" Target="../media/image120.png"/><Relationship Id="rId215" Type="http://schemas.openxmlformats.org/officeDocument/2006/relationships/customXml" Target="../ink/ink108.xml"/><Relationship Id="rId214" Type="http://schemas.openxmlformats.org/officeDocument/2006/relationships/image" Target="../media/image119.png"/><Relationship Id="rId213" Type="http://schemas.openxmlformats.org/officeDocument/2006/relationships/customXml" Target="../ink/ink107.xml"/><Relationship Id="rId212" Type="http://schemas.openxmlformats.org/officeDocument/2006/relationships/image" Target="../media/image118.png"/><Relationship Id="rId211" Type="http://schemas.openxmlformats.org/officeDocument/2006/relationships/customXml" Target="../ink/ink106.xml"/><Relationship Id="rId210" Type="http://schemas.openxmlformats.org/officeDocument/2006/relationships/image" Target="../media/image117.png"/><Relationship Id="rId21" Type="http://schemas.openxmlformats.org/officeDocument/2006/relationships/customXml" Target="../ink/ink11.xml"/><Relationship Id="rId209" Type="http://schemas.openxmlformats.org/officeDocument/2006/relationships/customXml" Target="../ink/ink105.xml"/><Relationship Id="rId208" Type="http://schemas.openxmlformats.org/officeDocument/2006/relationships/image" Target="../media/image116.png"/><Relationship Id="rId207" Type="http://schemas.openxmlformats.org/officeDocument/2006/relationships/customXml" Target="../ink/ink104.xml"/><Relationship Id="rId206" Type="http://schemas.openxmlformats.org/officeDocument/2006/relationships/image" Target="../media/image115.png"/><Relationship Id="rId205" Type="http://schemas.openxmlformats.org/officeDocument/2006/relationships/customXml" Target="../ink/ink103.xml"/><Relationship Id="rId204" Type="http://schemas.openxmlformats.org/officeDocument/2006/relationships/image" Target="../media/image114.png"/><Relationship Id="rId203" Type="http://schemas.openxmlformats.org/officeDocument/2006/relationships/customXml" Target="../ink/ink102.xml"/><Relationship Id="rId202" Type="http://schemas.openxmlformats.org/officeDocument/2006/relationships/image" Target="../media/image113.png"/><Relationship Id="rId201" Type="http://schemas.openxmlformats.org/officeDocument/2006/relationships/customXml" Target="../ink/ink101.xml"/><Relationship Id="rId200" Type="http://schemas.openxmlformats.org/officeDocument/2006/relationships/image" Target="../media/image112.png"/><Relationship Id="rId20" Type="http://schemas.openxmlformats.org/officeDocument/2006/relationships/image" Target="../media/image22.png"/><Relationship Id="rId2" Type="http://schemas.openxmlformats.org/officeDocument/2006/relationships/image" Target="../media/image13.png"/><Relationship Id="rId199" Type="http://schemas.openxmlformats.org/officeDocument/2006/relationships/customXml" Target="../ink/ink100.xml"/><Relationship Id="rId198" Type="http://schemas.openxmlformats.org/officeDocument/2006/relationships/image" Target="../media/image111.png"/><Relationship Id="rId197" Type="http://schemas.openxmlformats.org/officeDocument/2006/relationships/customXml" Target="../ink/ink99.xml"/><Relationship Id="rId196" Type="http://schemas.openxmlformats.org/officeDocument/2006/relationships/image" Target="../media/image110.png"/><Relationship Id="rId195" Type="http://schemas.openxmlformats.org/officeDocument/2006/relationships/customXml" Target="../ink/ink98.xml"/><Relationship Id="rId194" Type="http://schemas.openxmlformats.org/officeDocument/2006/relationships/image" Target="../media/image109.png"/><Relationship Id="rId193" Type="http://schemas.openxmlformats.org/officeDocument/2006/relationships/customXml" Target="../ink/ink97.xml"/><Relationship Id="rId192" Type="http://schemas.openxmlformats.org/officeDocument/2006/relationships/image" Target="../media/image108.png"/><Relationship Id="rId191" Type="http://schemas.openxmlformats.org/officeDocument/2006/relationships/customXml" Target="../ink/ink96.xml"/><Relationship Id="rId190" Type="http://schemas.openxmlformats.org/officeDocument/2006/relationships/image" Target="../media/image107.png"/><Relationship Id="rId19" Type="http://schemas.openxmlformats.org/officeDocument/2006/relationships/customXml" Target="../ink/ink10.xml"/><Relationship Id="rId189" Type="http://schemas.openxmlformats.org/officeDocument/2006/relationships/customXml" Target="../ink/ink95.xml"/><Relationship Id="rId188" Type="http://schemas.openxmlformats.org/officeDocument/2006/relationships/image" Target="../media/image106.png"/><Relationship Id="rId187" Type="http://schemas.openxmlformats.org/officeDocument/2006/relationships/customXml" Target="../ink/ink94.xml"/><Relationship Id="rId186" Type="http://schemas.openxmlformats.org/officeDocument/2006/relationships/image" Target="../media/image105.png"/><Relationship Id="rId185" Type="http://schemas.openxmlformats.org/officeDocument/2006/relationships/customXml" Target="../ink/ink93.xml"/><Relationship Id="rId184" Type="http://schemas.openxmlformats.org/officeDocument/2006/relationships/image" Target="../media/image104.png"/><Relationship Id="rId183" Type="http://schemas.openxmlformats.org/officeDocument/2006/relationships/customXml" Target="../ink/ink92.xml"/><Relationship Id="rId182" Type="http://schemas.openxmlformats.org/officeDocument/2006/relationships/image" Target="../media/image103.png"/><Relationship Id="rId181" Type="http://schemas.openxmlformats.org/officeDocument/2006/relationships/customXml" Target="../ink/ink91.xml"/><Relationship Id="rId180" Type="http://schemas.openxmlformats.org/officeDocument/2006/relationships/image" Target="../media/image102.png"/><Relationship Id="rId18" Type="http://schemas.openxmlformats.org/officeDocument/2006/relationships/image" Target="../media/image21.png"/><Relationship Id="rId179" Type="http://schemas.openxmlformats.org/officeDocument/2006/relationships/customXml" Target="../ink/ink90.xml"/><Relationship Id="rId178" Type="http://schemas.openxmlformats.org/officeDocument/2006/relationships/image" Target="../media/image101.png"/><Relationship Id="rId177" Type="http://schemas.openxmlformats.org/officeDocument/2006/relationships/customXml" Target="../ink/ink89.xml"/><Relationship Id="rId176" Type="http://schemas.openxmlformats.org/officeDocument/2006/relationships/image" Target="../media/image100.png"/><Relationship Id="rId175" Type="http://schemas.openxmlformats.org/officeDocument/2006/relationships/customXml" Target="../ink/ink88.xml"/><Relationship Id="rId174" Type="http://schemas.openxmlformats.org/officeDocument/2006/relationships/image" Target="../media/image99.png"/><Relationship Id="rId173" Type="http://schemas.openxmlformats.org/officeDocument/2006/relationships/customXml" Target="../ink/ink87.xml"/><Relationship Id="rId172" Type="http://schemas.openxmlformats.org/officeDocument/2006/relationships/image" Target="../media/image98.png"/><Relationship Id="rId171" Type="http://schemas.openxmlformats.org/officeDocument/2006/relationships/customXml" Target="../ink/ink86.xml"/><Relationship Id="rId170" Type="http://schemas.openxmlformats.org/officeDocument/2006/relationships/image" Target="../media/image97.png"/><Relationship Id="rId17" Type="http://schemas.openxmlformats.org/officeDocument/2006/relationships/customXml" Target="../ink/ink9.xml"/><Relationship Id="rId169" Type="http://schemas.openxmlformats.org/officeDocument/2006/relationships/customXml" Target="../ink/ink85.xml"/><Relationship Id="rId168" Type="http://schemas.openxmlformats.org/officeDocument/2006/relationships/image" Target="../media/image96.png"/><Relationship Id="rId167" Type="http://schemas.openxmlformats.org/officeDocument/2006/relationships/customXml" Target="../ink/ink84.xml"/><Relationship Id="rId166" Type="http://schemas.openxmlformats.org/officeDocument/2006/relationships/image" Target="../media/image95.png"/><Relationship Id="rId165" Type="http://schemas.openxmlformats.org/officeDocument/2006/relationships/customXml" Target="../ink/ink83.xml"/><Relationship Id="rId164" Type="http://schemas.openxmlformats.org/officeDocument/2006/relationships/image" Target="../media/image94.png"/><Relationship Id="rId163" Type="http://schemas.openxmlformats.org/officeDocument/2006/relationships/customXml" Target="../ink/ink82.xml"/><Relationship Id="rId162" Type="http://schemas.openxmlformats.org/officeDocument/2006/relationships/image" Target="../media/image93.png"/><Relationship Id="rId161" Type="http://schemas.openxmlformats.org/officeDocument/2006/relationships/customXml" Target="../ink/ink81.xml"/><Relationship Id="rId160" Type="http://schemas.openxmlformats.org/officeDocument/2006/relationships/image" Target="../media/image92.png"/><Relationship Id="rId16" Type="http://schemas.openxmlformats.org/officeDocument/2006/relationships/image" Target="../media/image20.png"/><Relationship Id="rId159" Type="http://schemas.openxmlformats.org/officeDocument/2006/relationships/customXml" Target="../ink/ink80.xml"/><Relationship Id="rId158" Type="http://schemas.openxmlformats.org/officeDocument/2006/relationships/image" Target="../media/image91.png"/><Relationship Id="rId157" Type="http://schemas.openxmlformats.org/officeDocument/2006/relationships/customXml" Target="../ink/ink79.xml"/><Relationship Id="rId156" Type="http://schemas.openxmlformats.org/officeDocument/2006/relationships/image" Target="../media/image90.png"/><Relationship Id="rId155" Type="http://schemas.openxmlformats.org/officeDocument/2006/relationships/customXml" Target="../ink/ink78.xml"/><Relationship Id="rId154" Type="http://schemas.openxmlformats.org/officeDocument/2006/relationships/image" Target="../media/image89.png"/><Relationship Id="rId153" Type="http://schemas.openxmlformats.org/officeDocument/2006/relationships/customXml" Target="../ink/ink77.xml"/><Relationship Id="rId152" Type="http://schemas.openxmlformats.org/officeDocument/2006/relationships/image" Target="../media/image88.png"/><Relationship Id="rId151" Type="http://schemas.openxmlformats.org/officeDocument/2006/relationships/customXml" Target="../ink/ink76.xml"/><Relationship Id="rId150" Type="http://schemas.openxmlformats.org/officeDocument/2006/relationships/image" Target="../media/image87.png"/><Relationship Id="rId15" Type="http://schemas.openxmlformats.org/officeDocument/2006/relationships/customXml" Target="../ink/ink8.xml"/><Relationship Id="rId149" Type="http://schemas.openxmlformats.org/officeDocument/2006/relationships/customXml" Target="../ink/ink75.xml"/><Relationship Id="rId148" Type="http://schemas.openxmlformats.org/officeDocument/2006/relationships/image" Target="../media/image86.png"/><Relationship Id="rId147" Type="http://schemas.openxmlformats.org/officeDocument/2006/relationships/customXml" Target="../ink/ink74.xml"/><Relationship Id="rId146" Type="http://schemas.openxmlformats.org/officeDocument/2006/relationships/image" Target="../media/image85.png"/><Relationship Id="rId145" Type="http://schemas.openxmlformats.org/officeDocument/2006/relationships/customXml" Target="../ink/ink73.xml"/><Relationship Id="rId144" Type="http://schemas.openxmlformats.org/officeDocument/2006/relationships/image" Target="../media/image84.png"/><Relationship Id="rId143" Type="http://schemas.openxmlformats.org/officeDocument/2006/relationships/customXml" Target="../ink/ink72.xml"/><Relationship Id="rId142" Type="http://schemas.openxmlformats.org/officeDocument/2006/relationships/image" Target="../media/image83.png"/><Relationship Id="rId141" Type="http://schemas.openxmlformats.org/officeDocument/2006/relationships/customXml" Target="../ink/ink71.xml"/><Relationship Id="rId140" Type="http://schemas.openxmlformats.org/officeDocument/2006/relationships/image" Target="../media/image82.png"/><Relationship Id="rId14" Type="http://schemas.openxmlformats.org/officeDocument/2006/relationships/image" Target="../media/image19.png"/><Relationship Id="rId139" Type="http://schemas.openxmlformats.org/officeDocument/2006/relationships/customXml" Target="../ink/ink70.xml"/><Relationship Id="rId138" Type="http://schemas.openxmlformats.org/officeDocument/2006/relationships/image" Target="../media/image81.png"/><Relationship Id="rId137" Type="http://schemas.openxmlformats.org/officeDocument/2006/relationships/customXml" Target="../ink/ink69.xml"/><Relationship Id="rId136" Type="http://schemas.openxmlformats.org/officeDocument/2006/relationships/image" Target="../media/image80.png"/><Relationship Id="rId135" Type="http://schemas.openxmlformats.org/officeDocument/2006/relationships/customXml" Target="../ink/ink68.xml"/><Relationship Id="rId134" Type="http://schemas.openxmlformats.org/officeDocument/2006/relationships/image" Target="../media/image79.png"/><Relationship Id="rId133" Type="http://schemas.openxmlformats.org/officeDocument/2006/relationships/customXml" Target="../ink/ink67.xml"/><Relationship Id="rId132" Type="http://schemas.openxmlformats.org/officeDocument/2006/relationships/image" Target="../media/image78.png"/><Relationship Id="rId131" Type="http://schemas.openxmlformats.org/officeDocument/2006/relationships/customXml" Target="../ink/ink66.xml"/><Relationship Id="rId130" Type="http://schemas.openxmlformats.org/officeDocument/2006/relationships/image" Target="../media/image77.png"/><Relationship Id="rId13" Type="http://schemas.openxmlformats.org/officeDocument/2006/relationships/customXml" Target="../ink/ink7.xml"/><Relationship Id="rId129" Type="http://schemas.openxmlformats.org/officeDocument/2006/relationships/customXml" Target="../ink/ink65.xml"/><Relationship Id="rId128" Type="http://schemas.openxmlformats.org/officeDocument/2006/relationships/image" Target="../media/image76.png"/><Relationship Id="rId127" Type="http://schemas.openxmlformats.org/officeDocument/2006/relationships/customXml" Target="../ink/ink64.xml"/><Relationship Id="rId126" Type="http://schemas.openxmlformats.org/officeDocument/2006/relationships/image" Target="../media/image75.png"/><Relationship Id="rId125" Type="http://schemas.openxmlformats.org/officeDocument/2006/relationships/customXml" Target="../ink/ink63.xml"/><Relationship Id="rId124" Type="http://schemas.openxmlformats.org/officeDocument/2006/relationships/image" Target="../media/image74.png"/><Relationship Id="rId123" Type="http://schemas.openxmlformats.org/officeDocument/2006/relationships/customXml" Target="../ink/ink62.xml"/><Relationship Id="rId122" Type="http://schemas.openxmlformats.org/officeDocument/2006/relationships/image" Target="../media/image73.png"/><Relationship Id="rId121" Type="http://schemas.openxmlformats.org/officeDocument/2006/relationships/customXml" Target="../ink/ink61.xml"/><Relationship Id="rId120" Type="http://schemas.openxmlformats.org/officeDocument/2006/relationships/image" Target="../media/image72.png"/><Relationship Id="rId12" Type="http://schemas.openxmlformats.org/officeDocument/2006/relationships/image" Target="../media/image18.png"/><Relationship Id="rId119" Type="http://schemas.openxmlformats.org/officeDocument/2006/relationships/customXml" Target="../ink/ink60.xml"/><Relationship Id="rId118" Type="http://schemas.openxmlformats.org/officeDocument/2006/relationships/image" Target="../media/image71.png"/><Relationship Id="rId117" Type="http://schemas.openxmlformats.org/officeDocument/2006/relationships/customXml" Target="../ink/ink59.xml"/><Relationship Id="rId116" Type="http://schemas.openxmlformats.org/officeDocument/2006/relationships/image" Target="../media/image70.png"/><Relationship Id="rId115" Type="http://schemas.openxmlformats.org/officeDocument/2006/relationships/customXml" Target="../ink/ink58.xml"/><Relationship Id="rId114" Type="http://schemas.openxmlformats.org/officeDocument/2006/relationships/image" Target="../media/image69.png"/><Relationship Id="rId113" Type="http://schemas.openxmlformats.org/officeDocument/2006/relationships/customXml" Target="../ink/ink57.xml"/><Relationship Id="rId112" Type="http://schemas.openxmlformats.org/officeDocument/2006/relationships/image" Target="../media/image68.png"/><Relationship Id="rId111" Type="http://schemas.openxmlformats.org/officeDocument/2006/relationships/customXml" Target="../ink/ink56.xml"/><Relationship Id="rId110" Type="http://schemas.openxmlformats.org/officeDocument/2006/relationships/image" Target="../media/image67.png"/><Relationship Id="rId11" Type="http://schemas.openxmlformats.org/officeDocument/2006/relationships/customXml" Target="../ink/ink6.xml"/><Relationship Id="rId109" Type="http://schemas.openxmlformats.org/officeDocument/2006/relationships/customXml" Target="../ink/ink55.xml"/><Relationship Id="rId108" Type="http://schemas.openxmlformats.org/officeDocument/2006/relationships/image" Target="../media/image66.png"/><Relationship Id="rId107" Type="http://schemas.openxmlformats.org/officeDocument/2006/relationships/customXml" Target="../ink/ink54.xml"/><Relationship Id="rId106" Type="http://schemas.openxmlformats.org/officeDocument/2006/relationships/image" Target="../media/image65.png"/><Relationship Id="rId105" Type="http://schemas.openxmlformats.org/officeDocument/2006/relationships/customXml" Target="../ink/ink53.xml"/><Relationship Id="rId104" Type="http://schemas.openxmlformats.org/officeDocument/2006/relationships/image" Target="../media/image64.png"/><Relationship Id="rId103" Type="http://schemas.openxmlformats.org/officeDocument/2006/relationships/customXml" Target="../ink/ink52.xml"/><Relationship Id="rId102" Type="http://schemas.openxmlformats.org/officeDocument/2006/relationships/image" Target="../media/image63.png"/><Relationship Id="rId101" Type="http://schemas.openxmlformats.org/officeDocument/2006/relationships/customXml" Target="../ink/ink51.xml"/><Relationship Id="rId100" Type="http://schemas.openxmlformats.org/officeDocument/2006/relationships/image" Target="../media/image62.png"/><Relationship Id="rId10" Type="http://schemas.openxmlformats.org/officeDocument/2006/relationships/image" Target="../media/image17.png"/><Relationship Id="rId1"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fontScale="92500"/>
          </a:bodyPr>
          <a:lstStyle/>
          <a:p>
            <a:pPr>
              <a:lnSpc>
                <a:spcPts val="4200"/>
              </a:lnSpc>
            </a:pPr>
            <a:r>
              <a:rPr lang="zh-CN" altLang="en-US" sz="3600">
                <a:latin typeface="华文行楷" panose="02010800040101010101" pitchFamily="2" charset="-122"/>
                <a:ea typeface="华文行楷" panose="02010800040101010101" pitchFamily="2" charset="-122"/>
              </a:rPr>
              <a:t>本课件包括演示文稿、示例、代码、题库、视频和声音等内容，北风网和讲师拥有完全知识产权；只限于善意学习者在本课程使用，不得在课程范围外向任何第三方散播。任何其他人</a:t>
            </a:r>
            <a:r>
              <a:rPr lang="zh-CN" altLang="en-US" sz="3600" smtClean="0">
                <a:latin typeface="华文行楷" panose="02010800040101010101" pitchFamily="2" charset="-122"/>
                <a:ea typeface="华文行楷" panose="02010800040101010101" pitchFamily="2" charset="-122"/>
              </a:rPr>
              <a:t>或者</a:t>
            </a:r>
            <a:r>
              <a:rPr lang="zh-CN" altLang="en-US" sz="3600">
                <a:latin typeface="华文行楷" panose="02010800040101010101" pitchFamily="2" charset="-122"/>
                <a:ea typeface="华文行楷" panose="02010800040101010101" pitchFamily="2" charset="-122"/>
              </a:rPr>
              <a:t>机构</a:t>
            </a:r>
            <a:r>
              <a:rPr lang="zh-CN" altLang="en-US" sz="3600" smtClean="0">
                <a:latin typeface="华文行楷" panose="02010800040101010101" pitchFamily="2" charset="-122"/>
                <a:ea typeface="华文行楷" panose="02010800040101010101" pitchFamily="2" charset="-122"/>
              </a:rPr>
              <a:t>不得</a:t>
            </a:r>
            <a:r>
              <a:rPr lang="zh-CN" altLang="en-US" sz="3600">
                <a:latin typeface="华文行楷" panose="02010800040101010101" pitchFamily="2" charset="-122"/>
                <a:ea typeface="华文行楷" panose="02010800040101010101" pitchFamily="2" charset="-122"/>
              </a:rPr>
              <a:t>盗版、复制、仿造其中的创意和内容，我们保留一切通过法律手段追究违反者的权利</a:t>
            </a:r>
            <a:r>
              <a:rPr lang="zh-CN" altLang="en-US" sz="3600" smtClean="0">
                <a:latin typeface="华文行楷" panose="02010800040101010101" pitchFamily="2" charset="-122"/>
                <a:ea typeface="华文行楷" panose="02010800040101010101" pitchFamily="2" charset="-122"/>
              </a:rPr>
              <a:t>。</a:t>
            </a:r>
            <a:endParaRPr lang="en-US" altLang="zh-CN" sz="3600" smtClean="0">
              <a:latin typeface="华文行楷" panose="02010800040101010101" pitchFamily="2" charset="-122"/>
              <a:ea typeface="华文行楷" panose="02010800040101010101" pitchFamily="2" charset="-122"/>
            </a:endParaRPr>
          </a:p>
          <a:p>
            <a:pPr>
              <a:lnSpc>
                <a:spcPts val="4200"/>
              </a:lnSpc>
            </a:pPr>
            <a:r>
              <a:rPr lang="zh-CN" altLang="en-US" sz="3600" smtClean="0">
                <a:latin typeface="华文行楷" panose="02010800040101010101" pitchFamily="2" charset="-122"/>
                <a:ea typeface="华文行楷" panose="02010800040101010101" pitchFamily="2" charset="-122"/>
              </a:rPr>
              <a:t>课程详情请咨询</a:t>
            </a:r>
            <a:endParaRPr lang="en-US" altLang="zh-CN" sz="3600" smtClean="0">
              <a:latin typeface="华文行楷" panose="02010800040101010101" pitchFamily="2" charset="-122"/>
              <a:ea typeface="华文行楷" panose="02010800040101010101" pitchFamily="2" charset="-122"/>
            </a:endParaRPr>
          </a:p>
          <a:p>
            <a:pPr lvl="1">
              <a:lnSpc>
                <a:spcPts val="4200"/>
              </a:lnSpc>
            </a:pPr>
            <a:r>
              <a:rPr lang="zh-CN" altLang="en-US" sz="3200" smtClean="0">
                <a:latin typeface="华文行楷" panose="02010800040101010101" pitchFamily="2" charset="-122"/>
                <a:ea typeface="华文行楷" panose="02010800040101010101" pitchFamily="2" charset="-122"/>
              </a:rPr>
              <a:t>微信公众号：北风教育</a:t>
            </a:r>
            <a:endParaRPr lang="en-US" altLang="zh-CN" sz="3200" smtClean="0">
              <a:latin typeface="华文行楷" panose="02010800040101010101" pitchFamily="2" charset="-122"/>
              <a:ea typeface="华文行楷" panose="02010800040101010101" pitchFamily="2" charset="-122"/>
            </a:endParaRPr>
          </a:p>
          <a:p>
            <a:pPr lvl="1">
              <a:lnSpc>
                <a:spcPts val="4200"/>
              </a:lnSpc>
            </a:pPr>
            <a:r>
              <a:rPr lang="zh-CN" altLang="en-US" sz="3200" smtClean="0">
                <a:latin typeface="华文行楷" panose="02010800040101010101" pitchFamily="2" charset="-122"/>
                <a:ea typeface="华文行楷" panose="02010800040101010101" pitchFamily="2" charset="-122"/>
              </a:rPr>
              <a:t>官方网址：</a:t>
            </a:r>
            <a:r>
              <a:rPr lang="en-US" altLang="zh-CN" sz="3200">
                <a:latin typeface="华文行楷" panose="02010800040101010101" pitchFamily="2" charset="-122"/>
                <a:ea typeface="华文行楷" panose="02010800040101010101" pitchFamily="2" charset="-122"/>
              </a:rPr>
              <a:t>http://www.ibeifeng.com/</a:t>
            </a:r>
            <a:endParaRPr lang="zh-CN" altLang="en-US" sz="3200">
              <a:latin typeface="华文行楷" panose="02010800040101010101" pitchFamily="2" charset="-122"/>
              <a:ea typeface="华文行楷" panose="02010800040101010101" pitchFamily="2" charset="-122"/>
            </a:endParaRPr>
          </a:p>
        </p:txBody>
      </p:sp>
      <p:sp>
        <p:nvSpPr>
          <p:cNvPr id="3" name="标题 2"/>
          <p:cNvSpPr>
            <a:spLocks noGrp="1"/>
          </p:cNvSpPr>
          <p:nvPr>
            <p:ph type="title"/>
          </p:nvPr>
        </p:nvSpPr>
        <p:spPr/>
        <p:txBody>
          <a:bodyPr>
            <a:normAutofit/>
          </a:bodyPr>
          <a:lstStyle/>
          <a:p>
            <a:r>
              <a:rPr lang="zh-CN" altLang="en-US" sz="4400" smtClean="0"/>
              <a:t>法律声明</a:t>
            </a:r>
            <a:endParaRPr lang="zh-CN" altLang="en-US" sz="4400"/>
          </a:p>
        </p:txBody>
      </p:sp>
      <p:pic>
        <p:nvPicPr>
          <p:cNvPr id="1028" name="Picture 4" descr="http://www.ibeifeng.com/themes/newibeifeng/images/bfjywx.jpg"/>
          <p:cNvPicPr>
            <a:picLocks noChangeAspect="1" noChangeArrowheads="1"/>
          </p:cNvPicPr>
          <p:nvPr/>
        </p:nvPicPr>
        <p:blipFill rotWithShape="1">
          <a:blip r:embed="rId1">
            <a:extLst>
              <a:ext uri="{28A0092B-C50C-407E-A947-70E740481C1C}">
                <a14:useLocalDpi xmlns:a14="http://schemas.microsoft.com/office/drawing/2010/main" val="0"/>
              </a:ext>
            </a:extLst>
          </a:blip>
          <a:srcRect l="10866" t="9333" r="11517" b="24001"/>
          <a:stretch>
            <a:fillRect/>
          </a:stretch>
        </p:blipFill>
        <p:spPr bwMode="auto">
          <a:xfrm>
            <a:off x="8687494" y="4129572"/>
            <a:ext cx="2376265" cy="23762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概率无向图</a:t>
            </a:r>
            <a:endParaRPr lang="zh-CN" altLang="en-US" dirty="0"/>
          </a:p>
        </p:txBody>
      </p:sp>
      <p:sp>
        <p:nvSpPr>
          <p:cNvPr id="6" name="内容占位符 5"/>
          <p:cNvSpPr>
            <a:spLocks noGrp="1"/>
          </p:cNvSpPr>
          <p:nvPr>
            <p:ph idx="13"/>
          </p:nvPr>
        </p:nvSpPr>
        <p:spPr/>
        <p:txBody>
          <a:bodyPr/>
          <a:lstStyle/>
          <a:p>
            <a:r>
              <a:rPr lang="en-US" altLang="zh-CN" sz="2400" dirty="0" smtClean="0">
                <a:sym typeface="+mn-ea"/>
              </a:rPr>
              <a:t>MRF</a:t>
            </a:r>
            <a:r>
              <a:rPr lang="zh-CN" altLang="en-US" sz="2400" dirty="0" smtClean="0">
                <a:sym typeface="+mn-ea"/>
              </a:rPr>
              <a:t>：概率无向图模型(probabilistic undireoted graphical model)，又称为马尔可夫随机场(Markov random field)，是一个可以由无向图表示的联合概率分布。</a:t>
            </a:r>
            <a:endParaRPr lang="zh-CN" altLang="en-US" sz="2400" dirty="0" smtClean="0">
              <a:sym typeface="+mn-ea"/>
            </a:endParaRPr>
          </a:p>
          <a:p>
            <a:r>
              <a:rPr lang="zh-CN" altLang="en-US" sz="2400" dirty="0" smtClean="0">
                <a:sym typeface="+mn-ea"/>
              </a:rPr>
              <a:t>前提条件：马尔科夫性是是保证或者判断概率图是否为概率无向图的条件。</a:t>
            </a:r>
            <a:endParaRPr lang="zh-CN" altLang="en-US" sz="2400" dirty="0" smtClean="0">
              <a:sym typeface="+mn-ea"/>
            </a:endParaRPr>
          </a:p>
          <a:p>
            <a:r>
              <a:rPr lang="zh-CN" altLang="en-US" sz="2400" dirty="0" smtClean="0">
                <a:sym typeface="+mn-ea"/>
              </a:rPr>
              <a:t>马尔科夫性：无向图每个节点总只受相连节点的影响。</a:t>
            </a:r>
            <a:endParaRPr lang="zh-CN" altLang="en-US" sz="2400" dirty="0" smtClean="0">
              <a:sym typeface="+mn-ea"/>
            </a:endParaRPr>
          </a:p>
          <a:p>
            <a:pPr marL="0" indent="0">
              <a:buNone/>
            </a:pPr>
            <a:endParaRPr lang="zh-CN" altLang="en-US" sz="2400" dirty="0"/>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4865370" y="4286885"/>
              <a:ext cx="165100" cy="107950"/>
            </p14:xfrm>
          </p:contentPart>
        </mc:Choice>
        <mc:Fallback xmlns="">
          <p:pic>
            <p:nvPicPr>
              <p:cNvPr id="2" name="墨迹 1"/>
            </p:nvPicPr>
            <p:blipFill>
              <a:blip r:embed="rId2"/>
            </p:blipFill>
            <p:spPr>
              <a:xfrm>
                <a:off x="4865370" y="4286885"/>
                <a:ext cx="165100" cy="1079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6066155" y="4286885"/>
              <a:ext cx="234950" cy="152400"/>
            </p14:xfrm>
          </p:contentPart>
        </mc:Choice>
        <mc:Fallback xmlns="">
          <p:pic>
            <p:nvPicPr>
              <p:cNvPr id="4" name="墨迹 3"/>
            </p:nvPicPr>
            <p:blipFill>
              <a:blip r:embed="rId4"/>
            </p:blipFill>
            <p:spPr>
              <a:xfrm>
                <a:off x="6066155" y="4286885"/>
                <a:ext cx="234950" cy="1524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4852670" y="5544185"/>
              <a:ext cx="228600" cy="133350"/>
            </p14:xfrm>
          </p:contentPart>
        </mc:Choice>
        <mc:Fallback xmlns="">
          <p:pic>
            <p:nvPicPr>
              <p:cNvPr id="5" name="墨迹 4"/>
            </p:nvPicPr>
            <p:blipFill>
              <a:blip r:embed="rId6"/>
            </p:blipFill>
            <p:spPr>
              <a:xfrm>
                <a:off x="4852670" y="5544185"/>
                <a:ext cx="228600" cy="1333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6174105" y="5499735"/>
              <a:ext cx="203200" cy="133350"/>
            </p14:xfrm>
          </p:contentPart>
        </mc:Choice>
        <mc:Fallback xmlns="">
          <p:pic>
            <p:nvPicPr>
              <p:cNvPr id="7" name="墨迹 6"/>
            </p:nvPicPr>
            <p:blipFill>
              <a:blip r:embed="rId8"/>
            </p:blipFill>
            <p:spPr>
              <a:xfrm>
                <a:off x="6174105" y="5499735"/>
                <a:ext cx="203200" cy="1333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4909820" y="4439285"/>
              <a:ext cx="76200" cy="1066800"/>
            </p14:xfrm>
          </p:contentPart>
        </mc:Choice>
        <mc:Fallback xmlns="">
          <p:pic>
            <p:nvPicPr>
              <p:cNvPr id="8" name="墨迹 7"/>
            </p:nvPicPr>
            <p:blipFill>
              <a:blip r:embed="rId10"/>
            </p:blipFill>
            <p:spPr>
              <a:xfrm>
                <a:off x="4909820" y="4439285"/>
                <a:ext cx="76200" cy="10668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5119370" y="5575935"/>
              <a:ext cx="1061085" cy="69850"/>
            </p14:xfrm>
          </p:contentPart>
        </mc:Choice>
        <mc:Fallback xmlns="">
          <p:pic>
            <p:nvPicPr>
              <p:cNvPr id="9" name="墨迹 8"/>
            </p:nvPicPr>
            <p:blipFill>
              <a:blip r:embed="rId12"/>
            </p:blipFill>
            <p:spPr>
              <a:xfrm>
                <a:off x="5119370" y="5575935"/>
                <a:ext cx="1061085" cy="698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6218555" y="4439285"/>
              <a:ext cx="12700" cy="1085850"/>
            </p14:xfrm>
          </p:contentPart>
        </mc:Choice>
        <mc:Fallback xmlns="">
          <p:pic>
            <p:nvPicPr>
              <p:cNvPr id="10" name="墨迹 9"/>
            </p:nvPicPr>
            <p:blipFill>
              <a:blip r:embed="rId14"/>
            </p:blipFill>
            <p:spPr>
              <a:xfrm>
                <a:off x="6218555" y="4439285"/>
                <a:ext cx="12700" cy="10858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6231255" y="5506085"/>
              <a:ext cx="31750" cy="6350"/>
            </p14:xfrm>
          </p:contentPart>
        </mc:Choice>
        <mc:Fallback xmlns="">
          <p:pic>
            <p:nvPicPr>
              <p:cNvPr id="11" name="墨迹 10"/>
            </p:nvPicPr>
            <p:blipFill>
              <a:blip r:embed="rId16"/>
            </p:blipFill>
            <p:spPr>
              <a:xfrm>
                <a:off x="6231255" y="5506085"/>
                <a:ext cx="31750" cy="63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5049520" y="4350385"/>
              <a:ext cx="1048385" cy="31750"/>
            </p14:xfrm>
          </p:contentPart>
        </mc:Choice>
        <mc:Fallback xmlns="">
          <p:pic>
            <p:nvPicPr>
              <p:cNvPr id="12" name="墨迹 11"/>
            </p:nvPicPr>
            <p:blipFill>
              <a:blip r:embed="rId18"/>
            </p:blipFill>
            <p:spPr>
              <a:xfrm>
                <a:off x="5049520" y="4350385"/>
                <a:ext cx="1048385" cy="317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6116955" y="4318635"/>
              <a:ext cx="360" cy="12700"/>
            </p14:xfrm>
          </p:contentPart>
        </mc:Choice>
        <mc:Fallback xmlns="">
          <p:pic>
            <p:nvPicPr>
              <p:cNvPr id="13" name="墨迹 12"/>
            </p:nvPicPr>
            <p:blipFill>
              <a:blip r:embed="rId20"/>
            </p:blipFill>
            <p:spPr>
              <a:xfrm>
                <a:off x="6116955" y="4318635"/>
                <a:ext cx="360" cy="127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4909820" y="5404485"/>
              <a:ext cx="50800" cy="152400"/>
            </p14:xfrm>
          </p:contentPart>
        </mc:Choice>
        <mc:Fallback xmlns="">
          <p:pic>
            <p:nvPicPr>
              <p:cNvPr id="14" name="墨迹 13"/>
            </p:nvPicPr>
            <p:blipFill>
              <a:blip r:embed="rId22"/>
            </p:blipFill>
            <p:spPr>
              <a:xfrm>
                <a:off x="4909820" y="5404485"/>
                <a:ext cx="50800" cy="1524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4357370" y="4134485"/>
              <a:ext cx="146050" cy="190500"/>
            </p14:xfrm>
          </p:contentPart>
        </mc:Choice>
        <mc:Fallback xmlns="">
          <p:pic>
            <p:nvPicPr>
              <p:cNvPr id="15" name="墨迹 14"/>
            </p:nvPicPr>
            <p:blipFill>
              <a:blip r:embed="rId24"/>
            </p:blipFill>
            <p:spPr>
              <a:xfrm>
                <a:off x="4357370" y="4134485"/>
                <a:ext cx="146050" cy="1905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4465320" y="4236085"/>
              <a:ext cx="146050" cy="228600"/>
            </p14:xfrm>
          </p:contentPart>
        </mc:Choice>
        <mc:Fallback xmlns="">
          <p:pic>
            <p:nvPicPr>
              <p:cNvPr id="16" name="墨迹 15"/>
            </p:nvPicPr>
            <p:blipFill>
              <a:blip r:embed="rId26"/>
            </p:blipFill>
            <p:spPr>
              <a:xfrm>
                <a:off x="4465320" y="4236085"/>
                <a:ext cx="146050" cy="2286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4573270" y="4420235"/>
              <a:ext cx="360" cy="158750"/>
            </p14:xfrm>
          </p:contentPart>
        </mc:Choice>
        <mc:Fallback xmlns="">
          <p:pic>
            <p:nvPicPr>
              <p:cNvPr id="17" name="墨迹 16"/>
            </p:nvPicPr>
            <p:blipFill>
              <a:blip r:embed="rId28"/>
            </p:blipFill>
            <p:spPr>
              <a:xfrm>
                <a:off x="4573270" y="4420235"/>
                <a:ext cx="360" cy="15875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4395470" y="5525135"/>
              <a:ext cx="146050" cy="101600"/>
            </p14:xfrm>
          </p:contentPart>
        </mc:Choice>
        <mc:Fallback xmlns="">
          <p:pic>
            <p:nvPicPr>
              <p:cNvPr id="18" name="墨迹 17"/>
            </p:nvPicPr>
            <p:blipFill>
              <a:blip r:embed="rId30"/>
            </p:blipFill>
            <p:spPr>
              <a:xfrm>
                <a:off x="4395470" y="5525135"/>
                <a:ext cx="146050" cy="1016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4490720" y="5525135"/>
              <a:ext cx="120650" cy="222250"/>
            </p14:xfrm>
          </p:contentPart>
        </mc:Choice>
        <mc:Fallback xmlns="">
          <p:pic>
            <p:nvPicPr>
              <p:cNvPr id="19" name="墨迹 18"/>
            </p:nvPicPr>
            <p:blipFill>
              <a:blip r:embed="rId32"/>
            </p:blipFill>
            <p:spPr>
              <a:xfrm>
                <a:off x="4490720" y="5525135"/>
                <a:ext cx="120650" cy="22225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4611370" y="5715635"/>
              <a:ext cx="412750" cy="133350"/>
            </p14:xfrm>
          </p:contentPart>
        </mc:Choice>
        <mc:Fallback xmlns="">
          <p:pic>
            <p:nvPicPr>
              <p:cNvPr id="20" name="墨迹 19"/>
            </p:nvPicPr>
            <p:blipFill>
              <a:blip r:embed="rId34"/>
            </p:blipFill>
            <p:spPr>
              <a:xfrm>
                <a:off x="4611370" y="5715635"/>
                <a:ext cx="412750" cy="13335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6345555" y="5823585"/>
              <a:ext cx="152400" cy="50800"/>
            </p14:xfrm>
          </p:contentPart>
        </mc:Choice>
        <mc:Fallback xmlns="">
          <p:pic>
            <p:nvPicPr>
              <p:cNvPr id="21" name="墨迹 20"/>
            </p:nvPicPr>
            <p:blipFill>
              <a:blip r:embed="rId36"/>
            </p:blipFill>
            <p:spPr>
              <a:xfrm>
                <a:off x="6345555" y="5823585"/>
                <a:ext cx="152400" cy="508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6440805" y="5753735"/>
              <a:ext cx="95250" cy="254000"/>
            </p14:xfrm>
          </p:contentPart>
        </mc:Choice>
        <mc:Fallback xmlns="">
          <p:pic>
            <p:nvPicPr>
              <p:cNvPr id="22" name="墨迹 21"/>
            </p:nvPicPr>
            <p:blipFill>
              <a:blip r:embed="rId38"/>
            </p:blipFill>
            <p:spPr>
              <a:xfrm>
                <a:off x="6440805" y="5753735"/>
                <a:ext cx="95250" cy="2540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墨迹 22"/>
              <p14:cNvContentPartPr/>
              <p14:nvPr/>
            </p14:nvContentPartPr>
            <p14:xfrm>
              <a:off x="6485255" y="5880735"/>
              <a:ext cx="120650" cy="228600"/>
            </p14:xfrm>
          </p:contentPart>
        </mc:Choice>
        <mc:Fallback xmlns="">
          <p:pic>
            <p:nvPicPr>
              <p:cNvPr id="23" name="墨迹 22"/>
            </p:nvPicPr>
            <p:blipFill>
              <a:blip r:embed="rId40"/>
            </p:blipFill>
            <p:spPr>
              <a:xfrm>
                <a:off x="6485255" y="5880735"/>
                <a:ext cx="120650" cy="22860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墨迹 23"/>
              <p14:cNvContentPartPr/>
              <p14:nvPr/>
            </p14:nvContentPartPr>
            <p14:xfrm>
              <a:off x="6409055" y="4229735"/>
              <a:ext cx="127000" cy="139700"/>
            </p14:xfrm>
          </p:contentPart>
        </mc:Choice>
        <mc:Fallback xmlns="">
          <p:pic>
            <p:nvPicPr>
              <p:cNvPr id="24" name="墨迹 23"/>
            </p:nvPicPr>
            <p:blipFill>
              <a:blip r:embed="rId42"/>
            </p:blipFill>
            <p:spPr>
              <a:xfrm>
                <a:off x="6409055" y="4229735"/>
                <a:ext cx="127000" cy="1397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墨迹 24"/>
              <p14:cNvContentPartPr/>
              <p14:nvPr/>
            </p14:nvContentPartPr>
            <p14:xfrm>
              <a:off x="6497955" y="4210685"/>
              <a:ext cx="127000" cy="285750"/>
            </p14:xfrm>
          </p:contentPart>
        </mc:Choice>
        <mc:Fallback xmlns="">
          <p:pic>
            <p:nvPicPr>
              <p:cNvPr id="25" name="墨迹 24"/>
            </p:nvPicPr>
            <p:blipFill>
              <a:blip r:embed="rId44"/>
            </p:blipFill>
            <p:spPr>
              <a:xfrm>
                <a:off x="6497955" y="4210685"/>
                <a:ext cx="127000" cy="28575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6" name="墨迹 25"/>
              <p14:cNvContentPartPr/>
              <p14:nvPr/>
            </p14:nvContentPartPr>
            <p14:xfrm>
              <a:off x="6650355" y="4426585"/>
              <a:ext cx="196850" cy="88900"/>
            </p14:xfrm>
          </p:contentPart>
        </mc:Choice>
        <mc:Fallback xmlns="">
          <p:pic>
            <p:nvPicPr>
              <p:cNvPr id="26" name="墨迹 25"/>
            </p:nvPicPr>
            <p:blipFill>
              <a:blip r:embed="rId46"/>
            </p:blipFill>
            <p:spPr>
              <a:xfrm>
                <a:off x="6650355" y="4426585"/>
                <a:ext cx="196850" cy="8890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7" name="墨迹 26"/>
              <p14:cNvContentPartPr/>
              <p14:nvPr/>
            </p14:nvContentPartPr>
            <p14:xfrm>
              <a:off x="6637655" y="4432935"/>
              <a:ext cx="139700" cy="342900"/>
            </p14:xfrm>
          </p:contentPart>
        </mc:Choice>
        <mc:Fallback xmlns="">
          <p:pic>
            <p:nvPicPr>
              <p:cNvPr id="27" name="墨迹 26"/>
            </p:nvPicPr>
            <p:blipFill>
              <a:blip r:embed="rId48"/>
            </p:blipFill>
            <p:spPr>
              <a:xfrm>
                <a:off x="6637655" y="4432935"/>
                <a:ext cx="139700" cy="3429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8" name="墨迹 27"/>
              <p14:cNvContentPartPr/>
              <p14:nvPr/>
            </p14:nvContentPartPr>
            <p14:xfrm>
              <a:off x="5043170" y="4432935"/>
              <a:ext cx="1156335" cy="1181100"/>
            </p14:xfrm>
          </p:contentPart>
        </mc:Choice>
        <mc:Fallback xmlns="">
          <p:pic>
            <p:nvPicPr>
              <p:cNvPr id="28" name="墨迹 27"/>
            </p:nvPicPr>
            <p:blipFill>
              <a:blip r:embed="rId50"/>
            </p:blipFill>
            <p:spPr>
              <a:xfrm>
                <a:off x="5043170" y="4432935"/>
                <a:ext cx="1156335" cy="118110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9" name="墨迹 28"/>
              <p14:cNvContentPartPr/>
              <p14:nvPr/>
            </p14:nvContentPartPr>
            <p14:xfrm>
              <a:off x="7743190" y="4248785"/>
              <a:ext cx="19050" cy="508000"/>
            </p14:xfrm>
          </p:contentPart>
        </mc:Choice>
        <mc:Fallback xmlns="">
          <p:pic>
            <p:nvPicPr>
              <p:cNvPr id="29" name="墨迹 28"/>
            </p:nvPicPr>
            <p:blipFill>
              <a:blip r:embed="rId52"/>
            </p:blipFill>
            <p:spPr>
              <a:xfrm>
                <a:off x="7743190" y="4248785"/>
                <a:ext cx="19050" cy="50800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0" name="墨迹 29"/>
              <p14:cNvContentPartPr/>
              <p14:nvPr/>
            </p14:nvContentPartPr>
            <p14:xfrm>
              <a:off x="7743190" y="4261485"/>
              <a:ext cx="139700" cy="196850"/>
            </p14:xfrm>
          </p:contentPart>
        </mc:Choice>
        <mc:Fallback xmlns="">
          <p:pic>
            <p:nvPicPr>
              <p:cNvPr id="30" name="墨迹 29"/>
            </p:nvPicPr>
            <p:blipFill>
              <a:blip r:embed="rId54"/>
            </p:blipFill>
            <p:spPr>
              <a:xfrm>
                <a:off x="7743190" y="4261485"/>
                <a:ext cx="139700" cy="19685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1" name="墨迹 30"/>
              <p14:cNvContentPartPr/>
              <p14:nvPr/>
            </p14:nvContentPartPr>
            <p14:xfrm>
              <a:off x="7984490" y="4248785"/>
              <a:ext cx="76200" cy="406400"/>
            </p14:xfrm>
          </p:contentPart>
        </mc:Choice>
        <mc:Fallback xmlns="">
          <p:pic>
            <p:nvPicPr>
              <p:cNvPr id="31" name="墨迹 30"/>
            </p:nvPicPr>
            <p:blipFill>
              <a:blip r:embed="rId56"/>
            </p:blipFill>
            <p:spPr>
              <a:xfrm>
                <a:off x="7984490" y="4248785"/>
                <a:ext cx="76200" cy="40640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2" name="墨迹 31"/>
              <p14:cNvContentPartPr/>
              <p14:nvPr/>
            </p14:nvContentPartPr>
            <p14:xfrm>
              <a:off x="8232140" y="4293235"/>
              <a:ext cx="88900" cy="107950"/>
            </p14:xfrm>
          </p:contentPart>
        </mc:Choice>
        <mc:Fallback xmlns="">
          <p:pic>
            <p:nvPicPr>
              <p:cNvPr id="32" name="墨迹 31"/>
            </p:nvPicPr>
            <p:blipFill>
              <a:blip r:embed="rId58"/>
            </p:blipFill>
            <p:spPr>
              <a:xfrm>
                <a:off x="8232140" y="4293235"/>
                <a:ext cx="88900" cy="10795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3" name="墨迹 32"/>
              <p14:cNvContentPartPr/>
              <p14:nvPr/>
            </p14:nvContentPartPr>
            <p14:xfrm>
              <a:off x="8308340" y="4299585"/>
              <a:ext cx="101600" cy="304800"/>
            </p14:xfrm>
          </p:contentPart>
        </mc:Choice>
        <mc:Fallback xmlns="">
          <p:pic>
            <p:nvPicPr>
              <p:cNvPr id="33" name="墨迹 32"/>
            </p:nvPicPr>
            <p:blipFill>
              <a:blip r:embed="rId60"/>
            </p:blipFill>
            <p:spPr>
              <a:xfrm>
                <a:off x="8308340" y="4299585"/>
                <a:ext cx="101600" cy="3048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4" name="墨迹 33"/>
              <p14:cNvContentPartPr/>
              <p14:nvPr/>
            </p14:nvContentPartPr>
            <p14:xfrm>
              <a:off x="8517890" y="4115435"/>
              <a:ext cx="107950" cy="647700"/>
            </p14:xfrm>
          </p:contentPart>
        </mc:Choice>
        <mc:Fallback xmlns="">
          <p:pic>
            <p:nvPicPr>
              <p:cNvPr id="34" name="墨迹 33"/>
            </p:nvPicPr>
            <p:blipFill>
              <a:blip r:embed="rId62"/>
            </p:blipFill>
            <p:spPr>
              <a:xfrm>
                <a:off x="8517890" y="4115435"/>
                <a:ext cx="107950" cy="6477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5" name="墨迹 34"/>
              <p14:cNvContentPartPr/>
              <p14:nvPr/>
            </p14:nvContentPartPr>
            <p14:xfrm>
              <a:off x="8657590" y="4312285"/>
              <a:ext cx="146685" cy="273050"/>
            </p14:xfrm>
          </p:contentPart>
        </mc:Choice>
        <mc:Fallback xmlns="">
          <p:pic>
            <p:nvPicPr>
              <p:cNvPr id="35" name="墨迹 34"/>
            </p:nvPicPr>
            <p:blipFill>
              <a:blip r:embed="rId64"/>
            </p:blipFill>
            <p:spPr>
              <a:xfrm>
                <a:off x="8657590" y="4312285"/>
                <a:ext cx="146685" cy="27305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6" name="墨迹 35"/>
              <p14:cNvContentPartPr/>
              <p14:nvPr/>
            </p14:nvContentPartPr>
            <p14:xfrm>
              <a:off x="8848725" y="4388485"/>
              <a:ext cx="19050" cy="107950"/>
            </p14:xfrm>
          </p:contentPart>
        </mc:Choice>
        <mc:Fallback xmlns="">
          <p:pic>
            <p:nvPicPr>
              <p:cNvPr id="36" name="墨迹 35"/>
            </p:nvPicPr>
            <p:blipFill>
              <a:blip r:embed="rId66"/>
            </p:blipFill>
            <p:spPr>
              <a:xfrm>
                <a:off x="8848725" y="4388485"/>
                <a:ext cx="19050" cy="10795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7" name="墨迹 36"/>
              <p14:cNvContentPartPr/>
              <p14:nvPr/>
            </p14:nvContentPartPr>
            <p14:xfrm>
              <a:off x="8460740" y="4540885"/>
              <a:ext cx="19050" cy="360"/>
            </p14:xfrm>
          </p:contentPart>
        </mc:Choice>
        <mc:Fallback xmlns="">
          <p:pic>
            <p:nvPicPr>
              <p:cNvPr id="37" name="墨迹 36"/>
            </p:nvPicPr>
            <p:blipFill>
              <a:blip r:embed="rId68"/>
            </p:blipFill>
            <p:spPr>
              <a:xfrm>
                <a:off x="8460740" y="4540885"/>
                <a:ext cx="19050" cy="36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8" name="墨迹 37"/>
              <p14:cNvContentPartPr/>
              <p14:nvPr/>
            </p14:nvContentPartPr>
            <p14:xfrm>
              <a:off x="8454390" y="4540885"/>
              <a:ext cx="6350" cy="114300"/>
            </p14:xfrm>
          </p:contentPart>
        </mc:Choice>
        <mc:Fallback xmlns="">
          <p:pic>
            <p:nvPicPr>
              <p:cNvPr id="38" name="墨迹 37"/>
            </p:nvPicPr>
            <p:blipFill>
              <a:blip r:embed="rId70"/>
            </p:blipFill>
            <p:spPr>
              <a:xfrm>
                <a:off x="8454390" y="4540885"/>
                <a:ext cx="6350" cy="11430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9" name="墨迹 38"/>
              <p14:cNvContentPartPr/>
              <p14:nvPr/>
            </p14:nvContentPartPr>
            <p14:xfrm>
              <a:off x="8855075" y="4413885"/>
              <a:ext cx="120650" cy="196850"/>
            </p14:xfrm>
          </p:contentPart>
        </mc:Choice>
        <mc:Fallback xmlns="">
          <p:pic>
            <p:nvPicPr>
              <p:cNvPr id="39" name="墨迹 38"/>
            </p:nvPicPr>
            <p:blipFill>
              <a:blip r:embed="rId72"/>
            </p:blipFill>
            <p:spPr>
              <a:xfrm>
                <a:off x="8855075" y="4413885"/>
                <a:ext cx="120650" cy="19685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0" name="墨迹 39"/>
              <p14:cNvContentPartPr/>
              <p14:nvPr/>
            </p14:nvContentPartPr>
            <p14:xfrm>
              <a:off x="8836025" y="4553585"/>
              <a:ext cx="133350" cy="158750"/>
            </p14:xfrm>
          </p:contentPart>
        </mc:Choice>
        <mc:Fallback xmlns="">
          <p:pic>
            <p:nvPicPr>
              <p:cNvPr id="40" name="墨迹 39"/>
            </p:nvPicPr>
            <p:blipFill>
              <a:blip r:embed="rId74"/>
            </p:blipFill>
            <p:spPr>
              <a:xfrm>
                <a:off x="8836025" y="4553585"/>
                <a:ext cx="133350" cy="15875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1" name="墨迹 40"/>
              <p14:cNvContentPartPr/>
              <p14:nvPr/>
            </p14:nvContentPartPr>
            <p14:xfrm>
              <a:off x="9026525" y="4693285"/>
              <a:ext cx="114300" cy="82550"/>
            </p14:xfrm>
          </p:contentPart>
        </mc:Choice>
        <mc:Fallback xmlns="">
          <p:pic>
            <p:nvPicPr>
              <p:cNvPr id="41" name="墨迹 40"/>
            </p:nvPicPr>
            <p:blipFill>
              <a:blip r:embed="rId76"/>
            </p:blipFill>
            <p:spPr>
              <a:xfrm>
                <a:off x="9026525" y="4693285"/>
                <a:ext cx="114300" cy="8255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2" name="墨迹 41"/>
              <p14:cNvContentPartPr/>
              <p14:nvPr/>
            </p14:nvContentPartPr>
            <p14:xfrm>
              <a:off x="9185275" y="4382135"/>
              <a:ext cx="152400" cy="63500"/>
            </p14:xfrm>
          </p:contentPart>
        </mc:Choice>
        <mc:Fallback xmlns="">
          <p:pic>
            <p:nvPicPr>
              <p:cNvPr id="42" name="墨迹 41"/>
            </p:nvPicPr>
            <p:blipFill>
              <a:blip r:embed="rId78"/>
            </p:blipFill>
            <p:spPr>
              <a:xfrm>
                <a:off x="9185275" y="4382135"/>
                <a:ext cx="152400" cy="635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3" name="墨迹 42"/>
              <p14:cNvContentPartPr/>
              <p14:nvPr/>
            </p14:nvContentPartPr>
            <p14:xfrm>
              <a:off x="9299575" y="4363085"/>
              <a:ext cx="139700" cy="228600"/>
            </p14:xfrm>
          </p:contentPart>
        </mc:Choice>
        <mc:Fallback xmlns="">
          <p:pic>
            <p:nvPicPr>
              <p:cNvPr id="43" name="墨迹 42"/>
            </p:nvPicPr>
            <p:blipFill>
              <a:blip r:embed="rId80"/>
            </p:blipFill>
            <p:spPr>
              <a:xfrm>
                <a:off x="9299575" y="4363085"/>
                <a:ext cx="139700" cy="2286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4" name="墨迹 43"/>
              <p14:cNvContentPartPr/>
              <p14:nvPr/>
            </p14:nvContentPartPr>
            <p14:xfrm>
              <a:off x="9324975" y="4521835"/>
              <a:ext cx="88900" cy="184150"/>
            </p14:xfrm>
          </p:contentPart>
        </mc:Choice>
        <mc:Fallback xmlns="">
          <p:pic>
            <p:nvPicPr>
              <p:cNvPr id="44" name="墨迹 43"/>
            </p:nvPicPr>
            <p:blipFill>
              <a:blip r:embed="rId82"/>
            </p:blipFill>
            <p:spPr>
              <a:xfrm>
                <a:off x="9324975" y="4521835"/>
                <a:ext cx="88900" cy="18415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5" name="墨迹 44"/>
              <p14:cNvContentPartPr/>
              <p14:nvPr/>
            </p14:nvContentPartPr>
            <p14:xfrm>
              <a:off x="9426575" y="4667885"/>
              <a:ext cx="44450" cy="88900"/>
            </p14:xfrm>
          </p:contentPart>
        </mc:Choice>
        <mc:Fallback xmlns="">
          <p:pic>
            <p:nvPicPr>
              <p:cNvPr id="45" name="墨迹 44"/>
            </p:nvPicPr>
            <p:blipFill>
              <a:blip r:embed="rId84"/>
            </p:blipFill>
            <p:spPr>
              <a:xfrm>
                <a:off x="9426575" y="4667885"/>
                <a:ext cx="44450" cy="889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6" name="墨迹 45"/>
              <p14:cNvContentPartPr/>
              <p14:nvPr/>
            </p14:nvContentPartPr>
            <p14:xfrm>
              <a:off x="9636125" y="4274185"/>
              <a:ext cx="114300" cy="158750"/>
            </p14:xfrm>
          </p:contentPart>
        </mc:Choice>
        <mc:Fallback xmlns="">
          <p:pic>
            <p:nvPicPr>
              <p:cNvPr id="46" name="墨迹 45"/>
            </p:nvPicPr>
            <p:blipFill>
              <a:blip r:embed="rId86"/>
            </p:blipFill>
            <p:spPr>
              <a:xfrm>
                <a:off x="9636125" y="4274185"/>
                <a:ext cx="114300" cy="15875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7" name="墨迹 46"/>
              <p14:cNvContentPartPr/>
              <p14:nvPr/>
            </p14:nvContentPartPr>
            <p14:xfrm>
              <a:off x="9712325" y="4331335"/>
              <a:ext cx="82550" cy="241300"/>
            </p14:xfrm>
          </p:contentPart>
        </mc:Choice>
        <mc:Fallback xmlns="">
          <p:pic>
            <p:nvPicPr>
              <p:cNvPr id="47" name="墨迹 46"/>
            </p:nvPicPr>
            <p:blipFill>
              <a:blip r:embed="rId88"/>
            </p:blipFill>
            <p:spPr>
              <a:xfrm>
                <a:off x="9712325" y="4331335"/>
                <a:ext cx="82550" cy="24130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8" name="墨迹 47"/>
              <p14:cNvContentPartPr/>
              <p14:nvPr/>
            </p14:nvContentPartPr>
            <p14:xfrm>
              <a:off x="9782175" y="4483735"/>
              <a:ext cx="165100" cy="63500"/>
            </p14:xfrm>
          </p:contentPart>
        </mc:Choice>
        <mc:Fallback xmlns="">
          <p:pic>
            <p:nvPicPr>
              <p:cNvPr id="48" name="墨迹 47"/>
            </p:nvPicPr>
            <p:blipFill>
              <a:blip r:embed="rId90"/>
            </p:blipFill>
            <p:spPr>
              <a:xfrm>
                <a:off x="9782175" y="4483735"/>
                <a:ext cx="165100" cy="6350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9" name="墨迹 48"/>
              <p14:cNvContentPartPr/>
              <p14:nvPr/>
            </p14:nvContentPartPr>
            <p14:xfrm>
              <a:off x="9871075" y="4477385"/>
              <a:ext cx="31750" cy="196850"/>
            </p14:xfrm>
          </p:contentPart>
        </mc:Choice>
        <mc:Fallback xmlns="">
          <p:pic>
            <p:nvPicPr>
              <p:cNvPr id="49" name="墨迹 48"/>
            </p:nvPicPr>
            <p:blipFill>
              <a:blip r:embed="rId92"/>
            </p:blipFill>
            <p:spPr>
              <a:xfrm>
                <a:off x="9871075" y="4477385"/>
                <a:ext cx="31750" cy="19685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0" name="墨迹 49"/>
              <p14:cNvContentPartPr/>
              <p14:nvPr/>
            </p14:nvContentPartPr>
            <p14:xfrm>
              <a:off x="9979025" y="4382135"/>
              <a:ext cx="76200" cy="311150"/>
            </p14:xfrm>
          </p:contentPart>
        </mc:Choice>
        <mc:Fallback xmlns="">
          <p:pic>
            <p:nvPicPr>
              <p:cNvPr id="50" name="墨迹 49"/>
            </p:nvPicPr>
            <p:blipFill>
              <a:blip r:embed="rId94"/>
            </p:blipFill>
            <p:spPr>
              <a:xfrm>
                <a:off x="9979025" y="4382135"/>
                <a:ext cx="76200" cy="31115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1" name="墨迹 50"/>
              <p14:cNvContentPartPr/>
              <p14:nvPr/>
            </p14:nvContentPartPr>
            <p14:xfrm>
              <a:off x="10233025" y="4102735"/>
              <a:ext cx="152400" cy="622300"/>
            </p14:xfrm>
          </p:contentPart>
        </mc:Choice>
        <mc:Fallback xmlns="">
          <p:pic>
            <p:nvPicPr>
              <p:cNvPr id="51" name="墨迹 50"/>
            </p:nvPicPr>
            <p:blipFill>
              <a:blip r:embed="rId96"/>
            </p:blipFill>
            <p:spPr>
              <a:xfrm>
                <a:off x="10233025" y="4102735"/>
                <a:ext cx="152400" cy="6223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2" name="墨迹 51"/>
              <p14:cNvContentPartPr/>
              <p14:nvPr/>
            </p14:nvContentPartPr>
            <p14:xfrm>
              <a:off x="7381240" y="5150485"/>
              <a:ext cx="323850" cy="12700"/>
            </p14:xfrm>
          </p:contentPart>
        </mc:Choice>
        <mc:Fallback xmlns="">
          <p:pic>
            <p:nvPicPr>
              <p:cNvPr id="52" name="墨迹 51"/>
            </p:nvPicPr>
            <p:blipFill>
              <a:blip r:embed="rId98"/>
            </p:blipFill>
            <p:spPr>
              <a:xfrm>
                <a:off x="7381240" y="5150485"/>
                <a:ext cx="323850" cy="1270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3" name="墨迹 52"/>
              <p14:cNvContentPartPr/>
              <p14:nvPr/>
            </p14:nvContentPartPr>
            <p14:xfrm>
              <a:off x="7457440" y="5328285"/>
              <a:ext cx="247650" cy="19050"/>
            </p14:xfrm>
          </p:contentPart>
        </mc:Choice>
        <mc:Fallback xmlns="">
          <p:pic>
            <p:nvPicPr>
              <p:cNvPr id="53" name="墨迹 52"/>
            </p:nvPicPr>
            <p:blipFill>
              <a:blip r:embed="rId100"/>
            </p:blipFill>
            <p:spPr>
              <a:xfrm>
                <a:off x="7457440" y="5328285"/>
                <a:ext cx="247650" cy="1905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4" name="墨迹 53"/>
              <p14:cNvContentPartPr/>
              <p14:nvPr/>
            </p14:nvContentPartPr>
            <p14:xfrm>
              <a:off x="7952740" y="5067935"/>
              <a:ext cx="69850" cy="482600"/>
            </p14:xfrm>
          </p:contentPart>
        </mc:Choice>
        <mc:Fallback xmlns="">
          <p:pic>
            <p:nvPicPr>
              <p:cNvPr id="54" name="墨迹 53"/>
            </p:nvPicPr>
            <p:blipFill>
              <a:blip r:embed="rId102"/>
            </p:blipFill>
            <p:spPr>
              <a:xfrm>
                <a:off x="7952740" y="5067935"/>
                <a:ext cx="69850" cy="48260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5" name="墨迹 54"/>
              <p14:cNvContentPartPr/>
              <p14:nvPr/>
            </p14:nvContentPartPr>
            <p14:xfrm>
              <a:off x="8009890" y="5023485"/>
              <a:ext cx="171450" cy="209550"/>
            </p14:xfrm>
          </p:contentPart>
        </mc:Choice>
        <mc:Fallback xmlns="">
          <p:pic>
            <p:nvPicPr>
              <p:cNvPr id="55" name="墨迹 54"/>
            </p:nvPicPr>
            <p:blipFill>
              <a:blip r:embed="rId104"/>
            </p:blipFill>
            <p:spPr>
              <a:xfrm>
                <a:off x="8009890" y="5023485"/>
                <a:ext cx="171450" cy="20955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6" name="墨迹 55"/>
              <p14:cNvContentPartPr/>
              <p14:nvPr/>
            </p14:nvContentPartPr>
            <p14:xfrm>
              <a:off x="8041640" y="5029835"/>
              <a:ext cx="63500" cy="25400"/>
            </p14:xfrm>
          </p:contentPart>
        </mc:Choice>
        <mc:Fallback xmlns="">
          <p:pic>
            <p:nvPicPr>
              <p:cNvPr id="56" name="墨迹 55"/>
            </p:nvPicPr>
            <p:blipFill>
              <a:blip r:embed="rId106"/>
            </p:blipFill>
            <p:spPr>
              <a:xfrm>
                <a:off x="8041640" y="5029835"/>
                <a:ext cx="63500" cy="254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7" name="墨迹 56"/>
              <p14:cNvContentPartPr/>
              <p14:nvPr/>
            </p14:nvContentPartPr>
            <p14:xfrm>
              <a:off x="8397240" y="5042535"/>
              <a:ext cx="171450" cy="381000"/>
            </p14:xfrm>
          </p:contentPart>
        </mc:Choice>
        <mc:Fallback xmlns="">
          <p:pic>
            <p:nvPicPr>
              <p:cNvPr id="57" name="墨迹 56"/>
            </p:nvPicPr>
            <p:blipFill>
              <a:blip r:embed="rId108"/>
            </p:blipFill>
            <p:spPr>
              <a:xfrm>
                <a:off x="8397240" y="5042535"/>
                <a:ext cx="171450" cy="38100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8" name="墨迹 57"/>
              <p14:cNvContentPartPr/>
              <p14:nvPr/>
            </p14:nvContentPartPr>
            <p14:xfrm>
              <a:off x="8600440" y="5067935"/>
              <a:ext cx="153035" cy="63500"/>
            </p14:xfrm>
          </p:contentPart>
        </mc:Choice>
        <mc:Fallback xmlns="">
          <p:pic>
            <p:nvPicPr>
              <p:cNvPr id="58" name="墨迹 57"/>
            </p:nvPicPr>
            <p:blipFill>
              <a:blip r:embed="rId110"/>
            </p:blipFill>
            <p:spPr>
              <a:xfrm>
                <a:off x="8600440" y="5067935"/>
                <a:ext cx="153035" cy="635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59" name="墨迹 58"/>
              <p14:cNvContentPartPr/>
              <p14:nvPr/>
            </p14:nvContentPartPr>
            <p14:xfrm>
              <a:off x="8689340" y="5080635"/>
              <a:ext cx="121285" cy="63500"/>
            </p14:xfrm>
          </p:contentPart>
        </mc:Choice>
        <mc:Fallback xmlns="">
          <p:pic>
            <p:nvPicPr>
              <p:cNvPr id="59" name="墨迹 58"/>
            </p:nvPicPr>
            <p:blipFill>
              <a:blip r:embed="rId112"/>
            </p:blipFill>
            <p:spPr>
              <a:xfrm>
                <a:off x="8689340" y="5080635"/>
                <a:ext cx="121285" cy="6350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0" name="墨迹 59"/>
              <p14:cNvContentPartPr/>
              <p14:nvPr/>
            </p14:nvContentPartPr>
            <p14:xfrm>
              <a:off x="8676640" y="5137785"/>
              <a:ext cx="19050" cy="158750"/>
            </p14:xfrm>
          </p:contentPart>
        </mc:Choice>
        <mc:Fallback xmlns="">
          <p:pic>
            <p:nvPicPr>
              <p:cNvPr id="60" name="墨迹 59"/>
            </p:nvPicPr>
            <p:blipFill>
              <a:blip r:embed="rId114"/>
            </p:blipFill>
            <p:spPr>
              <a:xfrm>
                <a:off x="8676640" y="5137785"/>
                <a:ext cx="19050" cy="15875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1" name="墨迹 60"/>
              <p14:cNvContentPartPr/>
              <p14:nvPr/>
            </p14:nvContentPartPr>
            <p14:xfrm>
              <a:off x="8804275" y="5277485"/>
              <a:ext cx="19050" cy="114300"/>
            </p14:xfrm>
          </p:contentPart>
        </mc:Choice>
        <mc:Fallback xmlns="">
          <p:pic>
            <p:nvPicPr>
              <p:cNvPr id="61" name="墨迹 60"/>
            </p:nvPicPr>
            <p:blipFill>
              <a:blip r:embed="rId116"/>
            </p:blipFill>
            <p:spPr>
              <a:xfrm>
                <a:off x="8804275" y="5277485"/>
                <a:ext cx="19050" cy="11430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2" name="墨迹 61"/>
              <p14:cNvContentPartPr/>
              <p14:nvPr/>
            </p14:nvContentPartPr>
            <p14:xfrm>
              <a:off x="8969375" y="4985385"/>
              <a:ext cx="63500" cy="501650"/>
            </p14:xfrm>
          </p:contentPart>
        </mc:Choice>
        <mc:Fallback xmlns="">
          <p:pic>
            <p:nvPicPr>
              <p:cNvPr id="62" name="墨迹 61"/>
            </p:nvPicPr>
            <p:blipFill>
              <a:blip r:embed="rId118"/>
            </p:blipFill>
            <p:spPr>
              <a:xfrm>
                <a:off x="8969375" y="4985385"/>
                <a:ext cx="63500" cy="50165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3" name="墨迹 62"/>
              <p14:cNvContentPartPr/>
              <p14:nvPr/>
            </p14:nvContentPartPr>
            <p14:xfrm>
              <a:off x="9299575" y="5042535"/>
              <a:ext cx="95250" cy="368300"/>
            </p14:xfrm>
          </p:contentPart>
        </mc:Choice>
        <mc:Fallback xmlns="">
          <p:pic>
            <p:nvPicPr>
              <p:cNvPr id="63" name="墨迹 62"/>
            </p:nvPicPr>
            <p:blipFill>
              <a:blip r:embed="rId120"/>
            </p:blipFill>
            <p:spPr>
              <a:xfrm>
                <a:off x="9299575" y="5042535"/>
                <a:ext cx="95250" cy="3683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4" name="墨迹 63"/>
              <p14:cNvContentPartPr/>
              <p14:nvPr/>
            </p14:nvContentPartPr>
            <p14:xfrm>
              <a:off x="9451975" y="5137785"/>
              <a:ext cx="184150" cy="114300"/>
            </p14:xfrm>
          </p:contentPart>
        </mc:Choice>
        <mc:Fallback xmlns="">
          <p:pic>
            <p:nvPicPr>
              <p:cNvPr id="64" name="墨迹 63"/>
            </p:nvPicPr>
            <p:blipFill>
              <a:blip r:embed="rId122"/>
            </p:blipFill>
            <p:spPr>
              <a:xfrm>
                <a:off x="9451975" y="5137785"/>
                <a:ext cx="184150" cy="11430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5" name="墨迹 64"/>
              <p14:cNvContentPartPr/>
              <p14:nvPr/>
            </p14:nvContentPartPr>
            <p14:xfrm>
              <a:off x="9559925" y="5112385"/>
              <a:ext cx="107950" cy="279400"/>
            </p14:xfrm>
          </p:contentPart>
        </mc:Choice>
        <mc:Fallback xmlns="">
          <p:pic>
            <p:nvPicPr>
              <p:cNvPr id="65" name="墨迹 64"/>
            </p:nvPicPr>
            <p:blipFill>
              <a:blip r:embed="rId124"/>
            </p:blipFill>
            <p:spPr>
              <a:xfrm>
                <a:off x="9559925" y="5112385"/>
                <a:ext cx="107950" cy="27940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6" name="墨迹 65"/>
              <p14:cNvContentPartPr/>
              <p14:nvPr/>
            </p14:nvContentPartPr>
            <p14:xfrm>
              <a:off x="9648825" y="5258435"/>
              <a:ext cx="139700" cy="158750"/>
            </p14:xfrm>
          </p:contentPart>
        </mc:Choice>
        <mc:Fallback xmlns="">
          <p:pic>
            <p:nvPicPr>
              <p:cNvPr id="66" name="墨迹 65"/>
            </p:nvPicPr>
            <p:blipFill>
              <a:blip r:embed="rId126"/>
            </p:blipFill>
            <p:spPr>
              <a:xfrm>
                <a:off x="9648825" y="5258435"/>
                <a:ext cx="139700" cy="15875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7" name="墨迹 66"/>
              <p14:cNvContentPartPr/>
              <p14:nvPr/>
            </p14:nvContentPartPr>
            <p14:xfrm>
              <a:off x="9763125" y="5455285"/>
              <a:ext cx="101600" cy="120650"/>
            </p14:xfrm>
          </p:contentPart>
        </mc:Choice>
        <mc:Fallback xmlns="">
          <p:pic>
            <p:nvPicPr>
              <p:cNvPr id="67" name="墨迹 66"/>
            </p:nvPicPr>
            <p:blipFill>
              <a:blip r:embed="rId128"/>
            </p:blipFill>
            <p:spPr>
              <a:xfrm>
                <a:off x="9763125" y="5455285"/>
                <a:ext cx="101600" cy="12065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68" name="墨迹 67"/>
              <p14:cNvContentPartPr/>
              <p14:nvPr/>
            </p14:nvContentPartPr>
            <p14:xfrm>
              <a:off x="9940925" y="5125085"/>
              <a:ext cx="146050" cy="120650"/>
            </p14:xfrm>
          </p:contentPart>
        </mc:Choice>
        <mc:Fallback xmlns="">
          <p:pic>
            <p:nvPicPr>
              <p:cNvPr id="68" name="墨迹 67"/>
            </p:nvPicPr>
            <p:blipFill>
              <a:blip r:embed="rId130"/>
            </p:blipFill>
            <p:spPr>
              <a:xfrm>
                <a:off x="9940925" y="5125085"/>
                <a:ext cx="146050" cy="12065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69" name="墨迹 68"/>
              <p14:cNvContentPartPr/>
              <p14:nvPr/>
            </p14:nvContentPartPr>
            <p14:xfrm>
              <a:off x="10023475" y="5137785"/>
              <a:ext cx="127000" cy="298450"/>
            </p14:xfrm>
          </p:contentPart>
        </mc:Choice>
        <mc:Fallback xmlns="">
          <p:pic>
            <p:nvPicPr>
              <p:cNvPr id="69" name="墨迹 68"/>
            </p:nvPicPr>
            <p:blipFill>
              <a:blip r:embed="rId132"/>
            </p:blipFill>
            <p:spPr>
              <a:xfrm>
                <a:off x="10023475" y="5137785"/>
                <a:ext cx="127000" cy="29845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0" name="墨迹 69"/>
              <p14:cNvContentPartPr/>
              <p14:nvPr/>
            </p14:nvContentPartPr>
            <p14:xfrm>
              <a:off x="10131425" y="5309235"/>
              <a:ext cx="158750" cy="120650"/>
            </p14:xfrm>
          </p:contentPart>
        </mc:Choice>
        <mc:Fallback xmlns="">
          <p:pic>
            <p:nvPicPr>
              <p:cNvPr id="70" name="墨迹 69"/>
            </p:nvPicPr>
            <p:blipFill>
              <a:blip r:embed="rId134"/>
            </p:blipFill>
            <p:spPr>
              <a:xfrm>
                <a:off x="10131425" y="5309235"/>
                <a:ext cx="158750" cy="12065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1" name="墨迹 70"/>
              <p14:cNvContentPartPr/>
              <p14:nvPr/>
            </p14:nvContentPartPr>
            <p14:xfrm>
              <a:off x="10201275" y="5340985"/>
              <a:ext cx="25400" cy="165100"/>
            </p14:xfrm>
          </p:contentPart>
        </mc:Choice>
        <mc:Fallback xmlns="">
          <p:pic>
            <p:nvPicPr>
              <p:cNvPr id="71" name="墨迹 70"/>
            </p:nvPicPr>
            <p:blipFill>
              <a:blip r:embed="rId136"/>
            </p:blipFill>
            <p:spPr>
              <a:xfrm>
                <a:off x="10201275" y="5340985"/>
                <a:ext cx="25400" cy="1651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2" name="墨迹 71"/>
              <p14:cNvContentPartPr/>
              <p14:nvPr/>
            </p14:nvContentPartPr>
            <p14:xfrm>
              <a:off x="10321925" y="5118735"/>
              <a:ext cx="114300" cy="368300"/>
            </p14:xfrm>
          </p:contentPart>
        </mc:Choice>
        <mc:Fallback xmlns="">
          <p:pic>
            <p:nvPicPr>
              <p:cNvPr id="72" name="墨迹 71"/>
            </p:nvPicPr>
            <p:blipFill>
              <a:blip r:embed="rId138"/>
            </p:blipFill>
            <p:spPr>
              <a:xfrm>
                <a:off x="10321925" y="5118735"/>
                <a:ext cx="114300" cy="36830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3" name="墨迹 72"/>
              <p14:cNvContentPartPr/>
              <p14:nvPr/>
            </p14:nvContentPartPr>
            <p14:xfrm>
              <a:off x="10462260" y="4921885"/>
              <a:ext cx="196850" cy="603250"/>
            </p14:xfrm>
          </p:contentPart>
        </mc:Choice>
        <mc:Fallback xmlns="">
          <p:pic>
            <p:nvPicPr>
              <p:cNvPr id="73" name="墨迹 72"/>
            </p:nvPicPr>
            <p:blipFill>
              <a:blip r:embed="rId140"/>
            </p:blipFill>
            <p:spPr>
              <a:xfrm>
                <a:off x="10462260" y="4921885"/>
                <a:ext cx="196850" cy="60325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4" name="墨迹 73"/>
              <p14:cNvContentPartPr/>
              <p14:nvPr/>
            </p14:nvContentPartPr>
            <p14:xfrm>
              <a:off x="6078855" y="2419350"/>
              <a:ext cx="1461135" cy="1086485"/>
            </p14:xfrm>
          </p:contentPart>
        </mc:Choice>
        <mc:Fallback xmlns="">
          <p:pic>
            <p:nvPicPr>
              <p:cNvPr id="74" name="墨迹 73"/>
            </p:nvPicPr>
            <p:blipFill>
              <a:blip r:embed="rId142"/>
            </p:blipFill>
            <p:spPr>
              <a:xfrm>
                <a:off x="6078855" y="2419350"/>
                <a:ext cx="1461135" cy="1086485"/>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5" name="墨迹 74"/>
              <p14:cNvContentPartPr/>
              <p14:nvPr/>
            </p14:nvContentPartPr>
            <p14:xfrm>
              <a:off x="7355840" y="2425700"/>
              <a:ext cx="12700" cy="360"/>
            </p14:xfrm>
          </p:contentPart>
        </mc:Choice>
        <mc:Fallback xmlns="">
          <p:pic>
            <p:nvPicPr>
              <p:cNvPr id="75" name="墨迹 74"/>
            </p:nvPicPr>
            <p:blipFill>
              <a:blip r:embed="rId144"/>
            </p:blipFill>
            <p:spPr>
              <a:xfrm>
                <a:off x="7355840" y="2425700"/>
                <a:ext cx="12700" cy="36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76" name="墨迹 75"/>
              <p14:cNvContentPartPr/>
              <p14:nvPr/>
            </p14:nvContentPartPr>
            <p14:xfrm>
              <a:off x="7343140" y="2463800"/>
              <a:ext cx="12700" cy="360"/>
            </p14:xfrm>
          </p:contentPart>
        </mc:Choice>
        <mc:Fallback xmlns="">
          <p:pic>
            <p:nvPicPr>
              <p:cNvPr id="76" name="墨迹 75"/>
            </p:nvPicPr>
            <p:blipFill>
              <a:blip r:embed="rId144"/>
            </p:blipFill>
            <p:spPr>
              <a:xfrm>
                <a:off x="7343140" y="2463800"/>
                <a:ext cx="12700" cy="36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77" name="墨迹 76"/>
              <p14:cNvContentPartPr/>
              <p14:nvPr/>
            </p14:nvContentPartPr>
            <p14:xfrm>
              <a:off x="7317740" y="2406650"/>
              <a:ext cx="438150" cy="279400"/>
            </p14:xfrm>
          </p:contentPart>
        </mc:Choice>
        <mc:Fallback xmlns="">
          <p:pic>
            <p:nvPicPr>
              <p:cNvPr id="77" name="墨迹 76"/>
            </p:nvPicPr>
            <p:blipFill>
              <a:blip r:embed="rId147"/>
            </p:blipFill>
            <p:spPr>
              <a:xfrm>
                <a:off x="7317740" y="2406650"/>
                <a:ext cx="438150" cy="279400"/>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78" name="墨迹 77"/>
              <p14:cNvContentPartPr/>
              <p14:nvPr/>
            </p14:nvContentPartPr>
            <p14:xfrm>
              <a:off x="7330440" y="609600"/>
              <a:ext cx="6350" cy="107950"/>
            </p14:xfrm>
          </p:contentPart>
        </mc:Choice>
        <mc:Fallback xmlns="">
          <p:pic>
            <p:nvPicPr>
              <p:cNvPr id="78" name="墨迹 77"/>
            </p:nvPicPr>
            <p:blipFill>
              <a:blip r:embed="rId149"/>
            </p:blipFill>
            <p:spPr>
              <a:xfrm>
                <a:off x="7330440" y="609600"/>
                <a:ext cx="6350" cy="107950"/>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79" name="墨迹 78"/>
              <p14:cNvContentPartPr/>
              <p14:nvPr/>
            </p14:nvContentPartPr>
            <p14:xfrm>
              <a:off x="7171690" y="806450"/>
              <a:ext cx="209550" cy="349250"/>
            </p14:xfrm>
          </p:contentPart>
        </mc:Choice>
        <mc:Fallback xmlns="">
          <p:pic>
            <p:nvPicPr>
              <p:cNvPr id="79" name="墨迹 78"/>
            </p:nvPicPr>
            <p:blipFill>
              <a:blip r:embed="rId151"/>
            </p:blipFill>
            <p:spPr>
              <a:xfrm>
                <a:off x="7171690" y="806450"/>
                <a:ext cx="209550" cy="34925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80" name="墨迹 79"/>
              <p14:cNvContentPartPr/>
              <p14:nvPr/>
            </p14:nvContentPartPr>
            <p14:xfrm>
              <a:off x="7343140" y="736600"/>
              <a:ext cx="158750" cy="425450"/>
            </p14:xfrm>
          </p:contentPart>
        </mc:Choice>
        <mc:Fallback xmlns="">
          <p:pic>
            <p:nvPicPr>
              <p:cNvPr id="80" name="墨迹 79"/>
            </p:nvPicPr>
            <p:blipFill>
              <a:blip r:embed="rId153"/>
            </p:blipFill>
            <p:spPr>
              <a:xfrm>
                <a:off x="7343140" y="736600"/>
                <a:ext cx="158750" cy="42545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81" name="墨迹 80"/>
              <p14:cNvContentPartPr/>
              <p14:nvPr/>
            </p14:nvContentPartPr>
            <p14:xfrm>
              <a:off x="7457440" y="838200"/>
              <a:ext cx="298450" cy="412750"/>
            </p14:xfrm>
          </p:contentPart>
        </mc:Choice>
        <mc:Fallback xmlns="">
          <p:pic>
            <p:nvPicPr>
              <p:cNvPr id="81" name="墨迹 80"/>
            </p:nvPicPr>
            <p:blipFill>
              <a:blip r:embed="rId155"/>
            </p:blipFill>
            <p:spPr>
              <a:xfrm>
                <a:off x="7457440" y="838200"/>
                <a:ext cx="298450" cy="41275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82" name="墨迹 81"/>
              <p14:cNvContentPartPr/>
              <p14:nvPr/>
            </p14:nvContentPartPr>
            <p14:xfrm>
              <a:off x="7781290" y="730250"/>
              <a:ext cx="165100" cy="215900"/>
            </p14:xfrm>
          </p:contentPart>
        </mc:Choice>
        <mc:Fallback xmlns="">
          <p:pic>
            <p:nvPicPr>
              <p:cNvPr id="82" name="墨迹 81"/>
            </p:nvPicPr>
            <p:blipFill>
              <a:blip r:embed="rId157"/>
            </p:blipFill>
            <p:spPr>
              <a:xfrm>
                <a:off x="7781290" y="730250"/>
                <a:ext cx="165100" cy="21590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83" name="墨迹 82"/>
              <p14:cNvContentPartPr/>
              <p14:nvPr/>
            </p14:nvContentPartPr>
            <p14:xfrm>
              <a:off x="7819390" y="869950"/>
              <a:ext cx="203200" cy="412750"/>
            </p14:xfrm>
          </p:contentPart>
        </mc:Choice>
        <mc:Fallback xmlns="">
          <p:pic>
            <p:nvPicPr>
              <p:cNvPr id="83" name="墨迹 82"/>
            </p:nvPicPr>
            <p:blipFill>
              <a:blip r:embed="rId159"/>
            </p:blipFill>
            <p:spPr>
              <a:xfrm>
                <a:off x="7819390" y="869950"/>
                <a:ext cx="203200" cy="412750"/>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4" name="墨迹 83"/>
              <p14:cNvContentPartPr/>
              <p14:nvPr/>
            </p14:nvContentPartPr>
            <p14:xfrm>
              <a:off x="8168640" y="774700"/>
              <a:ext cx="57150" cy="349250"/>
            </p14:xfrm>
          </p:contentPart>
        </mc:Choice>
        <mc:Fallback xmlns="">
          <p:pic>
            <p:nvPicPr>
              <p:cNvPr id="84" name="墨迹 83"/>
            </p:nvPicPr>
            <p:blipFill>
              <a:blip r:embed="rId161"/>
            </p:blipFill>
            <p:spPr>
              <a:xfrm>
                <a:off x="8168640" y="774700"/>
                <a:ext cx="57150" cy="34925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85" name="墨迹 84"/>
              <p14:cNvContentPartPr/>
              <p14:nvPr/>
            </p14:nvContentPartPr>
            <p14:xfrm>
              <a:off x="8124190" y="939800"/>
              <a:ext cx="215900" cy="317500"/>
            </p14:xfrm>
          </p:contentPart>
        </mc:Choice>
        <mc:Fallback xmlns="">
          <p:pic>
            <p:nvPicPr>
              <p:cNvPr id="85" name="墨迹 84"/>
            </p:nvPicPr>
            <p:blipFill>
              <a:blip r:embed="rId163"/>
            </p:blipFill>
            <p:spPr>
              <a:xfrm>
                <a:off x="8124190" y="939800"/>
                <a:ext cx="215900" cy="31750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86" name="墨迹 85"/>
              <p14:cNvContentPartPr/>
              <p14:nvPr/>
            </p14:nvContentPartPr>
            <p14:xfrm>
              <a:off x="8517890" y="952500"/>
              <a:ext cx="76200" cy="400050"/>
            </p14:xfrm>
          </p:contentPart>
        </mc:Choice>
        <mc:Fallback xmlns="">
          <p:pic>
            <p:nvPicPr>
              <p:cNvPr id="86" name="墨迹 85"/>
            </p:nvPicPr>
            <p:blipFill>
              <a:blip r:embed="rId165"/>
            </p:blipFill>
            <p:spPr>
              <a:xfrm>
                <a:off x="8517890" y="952500"/>
                <a:ext cx="76200" cy="40005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87" name="墨迹 86"/>
              <p14:cNvContentPartPr/>
              <p14:nvPr/>
            </p14:nvContentPartPr>
            <p14:xfrm>
              <a:off x="8568690" y="914400"/>
              <a:ext cx="254635" cy="38100"/>
            </p14:xfrm>
          </p:contentPart>
        </mc:Choice>
        <mc:Fallback xmlns="">
          <p:pic>
            <p:nvPicPr>
              <p:cNvPr id="87" name="墨迹 86"/>
            </p:nvPicPr>
            <p:blipFill>
              <a:blip r:embed="rId167"/>
            </p:blipFill>
            <p:spPr>
              <a:xfrm>
                <a:off x="8568690" y="914400"/>
                <a:ext cx="254635" cy="3810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88" name="墨迹 87"/>
              <p14:cNvContentPartPr/>
              <p14:nvPr/>
            </p14:nvContentPartPr>
            <p14:xfrm>
              <a:off x="8695690" y="806450"/>
              <a:ext cx="216535" cy="596900"/>
            </p14:xfrm>
          </p:contentPart>
        </mc:Choice>
        <mc:Fallback xmlns="">
          <p:pic>
            <p:nvPicPr>
              <p:cNvPr id="88" name="墨迹 87"/>
            </p:nvPicPr>
            <p:blipFill>
              <a:blip r:embed="rId169"/>
            </p:blipFill>
            <p:spPr>
              <a:xfrm>
                <a:off x="8695690" y="806450"/>
                <a:ext cx="216535" cy="596900"/>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89" name="墨迹 88"/>
              <p14:cNvContentPartPr/>
              <p14:nvPr/>
            </p14:nvContentPartPr>
            <p14:xfrm>
              <a:off x="8988425" y="838200"/>
              <a:ext cx="38100" cy="292100"/>
            </p14:xfrm>
          </p:contentPart>
        </mc:Choice>
        <mc:Fallback xmlns="">
          <p:pic>
            <p:nvPicPr>
              <p:cNvPr id="89" name="墨迹 88"/>
            </p:nvPicPr>
            <p:blipFill>
              <a:blip r:embed="rId171"/>
            </p:blipFill>
            <p:spPr>
              <a:xfrm>
                <a:off x="8988425" y="838200"/>
                <a:ext cx="38100" cy="292100"/>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90" name="墨迹 89"/>
              <p14:cNvContentPartPr/>
              <p14:nvPr/>
            </p14:nvContentPartPr>
            <p14:xfrm>
              <a:off x="9051925" y="977900"/>
              <a:ext cx="139700" cy="241300"/>
            </p14:xfrm>
          </p:contentPart>
        </mc:Choice>
        <mc:Fallback xmlns="">
          <p:pic>
            <p:nvPicPr>
              <p:cNvPr id="90" name="墨迹 89"/>
            </p:nvPicPr>
            <p:blipFill>
              <a:blip r:embed="rId173"/>
            </p:blipFill>
            <p:spPr>
              <a:xfrm>
                <a:off x="9051925" y="977900"/>
                <a:ext cx="139700" cy="241300"/>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91" name="墨迹 90"/>
              <p14:cNvContentPartPr/>
              <p14:nvPr/>
            </p14:nvContentPartPr>
            <p14:xfrm>
              <a:off x="9051925" y="1143000"/>
              <a:ext cx="152400" cy="203200"/>
            </p14:xfrm>
          </p:contentPart>
        </mc:Choice>
        <mc:Fallback xmlns="">
          <p:pic>
            <p:nvPicPr>
              <p:cNvPr id="91" name="墨迹 90"/>
            </p:nvPicPr>
            <p:blipFill>
              <a:blip r:embed="rId175"/>
            </p:blipFill>
            <p:spPr>
              <a:xfrm>
                <a:off x="9051925" y="1143000"/>
                <a:ext cx="152400" cy="203200"/>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92" name="墨迹 91"/>
              <p14:cNvContentPartPr/>
              <p14:nvPr/>
            </p14:nvContentPartPr>
            <p14:xfrm>
              <a:off x="9248775" y="1028700"/>
              <a:ext cx="190500" cy="50800"/>
            </p14:xfrm>
          </p:contentPart>
        </mc:Choice>
        <mc:Fallback xmlns="">
          <p:pic>
            <p:nvPicPr>
              <p:cNvPr id="92" name="墨迹 91"/>
            </p:nvPicPr>
            <p:blipFill>
              <a:blip r:embed="rId177"/>
            </p:blipFill>
            <p:spPr>
              <a:xfrm>
                <a:off x="9248775" y="1028700"/>
                <a:ext cx="190500" cy="50800"/>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93" name="墨迹 92"/>
              <p14:cNvContentPartPr/>
              <p14:nvPr/>
            </p14:nvContentPartPr>
            <p14:xfrm>
              <a:off x="9248775" y="895350"/>
              <a:ext cx="69850" cy="514350"/>
            </p14:xfrm>
          </p:contentPart>
        </mc:Choice>
        <mc:Fallback xmlns="">
          <p:pic>
            <p:nvPicPr>
              <p:cNvPr id="93" name="墨迹 92"/>
            </p:nvPicPr>
            <p:blipFill>
              <a:blip r:embed="rId179"/>
            </p:blipFill>
            <p:spPr>
              <a:xfrm>
                <a:off x="9248775" y="895350"/>
                <a:ext cx="69850" cy="514350"/>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94" name="墨迹 93"/>
              <p14:cNvContentPartPr/>
              <p14:nvPr/>
            </p14:nvContentPartPr>
            <p14:xfrm>
              <a:off x="9229725" y="1225550"/>
              <a:ext cx="177800" cy="101600"/>
            </p14:xfrm>
          </p:contentPart>
        </mc:Choice>
        <mc:Fallback xmlns="">
          <p:pic>
            <p:nvPicPr>
              <p:cNvPr id="94" name="墨迹 93"/>
            </p:nvPicPr>
            <p:blipFill>
              <a:blip r:embed="rId181"/>
            </p:blipFill>
            <p:spPr>
              <a:xfrm>
                <a:off x="9229725" y="1225550"/>
                <a:ext cx="177800" cy="101600"/>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95" name="墨迹 94"/>
              <p14:cNvContentPartPr/>
              <p14:nvPr/>
            </p14:nvContentPartPr>
            <p14:xfrm>
              <a:off x="9464675" y="1371600"/>
              <a:ext cx="6350" cy="360"/>
            </p14:xfrm>
          </p:contentPart>
        </mc:Choice>
        <mc:Fallback xmlns="">
          <p:pic>
            <p:nvPicPr>
              <p:cNvPr id="95" name="墨迹 94"/>
            </p:nvPicPr>
            <p:blipFill>
              <a:blip r:embed="rId183"/>
            </p:blipFill>
            <p:spPr>
              <a:xfrm>
                <a:off x="9464675" y="1371600"/>
                <a:ext cx="6350" cy="360"/>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96" name="墨迹 95"/>
              <p14:cNvContentPartPr/>
              <p14:nvPr/>
            </p14:nvContentPartPr>
            <p14:xfrm>
              <a:off x="9725025" y="876300"/>
              <a:ext cx="190500" cy="165100"/>
            </p14:xfrm>
          </p:contentPart>
        </mc:Choice>
        <mc:Fallback xmlns="">
          <p:pic>
            <p:nvPicPr>
              <p:cNvPr id="96" name="墨迹 95"/>
            </p:nvPicPr>
            <p:blipFill>
              <a:blip r:embed="rId185"/>
            </p:blipFill>
            <p:spPr>
              <a:xfrm>
                <a:off x="9725025" y="876300"/>
                <a:ext cx="190500" cy="165100"/>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97" name="墨迹 96"/>
              <p14:cNvContentPartPr/>
              <p14:nvPr/>
            </p14:nvContentPartPr>
            <p14:xfrm>
              <a:off x="9591675" y="990600"/>
              <a:ext cx="107950" cy="438150"/>
            </p14:xfrm>
          </p:contentPart>
        </mc:Choice>
        <mc:Fallback xmlns="">
          <p:pic>
            <p:nvPicPr>
              <p:cNvPr id="97" name="墨迹 96"/>
            </p:nvPicPr>
            <p:blipFill>
              <a:blip r:embed="rId187"/>
            </p:blipFill>
            <p:spPr>
              <a:xfrm>
                <a:off x="9591675" y="990600"/>
                <a:ext cx="107950" cy="438150"/>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98" name="墨迹 97"/>
              <p14:cNvContentPartPr/>
              <p14:nvPr/>
            </p14:nvContentPartPr>
            <p14:xfrm>
              <a:off x="9705975" y="1149350"/>
              <a:ext cx="266700" cy="285750"/>
            </p14:xfrm>
          </p:contentPart>
        </mc:Choice>
        <mc:Fallback xmlns="">
          <p:pic>
            <p:nvPicPr>
              <p:cNvPr id="98" name="墨迹 97"/>
            </p:nvPicPr>
            <p:blipFill>
              <a:blip r:embed="rId189"/>
            </p:blipFill>
            <p:spPr>
              <a:xfrm>
                <a:off x="9705975" y="1149350"/>
                <a:ext cx="266700" cy="285750"/>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99" name="墨迹 98"/>
              <p14:cNvContentPartPr/>
              <p14:nvPr/>
            </p14:nvContentPartPr>
            <p14:xfrm>
              <a:off x="10150475" y="793750"/>
              <a:ext cx="209550" cy="552450"/>
            </p14:xfrm>
          </p:contentPart>
        </mc:Choice>
        <mc:Fallback xmlns="">
          <p:pic>
            <p:nvPicPr>
              <p:cNvPr id="99" name="墨迹 98"/>
            </p:nvPicPr>
            <p:blipFill>
              <a:blip r:embed="rId191"/>
            </p:blipFill>
            <p:spPr>
              <a:xfrm>
                <a:off x="10150475" y="793750"/>
                <a:ext cx="209550" cy="552450"/>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00" name="墨迹 99"/>
              <p14:cNvContentPartPr/>
              <p14:nvPr/>
            </p14:nvContentPartPr>
            <p14:xfrm>
              <a:off x="10340975" y="863600"/>
              <a:ext cx="248285" cy="609600"/>
            </p14:xfrm>
          </p:contentPart>
        </mc:Choice>
        <mc:Fallback xmlns="">
          <p:pic>
            <p:nvPicPr>
              <p:cNvPr id="100" name="墨迹 99"/>
            </p:nvPicPr>
            <p:blipFill>
              <a:blip r:embed="rId193"/>
            </p:blipFill>
            <p:spPr>
              <a:xfrm>
                <a:off x="10340975" y="863600"/>
                <a:ext cx="248285" cy="609600"/>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01" name="墨迹 100"/>
              <p14:cNvContentPartPr/>
              <p14:nvPr/>
            </p14:nvContentPartPr>
            <p14:xfrm>
              <a:off x="10601960" y="1346200"/>
              <a:ext cx="82550" cy="63500"/>
            </p14:xfrm>
          </p:contentPart>
        </mc:Choice>
        <mc:Fallback xmlns="">
          <p:pic>
            <p:nvPicPr>
              <p:cNvPr id="101" name="墨迹 100"/>
            </p:nvPicPr>
            <p:blipFill>
              <a:blip r:embed="rId195"/>
            </p:blipFill>
            <p:spPr>
              <a:xfrm>
                <a:off x="10601960" y="1346200"/>
                <a:ext cx="82550" cy="63500"/>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02" name="墨迹 101"/>
              <p14:cNvContentPartPr/>
              <p14:nvPr/>
            </p14:nvContentPartPr>
            <p14:xfrm>
              <a:off x="10767060" y="908050"/>
              <a:ext cx="190500" cy="527050"/>
            </p14:xfrm>
          </p:contentPart>
        </mc:Choice>
        <mc:Fallback xmlns="">
          <p:pic>
            <p:nvPicPr>
              <p:cNvPr id="102" name="墨迹 101"/>
            </p:nvPicPr>
            <p:blipFill>
              <a:blip r:embed="rId197"/>
            </p:blipFill>
            <p:spPr>
              <a:xfrm>
                <a:off x="10767060" y="908050"/>
                <a:ext cx="190500" cy="527050"/>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03" name="墨迹 102"/>
              <p14:cNvContentPartPr/>
              <p14:nvPr/>
            </p14:nvContentPartPr>
            <p14:xfrm>
              <a:off x="8168640" y="2508250"/>
              <a:ext cx="266700" cy="368300"/>
            </p14:xfrm>
          </p:contentPart>
        </mc:Choice>
        <mc:Fallback xmlns="">
          <p:pic>
            <p:nvPicPr>
              <p:cNvPr id="103" name="墨迹 102"/>
            </p:nvPicPr>
            <p:blipFill>
              <a:blip r:embed="rId199"/>
            </p:blipFill>
            <p:spPr>
              <a:xfrm>
                <a:off x="8168640" y="2508250"/>
                <a:ext cx="266700" cy="368300"/>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04" name="墨迹 103"/>
              <p14:cNvContentPartPr/>
              <p14:nvPr/>
            </p14:nvContentPartPr>
            <p14:xfrm>
              <a:off x="8340090" y="2673350"/>
              <a:ext cx="553085" cy="234950"/>
            </p14:xfrm>
          </p:contentPart>
        </mc:Choice>
        <mc:Fallback xmlns="">
          <p:pic>
            <p:nvPicPr>
              <p:cNvPr id="104" name="墨迹 103"/>
            </p:nvPicPr>
            <p:blipFill>
              <a:blip r:embed="rId201"/>
            </p:blipFill>
            <p:spPr>
              <a:xfrm>
                <a:off x="8340090" y="2673350"/>
                <a:ext cx="553085" cy="234950"/>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05" name="墨迹 104"/>
              <p14:cNvContentPartPr/>
              <p14:nvPr/>
            </p14:nvContentPartPr>
            <p14:xfrm>
              <a:off x="9064625" y="2393950"/>
              <a:ext cx="31750" cy="120650"/>
            </p14:xfrm>
          </p:contentPart>
        </mc:Choice>
        <mc:Fallback xmlns="">
          <p:pic>
            <p:nvPicPr>
              <p:cNvPr id="105" name="墨迹 104"/>
            </p:nvPicPr>
            <p:blipFill>
              <a:blip r:embed="rId203"/>
            </p:blipFill>
            <p:spPr>
              <a:xfrm>
                <a:off x="9064625" y="2393950"/>
                <a:ext cx="31750" cy="120650"/>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06" name="墨迹 105"/>
              <p14:cNvContentPartPr/>
              <p14:nvPr/>
            </p14:nvContentPartPr>
            <p14:xfrm>
              <a:off x="8969375" y="2476500"/>
              <a:ext cx="196850" cy="349250"/>
            </p14:xfrm>
          </p:contentPart>
        </mc:Choice>
        <mc:Fallback xmlns="">
          <p:pic>
            <p:nvPicPr>
              <p:cNvPr id="106" name="墨迹 105"/>
            </p:nvPicPr>
            <p:blipFill>
              <a:blip r:embed="rId205"/>
            </p:blipFill>
            <p:spPr>
              <a:xfrm>
                <a:off x="8969375" y="2476500"/>
                <a:ext cx="196850" cy="349250"/>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07" name="墨迹 106"/>
              <p14:cNvContentPartPr/>
              <p14:nvPr/>
            </p14:nvContentPartPr>
            <p14:xfrm>
              <a:off x="9318625" y="2413000"/>
              <a:ext cx="228600" cy="476250"/>
            </p14:xfrm>
          </p:contentPart>
        </mc:Choice>
        <mc:Fallback xmlns="">
          <p:pic>
            <p:nvPicPr>
              <p:cNvPr id="107" name="墨迹 106"/>
            </p:nvPicPr>
            <p:blipFill>
              <a:blip r:embed="rId207"/>
            </p:blipFill>
            <p:spPr>
              <a:xfrm>
                <a:off x="9318625" y="2413000"/>
                <a:ext cx="228600" cy="476250"/>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108" name="墨迹 107"/>
              <p14:cNvContentPartPr/>
              <p14:nvPr/>
            </p14:nvContentPartPr>
            <p14:xfrm>
              <a:off x="9363075" y="2724150"/>
              <a:ext cx="158750" cy="69850"/>
            </p14:xfrm>
          </p:contentPart>
        </mc:Choice>
        <mc:Fallback xmlns="">
          <p:pic>
            <p:nvPicPr>
              <p:cNvPr id="108" name="墨迹 107"/>
            </p:nvPicPr>
            <p:blipFill>
              <a:blip r:embed="rId209"/>
            </p:blipFill>
            <p:spPr>
              <a:xfrm>
                <a:off x="9363075" y="2724150"/>
                <a:ext cx="158750" cy="69850"/>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109" name="墨迹 108"/>
              <p14:cNvContentPartPr/>
              <p14:nvPr/>
            </p14:nvContentPartPr>
            <p14:xfrm>
              <a:off x="9674225" y="2667000"/>
              <a:ext cx="44450" cy="95250"/>
            </p14:xfrm>
          </p:contentPart>
        </mc:Choice>
        <mc:Fallback xmlns="">
          <p:pic>
            <p:nvPicPr>
              <p:cNvPr id="109" name="墨迹 108"/>
            </p:nvPicPr>
            <p:blipFill>
              <a:blip r:embed="rId211"/>
            </p:blipFill>
            <p:spPr>
              <a:xfrm>
                <a:off x="9674225" y="2667000"/>
                <a:ext cx="44450" cy="95250"/>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110" name="墨迹 109"/>
              <p14:cNvContentPartPr/>
              <p14:nvPr/>
            </p14:nvContentPartPr>
            <p14:xfrm>
              <a:off x="9826625" y="2349500"/>
              <a:ext cx="101600" cy="457200"/>
            </p14:xfrm>
          </p:contentPart>
        </mc:Choice>
        <mc:Fallback xmlns="">
          <p:pic>
            <p:nvPicPr>
              <p:cNvPr id="110" name="墨迹 109"/>
            </p:nvPicPr>
            <p:blipFill>
              <a:blip r:embed="rId213"/>
            </p:blipFill>
            <p:spPr>
              <a:xfrm>
                <a:off x="9826625" y="2349500"/>
                <a:ext cx="101600" cy="457200"/>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111" name="墨迹 110"/>
              <p14:cNvContentPartPr/>
              <p14:nvPr/>
            </p14:nvContentPartPr>
            <p14:xfrm>
              <a:off x="9826625" y="2508250"/>
              <a:ext cx="444500" cy="171450"/>
            </p14:xfrm>
          </p:contentPart>
        </mc:Choice>
        <mc:Fallback xmlns="">
          <p:pic>
            <p:nvPicPr>
              <p:cNvPr id="111" name="墨迹 110"/>
            </p:nvPicPr>
            <p:blipFill>
              <a:blip r:embed="rId215"/>
            </p:blipFill>
            <p:spPr>
              <a:xfrm>
                <a:off x="9826625" y="2508250"/>
                <a:ext cx="444500" cy="171450"/>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112" name="墨迹 111"/>
              <p14:cNvContentPartPr/>
              <p14:nvPr/>
            </p14:nvContentPartPr>
            <p14:xfrm>
              <a:off x="10156825" y="2457450"/>
              <a:ext cx="146050" cy="438150"/>
            </p14:xfrm>
          </p:contentPart>
        </mc:Choice>
        <mc:Fallback xmlns="">
          <p:pic>
            <p:nvPicPr>
              <p:cNvPr id="112" name="墨迹 111"/>
            </p:nvPicPr>
            <p:blipFill>
              <a:blip r:embed="rId217"/>
            </p:blipFill>
            <p:spPr>
              <a:xfrm>
                <a:off x="10156825" y="2457450"/>
                <a:ext cx="146050" cy="438150"/>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13" name="墨迹 112"/>
              <p14:cNvContentPartPr/>
              <p14:nvPr/>
            </p14:nvContentPartPr>
            <p14:xfrm>
              <a:off x="10481310" y="2489200"/>
              <a:ext cx="184150" cy="133350"/>
            </p14:xfrm>
          </p:contentPart>
        </mc:Choice>
        <mc:Fallback xmlns="">
          <p:pic>
            <p:nvPicPr>
              <p:cNvPr id="113" name="墨迹 112"/>
            </p:nvPicPr>
            <p:blipFill>
              <a:blip r:embed="rId219"/>
            </p:blipFill>
            <p:spPr>
              <a:xfrm>
                <a:off x="10481310" y="2489200"/>
                <a:ext cx="184150" cy="133350"/>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14" name="墨迹 113"/>
              <p14:cNvContentPartPr/>
              <p14:nvPr/>
            </p14:nvContentPartPr>
            <p14:xfrm>
              <a:off x="10353675" y="2393950"/>
              <a:ext cx="489585" cy="520700"/>
            </p14:xfrm>
          </p:contentPart>
        </mc:Choice>
        <mc:Fallback xmlns="">
          <p:pic>
            <p:nvPicPr>
              <p:cNvPr id="114" name="墨迹 113"/>
            </p:nvPicPr>
            <p:blipFill>
              <a:blip r:embed="rId221"/>
            </p:blipFill>
            <p:spPr>
              <a:xfrm>
                <a:off x="10353675" y="2393950"/>
                <a:ext cx="489585" cy="520700"/>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15" name="墨迹 114"/>
              <p14:cNvContentPartPr/>
              <p14:nvPr/>
            </p14:nvContentPartPr>
            <p14:xfrm>
              <a:off x="10849610" y="2546350"/>
              <a:ext cx="222250" cy="260350"/>
            </p14:xfrm>
          </p:contentPart>
        </mc:Choice>
        <mc:Fallback xmlns="">
          <p:pic>
            <p:nvPicPr>
              <p:cNvPr id="115" name="墨迹 114"/>
            </p:nvPicPr>
            <p:blipFill>
              <a:blip r:embed="rId223"/>
            </p:blipFill>
            <p:spPr>
              <a:xfrm>
                <a:off x="10849610" y="2546350"/>
                <a:ext cx="222250" cy="260350"/>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16" name="墨迹 115"/>
              <p14:cNvContentPartPr/>
              <p14:nvPr/>
            </p14:nvContentPartPr>
            <p14:xfrm>
              <a:off x="11008360" y="2514600"/>
              <a:ext cx="431800" cy="444500"/>
            </p14:xfrm>
          </p:contentPart>
        </mc:Choice>
        <mc:Fallback xmlns="">
          <p:pic>
            <p:nvPicPr>
              <p:cNvPr id="116" name="墨迹 115"/>
            </p:nvPicPr>
            <p:blipFill>
              <a:blip r:embed="rId225"/>
            </p:blipFill>
            <p:spPr>
              <a:xfrm>
                <a:off x="11008360" y="2514600"/>
                <a:ext cx="431800" cy="44450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概率无向图</a:t>
            </a:r>
            <a:endParaRPr lang="zh-CN" altLang="en-US" dirty="0"/>
          </a:p>
        </p:txBody>
      </p:sp>
      <p:sp>
        <p:nvSpPr>
          <p:cNvPr id="6" name="内容占位符 5"/>
          <p:cNvSpPr>
            <a:spLocks noGrp="1"/>
          </p:cNvSpPr>
          <p:nvPr>
            <p:ph idx="13"/>
          </p:nvPr>
        </p:nvSpPr>
        <p:spPr/>
        <p:txBody>
          <a:bodyPr/>
          <a:lstStyle/>
          <a:p>
            <a:r>
              <a:rPr lang="zh-CN" altLang="en-US" sz="2400" dirty="0" smtClean="0">
                <a:sym typeface="+mn-ea"/>
              </a:rPr>
              <a:t>最大团定义：  (团与最大团)  无向图G中任何两个结点均有边连接的结点子集称为团(clique)。若C是无向图G的一个团，井且不能再加进任何一个G的结点使其成为一个更大的团，则称此C为最大团(maximal clique)。</a:t>
            </a:r>
            <a:endParaRPr lang="zh-CN" altLang="en-US" sz="2400" dirty="0" smtClean="0">
              <a:sym typeface="+mn-ea"/>
            </a:endParaRPr>
          </a:p>
          <a:p>
            <a:pPr marL="0" indent="0">
              <a:buNone/>
            </a:pPr>
            <a:endParaRPr lang="zh-CN" altLang="en-US" sz="2400" dirty="0" smtClean="0"/>
          </a:p>
          <a:p>
            <a:pPr marL="0" indent="0">
              <a:buNone/>
            </a:pPr>
            <a:endParaRPr lang="zh-CN" altLang="en-US" sz="2400" dirty="0"/>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3397885" y="3282950"/>
              <a:ext cx="146685" cy="191135"/>
            </p14:xfrm>
          </p:contentPart>
        </mc:Choice>
        <mc:Fallback xmlns="">
          <p:pic>
            <p:nvPicPr>
              <p:cNvPr id="2" name="墨迹 1"/>
            </p:nvPicPr>
            <p:blipFill>
              <a:blip r:embed="rId2"/>
            </p:blipFill>
            <p:spPr>
              <a:xfrm>
                <a:off x="3397885" y="3282950"/>
                <a:ext cx="146685" cy="19113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5945505" y="3321050"/>
              <a:ext cx="114300" cy="121285"/>
            </p14:xfrm>
          </p:contentPart>
        </mc:Choice>
        <mc:Fallback xmlns="">
          <p:pic>
            <p:nvPicPr>
              <p:cNvPr id="4" name="墨迹 3"/>
            </p:nvPicPr>
            <p:blipFill>
              <a:blip r:embed="rId4"/>
            </p:blipFill>
            <p:spPr>
              <a:xfrm>
                <a:off x="5945505" y="3321050"/>
                <a:ext cx="114300" cy="12128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3353435" y="5106035"/>
              <a:ext cx="299085" cy="203200"/>
            </p14:xfrm>
          </p:contentPart>
        </mc:Choice>
        <mc:Fallback xmlns="">
          <p:pic>
            <p:nvPicPr>
              <p:cNvPr id="5" name="墨迹 4"/>
            </p:nvPicPr>
            <p:blipFill>
              <a:blip r:embed="rId6"/>
            </p:blipFill>
            <p:spPr>
              <a:xfrm>
                <a:off x="3353435" y="5106035"/>
                <a:ext cx="299085" cy="2032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5913755" y="5067935"/>
              <a:ext cx="171450" cy="165100"/>
            </p14:xfrm>
          </p:contentPart>
        </mc:Choice>
        <mc:Fallback xmlns="">
          <p:pic>
            <p:nvPicPr>
              <p:cNvPr id="7" name="墨迹 6"/>
            </p:nvPicPr>
            <p:blipFill>
              <a:blip r:embed="rId8"/>
            </p:blipFill>
            <p:spPr>
              <a:xfrm>
                <a:off x="5913755" y="5067935"/>
                <a:ext cx="171450" cy="1651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3493770" y="3378200"/>
              <a:ext cx="2502535" cy="51435"/>
            </p14:xfrm>
          </p:contentPart>
        </mc:Choice>
        <mc:Fallback xmlns="">
          <p:pic>
            <p:nvPicPr>
              <p:cNvPr id="8" name="墨迹 7"/>
            </p:nvPicPr>
            <p:blipFill>
              <a:blip r:embed="rId10"/>
            </p:blipFill>
            <p:spPr>
              <a:xfrm>
                <a:off x="3493770" y="3378200"/>
                <a:ext cx="2502535" cy="5143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5862955" y="3397250"/>
              <a:ext cx="107950" cy="76835"/>
            </p14:xfrm>
          </p:contentPart>
        </mc:Choice>
        <mc:Fallback xmlns="">
          <p:pic>
            <p:nvPicPr>
              <p:cNvPr id="9" name="墨迹 8"/>
            </p:nvPicPr>
            <p:blipFill>
              <a:blip r:embed="rId12"/>
            </p:blipFill>
            <p:spPr>
              <a:xfrm>
                <a:off x="5862955" y="3397250"/>
                <a:ext cx="107950" cy="7683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3627120" y="3429635"/>
              <a:ext cx="2299335" cy="1778000"/>
            </p14:xfrm>
          </p:contentPart>
        </mc:Choice>
        <mc:Fallback xmlns="">
          <p:pic>
            <p:nvPicPr>
              <p:cNvPr id="10" name="墨迹 9"/>
            </p:nvPicPr>
            <p:blipFill>
              <a:blip r:embed="rId14"/>
            </p:blipFill>
            <p:spPr>
              <a:xfrm>
                <a:off x="3627120" y="3429635"/>
                <a:ext cx="2299335" cy="17780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5945505" y="3371850"/>
              <a:ext cx="12700" cy="6350"/>
            </p14:xfrm>
          </p:contentPart>
        </mc:Choice>
        <mc:Fallback xmlns="">
          <p:pic>
            <p:nvPicPr>
              <p:cNvPr id="11" name="墨迹 10"/>
            </p:nvPicPr>
            <p:blipFill>
              <a:blip r:embed="rId16"/>
            </p:blipFill>
            <p:spPr>
              <a:xfrm>
                <a:off x="5945505" y="3371850"/>
                <a:ext cx="12700" cy="63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3429635" y="3474085"/>
              <a:ext cx="102235" cy="1631950"/>
            </p14:xfrm>
          </p:contentPart>
        </mc:Choice>
        <mc:Fallback xmlns="">
          <p:pic>
            <p:nvPicPr>
              <p:cNvPr id="12" name="墨迹 11"/>
            </p:nvPicPr>
            <p:blipFill>
              <a:blip r:embed="rId18"/>
            </p:blipFill>
            <p:spPr>
              <a:xfrm>
                <a:off x="3429635" y="3474085"/>
                <a:ext cx="102235" cy="16319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3652520" y="5201285"/>
              <a:ext cx="2292985" cy="50800"/>
            </p14:xfrm>
          </p:contentPart>
        </mc:Choice>
        <mc:Fallback xmlns="">
          <p:pic>
            <p:nvPicPr>
              <p:cNvPr id="13" name="墨迹 12"/>
            </p:nvPicPr>
            <p:blipFill>
              <a:blip r:embed="rId20"/>
            </p:blipFill>
            <p:spPr>
              <a:xfrm>
                <a:off x="3652520" y="5201285"/>
                <a:ext cx="2292985" cy="508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5958205" y="3397250"/>
              <a:ext cx="57150" cy="1727835"/>
            </p14:xfrm>
          </p:contentPart>
        </mc:Choice>
        <mc:Fallback xmlns="">
          <p:pic>
            <p:nvPicPr>
              <p:cNvPr id="14" name="墨迹 13"/>
            </p:nvPicPr>
            <p:blipFill>
              <a:blip r:embed="rId22"/>
            </p:blipFill>
            <p:spPr>
              <a:xfrm>
                <a:off x="5958205" y="3397250"/>
                <a:ext cx="57150" cy="172783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2489835" y="2895600"/>
              <a:ext cx="171450" cy="279400"/>
            </p14:xfrm>
          </p:contentPart>
        </mc:Choice>
        <mc:Fallback xmlns="">
          <p:pic>
            <p:nvPicPr>
              <p:cNvPr id="15" name="墨迹 14"/>
            </p:nvPicPr>
            <p:blipFill>
              <a:blip r:embed="rId24"/>
            </p:blipFill>
            <p:spPr>
              <a:xfrm>
                <a:off x="2489835" y="2895600"/>
                <a:ext cx="171450" cy="2794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2654935" y="3054350"/>
              <a:ext cx="114300" cy="285750"/>
            </p14:xfrm>
          </p:contentPart>
        </mc:Choice>
        <mc:Fallback xmlns="">
          <p:pic>
            <p:nvPicPr>
              <p:cNvPr id="16" name="墨迹 15"/>
            </p:nvPicPr>
            <p:blipFill>
              <a:blip r:embed="rId26"/>
            </p:blipFill>
            <p:spPr>
              <a:xfrm>
                <a:off x="2654935" y="3054350"/>
                <a:ext cx="114300" cy="2857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2775585" y="3327400"/>
              <a:ext cx="38100" cy="254635"/>
            </p14:xfrm>
          </p:contentPart>
        </mc:Choice>
        <mc:Fallback xmlns="">
          <p:pic>
            <p:nvPicPr>
              <p:cNvPr id="17" name="墨迹 16"/>
            </p:nvPicPr>
            <p:blipFill>
              <a:blip r:embed="rId28"/>
            </p:blipFill>
            <p:spPr>
              <a:xfrm>
                <a:off x="2775585" y="3327400"/>
                <a:ext cx="38100" cy="25463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2756535" y="5163185"/>
              <a:ext cx="107950" cy="101600"/>
            </p14:xfrm>
          </p:contentPart>
        </mc:Choice>
        <mc:Fallback xmlns="">
          <p:pic>
            <p:nvPicPr>
              <p:cNvPr id="18" name="墨迹 17"/>
            </p:nvPicPr>
            <p:blipFill>
              <a:blip r:embed="rId30"/>
            </p:blipFill>
            <p:spPr>
              <a:xfrm>
                <a:off x="2756535" y="5163185"/>
                <a:ext cx="107950" cy="1016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2826385" y="5106035"/>
              <a:ext cx="76200" cy="342900"/>
            </p14:xfrm>
          </p:contentPart>
        </mc:Choice>
        <mc:Fallback xmlns="">
          <p:pic>
            <p:nvPicPr>
              <p:cNvPr id="19" name="墨迹 18"/>
            </p:nvPicPr>
            <p:blipFill>
              <a:blip r:embed="rId32"/>
            </p:blipFill>
            <p:spPr>
              <a:xfrm>
                <a:off x="2826385" y="5106035"/>
                <a:ext cx="76200" cy="3429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2921635" y="5334635"/>
              <a:ext cx="616585" cy="171450"/>
            </p14:xfrm>
          </p:contentPart>
        </mc:Choice>
        <mc:Fallback xmlns="">
          <p:pic>
            <p:nvPicPr>
              <p:cNvPr id="20" name="墨迹 19"/>
            </p:nvPicPr>
            <p:blipFill>
              <a:blip r:embed="rId34"/>
            </p:blipFill>
            <p:spPr>
              <a:xfrm>
                <a:off x="2921635" y="5334635"/>
                <a:ext cx="616585" cy="17145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5989955" y="5334635"/>
              <a:ext cx="215900" cy="127000"/>
            </p14:xfrm>
          </p:contentPart>
        </mc:Choice>
        <mc:Fallback xmlns="">
          <p:pic>
            <p:nvPicPr>
              <p:cNvPr id="21" name="墨迹 20"/>
            </p:nvPicPr>
            <p:blipFill>
              <a:blip r:embed="rId36"/>
            </p:blipFill>
            <p:spPr>
              <a:xfrm>
                <a:off x="5989955" y="5334635"/>
                <a:ext cx="215900" cy="1270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6129655" y="5321935"/>
              <a:ext cx="107950" cy="342900"/>
            </p14:xfrm>
          </p:contentPart>
        </mc:Choice>
        <mc:Fallback xmlns="">
          <p:pic>
            <p:nvPicPr>
              <p:cNvPr id="22" name="墨迹 21"/>
            </p:nvPicPr>
            <p:blipFill>
              <a:blip r:embed="rId38"/>
            </p:blipFill>
            <p:spPr>
              <a:xfrm>
                <a:off x="6129655" y="5321935"/>
                <a:ext cx="107950" cy="3429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墨迹 22"/>
              <p14:cNvContentPartPr/>
              <p14:nvPr/>
            </p14:nvContentPartPr>
            <p14:xfrm>
              <a:off x="6243955" y="5442585"/>
              <a:ext cx="133350" cy="241300"/>
            </p14:xfrm>
          </p:contentPart>
        </mc:Choice>
        <mc:Fallback xmlns="">
          <p:pic>
            <p:nvPicPr>
              <p:cNvPr id="23" name="墨迹 22"/>
            </p:nvPicPr>
            <p:blipFill>
              <a:blip r:embed="rId40"/>
            </p:blipFill>
            <p:spPr>
              <a:xfrm>
                <a:off x="6243955" y="5442585"/>
                <a:ext cx="133350" cy="24130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墨迹 23"/>
              <p14:cNvContentPartPr/>
              <p14:nvPr/>
            </p14:nvContentPartPr>
            <p14:xfrm>
              <a:off x="6040755" y="3035300"/>
              <a:ext cx="133350" cy="196850"/>
            </p14:xfrm>
          </p:contentPart>
        </mc:Choice>
        <mc:Fallback xmlns="">
          <p:pic>
            <p:nvPicPr>
              <p:cNvPr id="24" name="墨迹 23"/>
            </p:nvPicPr>
            <p:blipFill>
              <a:blip r:embed="rId42"/>
            </p:blipFill>
            <p:spPr>
              <a:xfrm>
                <a:off x="6040755" y="3035300"/>
                <a:ext cx="133350" cy="19685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墨迹 24"/>
              <p14:cNvContentPartPr/>
              <p14:nvPr/>
            </p14:nvContentPartPr>
            <p14:xfrm>
              <a:off x="6231255" y="3086100"/>
              <a:ext cx="63500" cy="387985"/>
            </p14:xfrm>
          </p:contentPart>
        </mc:Choice>
        <mc:Fallback xmlns="">
          <p:pic>
            <p:nvPicPr>
              <p:cNvPr id="25" name="墨迹 24"/>
            </p:nvPicPr>
            <p:blipFill>
              <a:blip r:embed="rId44"/>
            </p:blipFill>
            <p:spPr>
              <a:xfrm>
                <a:off x="6231255" y="3086100"/>
                <a:ext cx="63500" cy="38798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6" name="墨迹 25"/>
              <p14:cNvContentPartPr/>
              <p14:nvPr/>
            </p14:nvContentPartPr>
            <p14:xfrm>
              <a:off x="6218555" y="3200400"/>
              <a:ext cx="25400" cy="120650"/>
            </p14:xfrm>
          </p:contentPart>
        </mc:Choice>
        <mc:Fallback xmlns="">
          <p:pic>
            <p:nvPicPr>
              <p:cNvPr id="26" name="墨迹 25"/>
            </p:nvPicPr>
            <p:blipFill>
              <a:blip r:embed="rId46"/>
            </p:blipFill>
            <p:spPr>
              <a:xfrm>
                <a:off x="6218555" y="3200400"/>
                <a:ext cx="25400" cy="12065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7" name="墨迹 26"/>
              <p14:cNvContentPartPr/>
              <p14:nvPr/>
            </p14:nvContentPartPr>
            <p14:xfrm>
              <a:off x="6320155" y="3302000"/>
              <a:ext cx="190500" cy="114300"/>
            </p14:xfrm>
          </p:contentPart>
        </mc:Choice>
        <mc:Fallback xmlns="">
          <p:pic>
            <p:nvPicPr>
              <p:cNvPr id="27" name="墨迹 26"/>
            </p:nvPicPr>
            <p:blipFill>
              <a:blip r:embed="rId48"/>
            </p:blipFill>
            <p:spPr>
              <a:xfrm>
                <a:off x="6320155" y="3302000"/>
                <a:ext cx="190500" cy="1143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8" name="墨迹 27"/>
              <p14:cNvContentPartPr/>
              <p14:nvPr/>
            </p14:nvContentPartPr>
            <p14:xfrm>
              <a:off x="6472555" y="3327400"/>
              <a:ext cx="25400" cy="248285"/>
            </p14:xfrm>
          </p:contentPart>
        </mc:Choice>
        <mc:Fallback xmlns="">
          <p:pic>
            <p:nvPicPr>
              <p:cNvPr id="28" name="墨迹 27"/>
            </p:nvPicPr>
            <p:blipFill>
              <a:blip r:embed="rId50"/>
            </p:blipFill>
            <p:spPr>
              <a:xfrm>
                <a:off x="6472555" y="3327400"/>
                <a:ext cx="25400" cy="24828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9" name="墨迹 28"/>
              <p14:cNvContentPartPr/>
              <p14:nvPr/>
            </p14:nvContentPartPr>
            <p14:xfrm>
              <a:off x="7412990" y="2990850"/>
              <a:ext cx="31750" cy="177800"/>
            </p14:xfrm>
          </p:contentPart>
        </mc:Choice>
        <mc:Fallback xmlns="">
          <p:pic>
            <p:nvPicPr>
              <p:cNvPr id="29" name="墨迹 28"/>
            </p:nvPicPr>
            <p:blipFill>
              <a:blip r:embed="rId52"/>
            </p:blipFill>
            <p:spPr>
              <a:xfrm>
                <a:off x="7412990" y="2990850"/>
                <a:ext cx="31750" cy="17780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0" name="墨迹 29"/>
              <p14:cNvContentPartPr/>
              <p14:nvPr/>
            </p14:nvContentPartPr>
            <p14:xfrm>
              <a:off x="7438390" y="2946400"/>
              <a:ext cx="292100" cy="368300"/>
            </p14:xfrm>
          </p:contentPart>
        </mc:Choice>
        <mc:Fallback xmlns="">
          <p:pic>
            <p:nvPicPr>
              <p:cNvPr id="30" name="墨迹 29"/>
            </p:nvPicPr>
            <p:blipFill>
              <a:blip r:embed="rId54"/>
            </p:blipFill>
            <p:spPr>
              <a:xfrm>
                <a:off x="7438390" y="2946400"/>
                <a:ext cx="292100" cy="3683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1" name="墨迹 30"/>
              <p14:cNvContentPartPr/>
              <p14:nvPr/>
            </p14:nvContentPartPr>
            <p14:xfrm>
              <a:off x="7628890" y="3270250"/>
              <a:ext cx="44450" cy="299085"/>
            </p14:xfrm>
          </p:contentPart>
        </mc:Choice>
        <mc:Fallback xmlns="">
          <p:pic>
            <p:nvPicPr>
              <p:cNvPr id="31" name="墨迹 30"/>
            </p:nvPicPr>
            <p:blipFill>
              <a:blip r:embed="rId56"/>
            </p:blipFill>
            <p:spPr>
              <a:xfrm>
                <a:off x="7628890" y="3270250"/>
                <a:ext cx="44450" cy="29908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2" name="墨迹 31"/>
              <p14:cNvContentPartPr/>
              <p14:nvPr/>
            </p14:nvContentPartPr>
            <p14:xfrm>
              <a:off x="7597140" y="3282950"/>
              <a:ext cx="425450" cy="165735"/>
            </p14:xfrm>
          </p:contentPart>
        </mc:Choice>
        <mc:Fallback xmlns="">
          <p:pic>
            <p:nvPicPr>
              <p:cNvPr id="32" name="墨迹 31"/>
            </p:nvPicPr>
            <p:blipFill>
              <a:blip r:embed="rId58"/>
            </p:blipFill>
            <p:spPr>
              <a:xfrm>
                <a:off x="7597140" y="3282950"/>
                <a:ext cx="425450" cy="16573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3" name="墨迹 32"/>
              <p14:cNvContentPartPr/>
              <p14:nvPr/>
            </p14:nvContentPartPr>
            <p14:xfrm>
              <a:off x="8079740" y="3168650"/>
              <a:ext cx="317500" cy="82550"/>
            </p14:xfrm>
          </p:contentPart>
        </mc:Choice>
        <mc:Fallback xmlns="">
          <p:pic>
            <p:nvPicPr>
              <p:cNvPr id="33" name="墨迹 32"/>
            </p:nvPicPr>
            <p:blipFill>
              <a:blip r:embed="rId60"/>
            </p:blipFill>
            <p:spPr>
              <a:xfrm>
                <a:off x="8079740" y="3168650"/>
                <a:ext cx="317500" cy="8255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4" name="墨迹 33"/>
              <p14:cNvContentPartPr/>
              <p14:nvPr/>
            </p14:nvContentPartPr>
            <p14:xfrm>
              <a:off x="8168640" y="3098800"/>
              <a:ext cx="279400" cy="330835"/>
            </p14:xfrm>
          </p:contentPart>
        </mc:Choice>
        <mc:Fallback xmlns="">
          <p:pic>
            <p:nvPicPr>
              <p:cNvPr id="34" name="墨迹 33"/>
            </p:nvPicPr>
            <p:blipFill>
              <a:blip r:embed="rId62"/>
            </p:blipFill>
            <p:spPr>
              <a:xfrm>
                <a:off x="8168640" y="3098800"/>
                <a:ext cx="279400" cy="33083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5" name="墨迹 34"/>
              <p14:cNvContentPartPr/>
              <p14:nvPr/>
            </p14:nvContentPartPr>
            <p14:xfrm>
              <a:off x="8517890" y="3194050"/>
              <a:ext cx="50800" cy="368935"/>
            </p14:xfrm>
          </p:contentPart>
        </mc:Choice>
        <mc:Fallback xmlns="">
          <p:pic>
            <p:nvPicPr>
              <p:cNvPr id="35" name="墨迹 34"/>
            </p:nvPicPr>
            <p:blipFill>
              <a:blip r:embed="rId64"/>
            </p:blipFill>
            <p:spPr>
              <a:xfrm>
                <a:off x="8517890" y="3194050"/>
                <a:ext cx="50800" cy="36893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6" name="墨迹 35"/>
              <p14:cNvContentPartPr/>
              <p14:nvPr/>
            </p14:nvContentPartPr>
            <p14:xfrm>
              <a:off x="8575040" y="3022600"/>
              <a:ext cx="451485" cy="553085"/>
            </p14:xfrm>
          </p:contentPart>
        </mc:Choice>
        <mc:Fallback xmlns="">
          <p:pic>
            <p:nvPicPr>
              <p:cNvPr id="36" name="墨迹 35"/>
            </p:nvPicPr>
            <p:blipFill>
              <a:blip r:embed="rId66"/>
            </p:blipFill>
            <p:spPr>
              <a:xfrm>
                <a:off x="8575040" y="3022600"/>
                <a:ext cx="451485" cy="55308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7" name="墨迹 36"/>
              <p14:cNvContentPartPr/>
              <p14:nvPr/>
            </p14:nvContentPartPr>
            <p14:xfrm>
              <a:off x="8644890" y="3194050"/>
              <a:ext cx="229235" cy="57150"/>
            </p14:xfrm>
          </p:contentPart>
        </mc:Choice>
        <mc:Fallback xmlns="">
          <p:pic>
            <p:nvPicPr>
              <p:cNvPr id="37" name="墨迹 36"/>
            </p:nvPicPr>
            <p:blipFill>
              <a:blip r:embed="rId68"/>
            </p:blipFill>
            <p:spPr>
              <a:xfrm>
                <a:off x="8644890" y="3194050"/>
                <a:ext cx="229235" cy="5715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8" name="墨迹 37"/>
              <p14:cNvContentPartPr/>
              <p14:nvPr/>
            </p14:nvContentPartPr>
            <p14:xfrm>
              <a:off x="8766175" y="3130550"/>
              <a:ext cx="6350" cy="299085"/>
            </p14:xfrm>
          </p:contentPart>
        </mc:Choice>
        <mc:Fallback xmlns="">
          <p:pic>
            <p:nvPicPr>
              <p:cNvPr id="38" name="墨迹 37"/>
            </p:nvPicPr>
            <p:blipFill>
              <a:blip r:embed="rId70"/>
            </p:blipFill>
            <p:spPr>
              <a:xfrm>
                <a:off x="8766175" y="3130550"/>
                <a:ext cx="6350" cy="29908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9" name="墨迹 38"/>
              <p14:cNvContentPartPr/>
              <p14:nvPr/>
            </p14:nvContentPartPr>
            <p14:xfrm>
              <a:off x="8416290" y="3257550"/>
              <a:ext cx="667385" cy="299085"/>
            </p14:xfrm>
          </p:contentPart>
        </mc:Choice>
        <mc:Fallback xmlns="">
          <p:pic>
            <p:nvPicPr>
              <p:cNvPr id="39" name="墨迹 38"/>
            </p:nvPicPr>
            <p:blipFill>
              <a:blip r:embed="rId72"/>
            </p:blipFill>
            <p:spPr>
              <a:xfrm>
                <a:off x="8416290" y="3257550"/>
                <a:ext cx="667385" cy="29908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0" name="墨迹 39"/>
              <p14:cNvContentPartPr/>
              <p14:nvPr/>
            </p14:nvContentPartPr>
            <p14:xfrm>
              <a:off x="9280525" y="3429635"/>
              <a:ext cx="31750" cy="88900"/>
            </p14:xfrm>
          </p:contentPart>
        </mc:Choice>
        <mc:Fallback xmlns="">
          <p:pic>
            <p:nvPicPr>
              <p:cNvPr id="40" name="墨迹 39"/>
            </p:nvPicPr>
            <p:blipFill>
              <a:blip r:embed="rId74"/>
            </p:blipFill>
            <p:spPr>
              <a:xfrm>
                <a:off x="9280525" y="3429635"/>
                <a:ext cx="31750" cy="889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1" name="墨迹 40"/>
              <p14:cNvContentPartPr/>
              <p14:nvPr/>
            </p14:nvContentPartPr>
            <p14:xfrm>
              <a:off x="9312275" y="3543935"/>
              <a:ext cx="19050" cy="19050"/>
            </p14:xfrm>
          </p:contentPart>
        </mc:Choice>
        <mc:Fallback xmlns="">
          <p:pic>
            <p:nvPicPr>
              <p:cNvPr id="41" name="墨迹 40"/>
            </p:nvPicPr>
            <p:blipFill>
              <a:blip r:embed="rId76"/>
            </p:blipFill>
            <p:spPr>
              <a:xfrm>
                <a:off x="9312275" y="3543935"/>
                <a:ext cx="19050" cy="1905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2" name="墨迹 41"/>
              <p14:cNvContentPartPr/>
              <p14:nvPr/>
            </p14:nvContentPartPr>
            <p14:xfrm>
              <a:off x="7482840" y="3848735"/>
              <a:ext cx="203200" cy="203200"/>
            </p14:xfrm>
          </p:contentPart>
        </mc:Choice>
        <mc:Fallback xmlns="">
          <p:pic>
            <p:nvPicPr>
              <p:cNvPr id="42" name="墨迹 41"/>
            </p:nvPicPr>
            <p:blipFill>
              <a:blip r:embed="rId78"/>
            </p:blipFill>
            <p:spPr>
              <a:xfrm>
                <a:off x="7482840" y="3848735"/>
                <a:ext cx="203200" cy="2032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3" name="墨迹 42"/>
              <p14:cNvContentPartPr/>
              <p14:nvPr/>
            </p14:nvContentPartPr>
            <p14:xfrm>
              <a:off x="7571740" y="3899535"/>
              <a:ext cx="139700" cy="393700"/>
            </p14:xfrm>
          </p:contentPart>
        </mc:Choice>
        <mc:Fallback xmlns="">
          <p:pic>
            <p:nvPicPr>
              <p:cNvPr id="43" name="墨迹 42"/>
            </p:nvPicPr>
            <p:blipFill>
              <a:blip r:embed="rId80"/>
            </p:blipFill>
            <p:spPr>
              <a:xfrm>
                <a:off x="7571740" y="3899535"/>
                <a:ext cx="139700" cy="3937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4" name="墨迹 43"/>
              <p14:cNvContentPartPr/>
              <p14:nvPr/>
            </p14:nvContentPartPr>
            <p14:xfrm>
              <a:off x="7882890" y="4185285"/>
              <a:ext cx="19050" cy="152400"/>
            </p14:xfrm>
          </p:contentPart>
        </mc:Choice>
        <mc:Fallback xmlns="">
          <p:pic>
            <p:nvPicPr>
              <p:cNvPr id="44" name="墨迹 43"/>
            </p:nvPicPr>
            <p:blipFill>
              <a:blip r:embed="rId82"/>
            </p:blipFill>
            <p:spPr>
              <a:xfrm>
                <a:off x="7882890" y="4185285"/>
                <a:ext cx="19050" cy="15240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5" name="墨迹 44"/>
              <p14:cNvContentPartPr/>
              <p14:nvPr/>
            </p14:nvContentPartPr>
            <p14:xfrm>
              <a:off x="8130540" y="4331335"/>
              <a:ext cx="88900" cy="114300"/>
            </p14:xfrm>
          </p:contentPart>
        </mc:Choice>
        <mc:Fallback xmlns="">
          <p:pic>
            <p:nvPicPr>
              <p:cNvPr id="45" name="墨迹 44"/>
            </p:nvPicPr>
            <p:blipFill>
              <a:blip r:embed="rId84"/>
            </p:blipFill>
            <p:spPr>
              <a:xfrm>
                <a:off x="8130540" y="4331335"/>
                <a:ext cx="88900" cy="1143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6" name="墨迹 45"/>
              <p14:cNvContentPartPr/>
              <p14:nvPr/>
            </p14:nvContentPartPr>
            <p14:xfrm>
              <a:off x="8460740" y="3931285"/>
              <a:ext cx="165100" cy="120650"/>
            </p14:xfrm>
          </p:contentPart>
        </mc:Choice>
        <mc:Fallback xmlns="">
          <p:pic>
            <p:nvPicPr>
              <p:cNvPr id="46" name="墨迹 45"/>
            </p:nvPicPr>
            <p:blipFill>
              <a:blip r:embed="rId86"/>
            </p:blipFill>
            <p:spPr>
              <a:xfrm>
                <a:off x="8460740" y="3931285"/>
                <a:ext cx="165100" cy="12065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7" name="墨迹 46"/>
              <p14:cNvContentPartPr/>
              <p14:nvPr/>
            </p14:nvContentPartPr>
            <p14:xfrm>
              <a:off x="8562340" y="3924935"/>
              <a:ext cx="88900" cy="342900"/>
            </p14:xfrm>
          </p:contentPart>
        </mc:Choice>
        <mc:Fallback xmlns="">
          <p:pic>
            <p:nvPicPr>
              <p:cNvPr id="47" name="墨迹 46"/>
            </p:nvPicPr>
            <p:blipFill>
              <a:blip r:embed="rId88"/>
            </p:blipFill>
            <p:spPr>
              <a:xfrm>
                <a:off x="8562340" y="3924935"/>
                <a:ext cx="88900" cy="34290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8" name="墨迹 47"/>
              <p14:cNvContentPartPr/>
              <p14:nvPr/>
            </p14:nvContentPartPr>
            <p14:xfrm>
              <a:off x="8689340" y="4191635"/>
              <a:ext cx="445135" cy="146050"/>
            </p14:xfrm>
          </p:contentPart>
        </mc:Choice>
        <mc:Fallback xmlns="">
          <p:pic>
            <p:nvPicPr>
              <p:cNvPr id="48" name="墨迹 47"/>
            </p:nvPicPr>
            <p:blipFill>
              <a:blip r:embed="rId90"/>
            </p:blipFill>
            <p:spPr>
              <a:xfrm>
                <a:off x="8689340" y="4191635"/>
                <a:ext cx="445135" cy="14605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9" name="墨迹 48"/>
              <p14:cNvContentPartPr/>
              <p14:nvPr/>
            </p14:nvContentPartPr>
            <p14:xfrm>
              <a:off x="9115425" y="4147185"/>
              <a:ext cx="133350" cy="254000"/>
            </p14:xfrm>
          </p:contentPart>
        </mc:Choice>
        <mc:Fallback xmlns="">
          <p:pic>
            <p:nvPicPr>
              <p:cNvPr id="49" name="墨迹 48"/>
            </p:nvPicPr>
            <p:blipFill>
              <a:blip r:embed="rId92"/>
            </p:blipFill>
            <p:spPr>
              <a:xfrm>
                <a:off x="9115425" y="4147185"/>
                <a:ext cx="133350" cy="25400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0" name="墨迹 49"/>
              <p14:cNvContentPartPr/>
              <p14:nvPr/>
            </p14:nvContentPartPr>
            <p14:xfrm>
              <a:off x="9344025" y="3810635"/>
              <a:ext cx="215900" cy="311150"/>
            </p14:xfrm>
          </p:contentPart>
        </mc:Choice>
        <mc:Fallback xmlns="">
          <p:pic>
            <p:nvPicPr>
              <p:cNvPr id="50" name="墨迹 49"/>
            </p:nvPicPr>
            <p:blipFill>
              <a:blip r:embed="rId94"/>
            </p:blipFill>
            <p:spPr>
              <a:xfrm>
                <a:off x="9344025" y="3810635"/>
                <a:ext cx="215900" cy="31115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1" name="墨迹 50"/>
              <p14:cNvContentPartPr/>
              <p14:nvPr/>
            </p14:nvContentPartPr>
            <p14:xfrm>
              <a:off x="9502775" y="4032885"/>
              <a:ext cx="273050" cy="120650"/>
            </p14:xfrm>
          </p:contentPart>
        </mc:Choice>
        <mc:Fallback xmlns="">
          <p:pic>
            <p:nvPicPr>
              <p:cNvPr id="51" name="墨迹 50"/>
            </p:nvPicPr>
            <p:blipFill>
              <a:blip r:embed="rId96"/>
            </p:blipFill>
            <p:spPr>
              <a:xfrm>
                <a:off x="9502775" y="4032885"/>
                <a:ext cx="273050" cy="12065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2" name="墨迹 51"/>
              <p14:cNvContentPartPr/>
              <p14:nvPr/>
            </p14:nvContentPartPr>
            <p14:xfrm>
              <a:off x="9483725" y="4026535"/>
              <a:ext cx="234950" cy="355600"/>
            </p14:xfrm>
          </p:contentPart>
        </mc:Choice>
        <mc:Fallback xmlns="">
          <p:pic>
            <p:nvPicPr>
              <p:cNvPr id="52" name="墨迹 51"/>
            </p:nvPicPr>
            <p:blipFill>
              <a:blip r:embed="rId98"/>
            </p:blipFill>
            <p:spPr>
              <a:xfrm>
                <a:off x="9483725" y="4026535"/>
                <a:ext cx="234950" cy="35560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3" name="墨迹 52"/>
              <p14:cNvContentPartPr/>
              <p14:nvPr/>
            </p14:nvContentPartPr>
            <p14:xfrm>
              <a:off x="8855075" y="4312285"/>
              <a:ext cx="127000" cy="12700"/>
            </p14:xfrm>
          </p:contentPart>
        </mc:Choice>
        <mc:Fallback xmlns="">
          <p:pic>
            <p:nvPicPr>
              <p:cNvPr id="53" name="墨迹 52"/>
            </p:nvPicPr>
            <p:blipFill>
              <a:blip r:embed="rId100"/>
            </p:blipFill>
            <p:spPr>
              <a:xfrm>
                <a:off x="8855075" y="4312285"/>
                <a:ext cx="127000" cy="1270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4" name="墨迹 53"/>
              <p14:cNvContentPartPr/>
              <p14:nvPr/>
            </p14:nvContentPartPr>
            <p14:xfrm>
              <a:off x="6929755" y="3886835"/>
              <a:ext cx="191135" cy="292100"/>
            </p14:xfrm>
          </p:contentPart>
        </mc:Choice>
        <mc:Fallback xmlns="">
          <p:pic>
            <p:nvPicPr>
              <p:cNvPr id="54" name="墨迹 53"/>
            </p:nvPicPr>
            <p:blipFill>
              <a:blip r:embed="rId102"/>
            </p:blipFill>
            <p:spPr>
              <a:xfrm>
                <a:off x="6929755" y="3886835"/>
                <a:ext cx="191135" cy="29210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5" name="墨迹 54"/>
              <p14:cNvContentPartPr/>
              <p14:nvPr/>
            </p14:nvContentPartPr>
            <p14:xfrm>
              <a:off x="7273290" y="4140835"/>
              <a:ext cx="12700" cy="12700"/>
            </p14:xfrm>
          </p:contentPart>
        </mc:Choice>
        <mc:Fallback xmlns="">
          <p:pic>
            <p:nvPicPr>
              <p:cNvPr id="55" name="墨迹 54"/>
            </p:nvPicPr>
            <p:blipFill>
              <a:blip r:embed="rId104"/>
            </p:blipFill>
            <p:spPr>
              <a:xfrm>
                <a:off x="7273290" y="4140835"/>
                <a:ext cx="12700" cy="127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6" name="墨迹 55"/>
              <p14:cNvContentPartPr/>
              <p14:nvPr/>
            </p14:nvContentPartPr>
            <p14:xfrm>
              <a:off x="7285990" y="4299585"/>
              <a:ext cx="19050" cy="12700"/>
            </p14:xfrm>
          </p:contentPart>
        </mc:Choice>
        <mc:Fallback xmlns="">
          <p:pic>
            <p:nvPicPr>
              <p:cNvPr id="56" name="墨迹 55"/>
            </p:nvPicPr>
            <p:blipFill>
              <a:blip r:embed="rId106"/>
            </p:blipFill>
            <p:spPr>
              <a:xfrm>
                <a:off x="7285990" y="4299585"/>
                <a:ext cx="19050" cy="127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7" name="墨迹 56"/>
              <p14:cNvContentPartPr/>
              <p14:nvPr/>
            </p14:nvContentPartPr>
            <p14:xfrm>
              <a:off x="7158990" y="5080635"/>
              <a:ext cx="190500" cy="336550"/>
            </p14:xfrm>
          </p:contentPart>
        </mc:Choice>
        <mc:Fallback xmlns="">
          <p:pic>
            <p:nvPicPr>
              <p:cNvPr id="57" name="墨迹 56"/>
            </p:nvPicPr>
            <p:blipFill>
              <a:blip r:embed="rId108"/>
            </p:blipFill>
            <p:spPr>
              <a:xfrm>
                <a:off x="7158990" y="5080635"/>
                <a:ext cx="190500" cy="33655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8" name="墨迹 57"/>
              <p14:cNvContentPartPr/>
              <p14:nvPr/>
            </p14:nvContentPartPr>
            <p14:xfrm>
              <a:off x="7603490" y="5207635"/>
              <a:ext cx="19050" cy="50800"/>
            </p14:xfrm>
          </p:contentPart>
        </mc:Choice>
        <mc:Fallback xmlns="">
          <p:pic>
            <p:nvPicPr>
              <p:cNvPr id="58" name="墨迹 57"/>
            </p:nvPicPr>
            <p:blipFill>
              <a:blip r:embed="rId110"/>
            </p:blipFill>
            <p:spPr>
              <a:xfrm>
                <a:off x="7603490" y="5207635"/>
                <a:ext cx="19050" cy="508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59" name="墨迹 58"/>
              <p14:cNvContentPartPr/>
              <p14:nvPr/>
            </p14:nvContentPartPr>
            <p14:xfrm>
              <a:off x="7603490" y="5340985"/>
              <a:ext cx="12700" cy="360"/>
            </p14:xfrm>
          </p:contentPart>
        </mc:Choice>
        <mc:Fallback xmlns="">
          <p:pic>
            <p:nvPicPr>
              <p:cNvPr id="59" name="墨迹 58"/>
            </p:nvPicPr>
            <p:blipFill>
              <a:blip r:embed="rId112"/>
            </p:blipFill>
            <p:spPr>
              <a:xfrm>
                <a:off x="7603490" y="5340985"/>
                <a:ext cx="12700" cy="36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0" name="墨迹 59"/>
              <p14:cNvContentPartPr/>
              <p14:nvPr/>
            </p14:nvContentPartPr>
            <p14:xfrm>
              <a:off x="7978140" y="4915535"/>
              <a:ext cx="152400" cy="234950"/>
            </p14:xfrm>
          </p:contentPart>
        </mc:Choice>
        <mc:Fallback xmlns="">
          <p:pic>
            <p:nvPicPr>
              <p:cNvPr id="60" name="墨迹 59"/>
            </p:nvPicPr>
            <p:blipFill>
              <a:blip r:embed="rId114"/>
            </p:blipFill>
            <p:spPr>
              <a:xfrm>
                <a:off x="7978140" y="4915535"/>
                <a:ext cx="152400" cy="23495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1" name="墨迹 60"/>
              <p14:cNvContentPartPr/>
              <p14:nvPr/>
            </p14:nvContentPartPr>
            <p14:xfrm>
              <a:off x="8086090" y="4985385"/>
              <a:ext cx="177800" cy="419100"/>
            </p14:xfrm>
          </p:contentPart>
        </mc:Choice>
        <mc:Fallback xmlns="">
          <p:pic>
            <p:nvPicPr>
              <p:cNvPr id="61" name="墨迹 60"/>
            </p:nvPicPr>
            <p:blipFill>
              <a:blip r:embed="rId116"/>
            </p:blipFill>
            <p:spPr>
              <a:xfrm>
                <a:off x="8086090" y="4985385"/>
                <a:ext cx="177800" cy="41910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2" name="墨迹 61"/>
              <p14:cNvContentPartPr/>
              <p14:nvPr/>
            </p14:nvContentPartPr>
            <p14:xfrm>
              <a:off x="8276590" y="5290185"/>
              <a:ext cx="393700" cy="171450"/>
            </p14:xfrm>
          </p:contentPart>
        </mc:Choice>
        <mc:Fallback xmlns="">
          <p:pic>
            <p:nvPicPr>
              <p:cNvPr id="62" name="墨迹 61"/>
            </p:nvPicPr>
            <p:blipFill>
              <a:blip r:embed="rId118"/>
            </p:blipFill>
            <p:spPr>
              <a:xfrm>
                <a:off x="8276590" y="5290185"/>
                <a:ext cx="393700" cy="17145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3" name="墨迹 62"/>
              <p14:cNvContentPartPr/>
              <p14:nvPr/>
            </p14:nvContentPartPr>
            <p14:xfrm>
              <a:off x="8804275" y="5461635"/>
              <a:ext cx="95250" cy="127000"/>
            </p14:xfrm>
          </p:contentPart>
        </mc:Choice>
        <mc:Fallback xmlns="">
          <p:pic>
            <p:nvPicPr>
              <p:cNvPr id="63" name="墨迹 62"/>
            </p:nvPicPr>
            <p:blipFill>
              <a:blip r:embed="rId120"/>
            </p:blipFill>
            <p:spPr>
              <a:xfrm>
                <a:off x="8804275" y="5461635"/>
                <a:ext cx="95250" cy="1270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4" name="墨迹 63"/>
              <p14:cNvContentPartPr/>
              <p14:nvPr/>
            </p14:nvContentPartPr>
            <p14:xfrm>
              <a:off x="9153525" y="4979035"/>
              <a:ext cx="247650" cy="406400"/>
            </p14:xfrm>
          </p:contentPart>
        </mc:Choice>
        <mc:Fallback xmlns="">
          <p:pic>
            <p:nvPicPr>
              <p:cNvPr id="64" name="墨迹 63"/>
            </p:nvPicPr>
            <p:blipFill>
              <a:blip r:embed="rId122"/>
            </p:blipFill>
            <p:spPr>
              <a:xfrm>
                <a:off x="9153525" y="4979035"/>
                <a:ext cx="247650" cy="40640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5" name="墨迹 64"/>
              <p14:cNvContentPartPr/>
              <p14:nvPr/>
            </p14:nvContentPartPr>
            <p14:xfrm>
              <a:off x="9363075" y="5252085"/>
              <a:ext cx="133350" cy="266700"/>
            </p14:xfrm>
          </p:contentPart>
        </mc:Choice>
        <mc:Fallback xmlns="">
          <p:pic>
            <p:nvPicPr>
              <p:cNvPr id="65" name="墨迹 64"/>
            </p:nvPicPr>
            <p:blipFill>
              <a:blip r:embed="rId124"/>
            </p:blipFill>
            <p:spPr>
              <a:xfrm>
                <a:off x="9363075" y="5252085"/>
                <a:ext cx="133350" cy="26670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6" name="墨迹 65"/>
              <p14:cNvContentPartPr/>
              <p14:nvPr/>
            </p14:nvContentPartPr>
            <p14:xfrm>
              <a:off x="9617075" y="5423535"/>
              <a:ext cx="95250" cy="177800"/>
            </p14:xfrm>
          </p:contentPart>
        </mc:Choice>
        <mc:Fallback xmlns="">
          <p:pic>
            <p:nvPicPr>
              <p:cNvPr id="66" name="墨迹 65"/>
            </p:nvPicPr>
            <p:blipFill>
              <a:blip r:embed="rId126"/>
            </p:blipFill>
            <p:spPr>
              <a:xfrm>
                <a:off x="9617075" y="5423535"/>
                <a:ext cx="95250" cy="17780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7" name="墨迹 66"/>
              <p14:cNvContentPartPr/>
              <p14:nvPr/>
            </p14:nvContentPartPr>
            <p14:xfrm>
              <a:off x="9775825" y="4890135"/>
              <a:ext cx="457200" cy="533400"/>
            </p14:xfrm>
          </p:contentPart>
        </mc:Choice>
        <mc:Fallback xmlns="">
          <p:pic>
            <p:nvPicPr>
              <p:cNvPr id="67" name="墨迹 66"/>
            </p:nvPicPr>
            <p:blipFill>
              <a:blip r:embed="rId128"/>
            </p:blipFill>
            <p:spPr>
              <a:xfrm>
                <a:off x="9775825" y="4890135"/>
                <a:ext cx="457200" cy="53340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68" name="墨迹 67"/>
              <p14:cNvContentPartPr/>
              <p14:nvPr/>
            </p14:nvContentPartPr>
            <p14:xfrm>
              <a:off x="10017125" y="5182235"/>
              <a:ext cx="50800" cy="336550"/>
            </p14:xfrm>
          </p:contentPart>
        </mc:Choice>
        <mc:Fallback xmlns="">
          <p:pic>
            <p:nvPicPr>
              <p:cNvPr id="68" name="墨迹 67"/>
            </p:nvPicPr>
            <p:blipFill>
              <a:blip r:embed="rId130"/>
            </p:blipFill>
            <p:spPr>
              <a:xfrm>
                <a:off x="10017125" y="5182235"/>
                <a:ext cx="50800" cy="33655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69" name="墨迹 68"/>
              <p14:cNvContentPartPr/>
              <p14:nvPr/>
            </p14:nvContentPartPr>
            <p14:xfrm>
              <a:off x="6955155" y="266700"/>
              <a:ext cx="19685" cy="285750"/>
            </p14:xfrm>
          </p:contentPart>
        </mc:Choice>
        <mc:Fallback xmlns="">
          <p:pic>
            <p:nvPicPr>
              <p:cNvPr id="69" name="墨迹 68"/>
            </p:nvPicPr>
            <p:blipFill>
              <a:blip r:embed="rId132"/>
            </p:blipFill>
            <p:spPr>
              <a:xfrm>
                <a:off x="6955155" y="266700"/>
                <a:ext cx="19685" cy="28575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0" name="墨迹 69"/>
              <p14:cNvContentPartPr/>
              <p14:nvPr/>
            </p14:nvContentPartPr>
            <p14:xfrm>
              <a:off x="6948805" y="203200"/>
              <a:ext cx="362585" cy="374650"/>
            </p14:xfrm>
          </p:contentPart>
        </mc:Choice>
        <mc:Fallback xmlns="">
          <p:pic>
            <p:nvPicPr>
              <p:cNvPr id="70" name="墨迹 69"/>
            </p:nvPicPr>
            <p:blipFill>
              <a:blip r:embed="rId134"/>
            </p:blipFill>
            <p:spPr>
              <a:xfrm>
                <a:off x="6948805" y="203200"/>
                <a:ext cx="362585" cy="37465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1" name="墨迹 70"/>
              <p14:cNvContentPartPr/>
              <p14:nvPr/>
            </p14:nvContentPartPr>
            <p14:xfrm>
              <a:off x="6987540" y="323850"/>
              <a:ext cx="228600" cy="25400"/>
            </p14:xfrm>
          </p:contentPart>
        </mc:Choice>
        <mc:Fallback xmlns="">
          <p:pic>
            <p:nvPicPr>
              <p:cNvPr id="71" name="墨迹 70"/>
            </p:nvPicPr>
            <p:blipFill>
              <a:blip r:embed="rId136"/>
            </p:blipFill>
            <p:spPr>
              <a:xfrm>
                <a:off x="6987540" y="323850"/>
                <a:ext cx="228600" cy="254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2" name="墨迹 71"/>
              <p14:cNvContentPartPr/>
              <p14:nvPr/>
            </p14:nvContentPartPr>
            <p14:xfrm>
              <a:off x="7082790" y="241300"/>
              <a:ext cx="25400" cy="266700"/>
            </p14:xfrm>
          </p:contentPart>
        </mc:Choice>
        <mc:Fallback xmlns="">
          <p:pic>
            <p:nvPicPr>
              <p:cNvPr id="72" name="墨迹 71"/>
            </p:nvPicPr>
            <p:blipFill>
              <a:blip r:embed="rId138"/>
            </p:blipFill>
            <p:spPr>
              <a:xfrm>
                <a:off x="7082790" y="241300"/>
                <a:ext cx="25400" cy="26670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3" name="墨迹 72"/>
              <p14:cNvContentPartPr/>
              <p14:nvPr/>
            </p14:nvContentPartPr>
            <p14:xfrm>
              <a:off x="6981190" y="361950"/>
              <a:ext cx="139700" cy="196850"/>
            </p14:xfrm>
          </p:contentPart>
        </mc:Choice>
        <mc:Fallback xmlns="">
          <p:pic>
            <p:nvPicPr>
              <p:cNvPr id="73" name="墨迹 72"/>
            </p:nvPicPr>
            <p:blipFill>
              <a:blip r:embed="rId140"/>
            </p:blipFill>
            <p:spPr>
              <a:xfrm>
                <a:off x="6981190" y="361950"/>
                <a:ext cx="139700" cy="19685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4" name="墨迹 73"/>
              <p14:cNvContentPartPr/>
              <p14:nvPr/>
            </p14:nvContentPartPr>
            <p14:xfrm>
              <a:off x="6936105" y="565150"/>
              <a:ext cx="457835" cy="12700"/>
            </p14:xfrm>
          </p:contentPart>
        </mc:Choice>
        <mc:Fallback xmlns="">
          <p:pic>
            <p:nvPicPr>
              <p:cNvPr id="74" name="墨迹 73"/>
            </p:nvPicPr>
            <p:blipFill>
              <a:blip r:embed="rId142"/>
            </p:blipFill>
            <p:spPr>
              <a:xfrm>
                <a:off x="6936105" y="565150"/>
                <a:ext cx="457835" cy="1270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5" name="墨迹 74"/>
              <p14:cNvContentPartPr/>
              <p14:nvPr/>
            </p14:nvContentPartPr>
            <p14:xfrm>
              <a:off x="7571740" y="431800"/>
              <a:ext cx="31750" cy="133350"/>
            </p14:xfrm>
          </p:contentPart>
        </mc:Choice>
        <mc:Fallback xmlns="">
          <p:pic>
            <p:nvPicPr>
              <p:cNvPr id="75" name="墨迹 74"/>
            </p:nvPicPr>
            <p:blipFill>
              <a:blip r:embed="rId144"/>
            </p:blipFill>
            <p:spPr>
              <a:xfrm>
                <a:off x="7571740" y="431800"/>
                <a:ext cx="31750" cy="13335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76" name="墨迹 75"/>
              <p14:cNvContentPartPr/>
              <p14:nvPr/>
            </p14:nvContentPartPr>
            <p14:xfrm>
              <a:off x="7527290" y="641350"/>
              <a:ext cx="88900" cy="25400"/>
            </p14:xfrm>
          </p:contentPart>
        </mc:Choice>
        <mc:Fallback xmlns="">
          <p:pic>
            <p:nvPicPr>
              <p:cNvPr id="76" name="墨迹 75"/>
            </p:nvPicPr>
            <p:blipFill>
              <a:blip r:embed="rId146"/>
            </p:blipFill>
            <p:spPr>
              <a:xfrm>
                <a:off x="7527290" y="641350"/>
                <a:ext cx="88900" cy="2540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77" name="墨迹 76"/>
              <p14:cNvContentPartPr/>
              <p14:nvPr/>
            </p14:nvContentPartPr>
            <p14:xfrm>
              <a:off x="8206740" y="146050"/>
              <a:ext cx="177800" cy="184150"/>
            </p14:xfrm>
          </p:contentPart>
        </mc:Choice>
        <mc:Fallback xmlns="">
          <p:pic>
            <p:nvPicPr>
              <p:cNvPr id="77" name="墨迹 76"/>
            </p:nvPicPr>
            <p:blipFill>
              <a:blip r:embed="rId148"/>
            </p:blipFill>
            <p:spPr>
              <a:xfrm>
                <a:off x="8206740" y="146050"/>
                <a:ext cx="177800" cy="18415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78" name="墨迹 77"/>
              <p14:cNvContentPartPr/>
              <p14:nvPr/>
            </p14:nvContentPartPr>
            <p14:xfrm>
              <a:off x="8321040" y="203200"/>
              <a:ext cx="76200" cy="330200"/>
            </p14:xfrm>
          </p:contentPart>
        </mc:Choice>
        <mc:Fallback xmlns="">
          <p:pic>
            <p:nvPicPr>
              <p:cNvPr id="78" name="墨迹 77"/>
            </p:nvPicPr>
            <p:blipFill>
              <a:blip r:embed="rId150"/>
            </p:blipFill>
            <p:spPr>
              <a:xfrm>
                <a:off x="8321040" y="203200"/>
                <a:ext cx="76200" cy="33020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79" name="墨迹 78"/>
              <p14:cNvContentPartPr/>
              <p14:nvPr/>
            </p14:nvContentPartPr>
            <p14:xfrm>
              <a:off x="8492490" y="438150"/>
              <a:ext cx="6350" cy="95250"/>
            </p14:xfrm>
          </p:contentPart>
        </mc:Choice>
        <mc:Fallback xmlns="">
          <p:pic>
            <p:nvPicPr>
              <p:cNvPr id="79" name="墨迹 78"/>
            </p:nvPicPr>
            <p:blipFill>
              <a:blip r:embed="rId152"/>
            </p:blipFill>
            <p:spPr>
              <a:xfrm>
                <a:off x="8492490" y="438150"/>
                <a:ext cx="6350" cy="9525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0" name="墨迹 79"/>
              <p14:cNvContentPartPr/>
              <p14:nvPr/>
            </p14:nvContentPartPr>
            <p14:xfrm>
              <a:off x="8695690" y="438150"/>
              <a:ext cx="19685" cy="69850"/>
            </p14:xfrm>
          </p:contentPart>
        </mc:Choice>
        <mc:Fallback xmlns="">
          <p:pic>
            <p:nvPicPr>
              <p:cNvPr id="80" name="墨迹 79"/>
            </p:nvPicPr>
            <p:blipFill>
              <a:blip r:embed="rId154"/>
            </p:blipFill>
            <p:spPr>
              <a:xfrm>
                <a:off x="8695690" y="438150"/>
                <a:ext cx="19685" cy="6985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81" name="墨迹 80"/>
              <p14:cNvContentPartPr/>
              <p14:nvPr/>
            </p14:nvContentPartPr>
            <p14:xfrm>
              <a:off x="8715375" y="190500"/>
              <a:ext cx="190500" cy="120650"/>
            </p14:xfrm>
          </p:contentPart>
        </mc:Choice>
        <mc:Fallback xmlns="">
          <p:pic>
            <p:nvPicPr>
              <p:cNvPr id="81" name="墨迹 80"/>
            </p:nvPicPr>
            <p:blipFill>
              <a:blip r:embed="rId156"/>
            </p:blipFill>
            <p:spPr>
              <a:xfrm>
                <a:off x="8715375" y="190500"/>
                <a:ext cx="190500" cy="12065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82" name="墨迹 81"/>
              <p14:cNvContentPartPr/>
              <p14:nvPr/>
            </p14:nvContentPartPr>
            <p14:xfrm>
              <a:off x="8861425" y="209550"/>
              <a:ext cx="63500" cy="247650"/>
            </p14:xfrm>
          </p:contentPart>
        </mc:Choice>
        <mc:Fallback xmlns="">
          <p:pic>
            <p:nvPicPr>
              <p:cNvPr id="82" name="墨迹 81"/>
            </p:nvPicPr>
            <p:blipFill>
              <a:blip r:embed="rId158"/>
            </p:blipFill>
            <p:spPr>
              <a:xfrm>
                <a:off x="8861425" y="209550"/>
                <a:ext cx="63500" cy="24765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83" name="墨迹 82"/>
              <p14:cNvContentPartPr/>
              <p14:nvPr/>
            </p14:nvContentPartPr>
            <p14:xfrm>
              <a:off x="8943975" y="355600"/>
              <a:ext cx="114300" cy="114300"/>
            </p14:xfrm>
          </p:contentPart>
        </mc:Choice>
        <mc:Fallback xmlns="">
          <p:pic>
            <p:nvPicPr>
              <p:cNvPr id="83" name="墨迹 82"/>
            </p:nvPicPr>
            <p:blipFill>
              <a:blip r:embed="rId160"/>
            </p:blipFill>
            <p:spPr>
              <a:xfrm>
                <a:off x="8943975" y="355600"/>
                <a:ext cx="114300" cy="11430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84" name="墨迹 83"/>
              <p14:cNvContentPartPr/>
              <p14:nvPr/>
            </p14:nvContentPartPr>
            <p14:xfrm>
              <a:off x="8308340" y="673100"/>
              <a:ext cx="127000" cy="63500"/>
            </p14:xfrm>
          </p:contentPart>
        </mc:Choice>
        <mc:Fallback xmlns="">
          <p:pic>
            <p:nvPicPr>
              <p:cNvPr id="84" name="墨迹 83"/>
            </p:nvPicPr>
            <p:blipFill>
              <a:blip r:embed="rId162"/>
            </p:blipFill>
            <p:spPr>
              <a:xfrm>
                <a:off x="8308340" y="673100"/>
                <a:ext cx="127000" cy="6350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85" name="墨迹 84"/>
              <p14:cNvContentPartPr/>
              <p14:nvPr/>
            </p14:nvContentPartPr>
            <p14:xfrm>
              <a:off x="8371840" y="654050"/>
              <a:ext cx="101600" cy="228600"/>
            </p14:xfrm>
          </p:contentPart>
        </mc:Choice>
        <mc:Fallback xmlns="">
          <p:pic>
            <p:nvPicPr>
              <p:cNvPr id="85" name="墨迹 84"/>
            </p:nvPicPr>
            <p:blipFill>
              <a:blip r:embed="rId164"/>
            </p:blipFill>
            <p:spPr>
              <a:xfrm>
                <a:off x="8371840" y="654050"/>
                <a:ext cx="101600" cy="22860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86" name="墨迹 85"/>
              <p14:cNvContentPartPr/>
              <p14:nvPr/>
            </p14:nvContentPartPr>
            <p14:xfrm>
              <a:off x="8479790" y="787400"/>
              <a:ext cx="19050" cy="133350"/>
            </p14:xfrm>
          </p:contentPart>
        </mc:Choice>
        <mc:Fallback xmlns="">
          <p:pic>
            <p:nvPicPr>
              <p:cNvPr id="86" name="墨迹 85"/>
            </p:nvPicPr>
            <p:blipFill>
              <a:blip r:embed="rId166"/>
            </p:blipFill>
            <p:spPr>
              <a:xfrm>
                <a:off x="8479790" y="787400"/>
                <a:ext cx="19050" cy="13335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87" name="墨迹 86"/>
              <p14:cNvContentPartPr/>
              <p14:nvPr/>
            </p14:nvContentPartPr>
            <p14:xfrm>
              <a:off x="8848725" y="609600"/>
              <a:ext cx="152400" cy="88900"/>
            </p14:xfrm>
          </p:contentPart>
        </mc:Choice>
        <mc:Fallback xmlns="">
          <p:pic>
            <p:nvPicPr>
              <p:cNvPr id="87" name="墨迹 86"/>
            </p:nvPicPr>
            <p:blipFill>
              <a:blip r:embed="rId168"/>
            </p:blipFill>
            <p:spPr>
              <a:xfrm>
                <a:off x="8848725" y="609600"/>
                <a:ext cx="152400" cy="8890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88" name="墨迹 87"/>
              <p14:cNvContentPartPr/>
              <p14:nvPr/>
            </p14:nvContentPartPr>
            <p14:xfrm>
              <a:off x="8918575" y="628650"/>
              <a:ext cx="76200" cy="228600"/>
            </p14:xfrm>
          </p:contentPart>
        </mc:Choice>
        <mc:Fallback xmlns="">
          <p:pic>
            <p:nvPicPr>
              <p:cNvPr id="88" name="墨迹 87"/>
            </p:nvPicPr>
            <p:blipFill>
              <a:blip r:embed="rId170"/>
            </p:blipFill>
            <p:spPr>
              <a:xfrm>
                <a:off x="8918575" y="628650"/>
                <a:ext cx="76200" cy="22860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89" name="墨迹 88"/>
              <p14:cNvContentPartPr/>
              <p14:nvPr/>
            </p14:nvContentPartPr>
            <p14:xfrm>
              <a:off x="9045575" y="755650"/>
              <a:ext cx="234950" cy="101600"/>
            </p14:xfrm>
          </p:contentPart>
        </mc:Choice>
        <mc:Fallback xmlns="">
          <p:pic>
            <p:nvPicPr>
              <p:cNvPr id="89" name="墨迹 88"/>
            </p:nvPicPr>
            <p:blipFill>
              <a:blip r:embed="rId172"/>
            </p:blipFill>
            <p:spPr>
              <a:xfrm>
                <a:off x="9045575" y="755650"/>
                <a:ext cx="234950" cy="10160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90" name="墨迹 89"/>
              <p14:cNvContentPartPr/>
              <p14:nvPr/>
            </p14:nvContentPartPr>
            <p14:xfrm>
              <a:off x="9128125" y="762000"/>
              <a:ext cx="95250" cy="209550"/>
            </p14:xfrm>
          </p:contentPart>
        </mc:Choice>
        <mc:Fallback xmlns="">
          <p:pic>
            <p:nvPicPr>
              <p:cNvPr id="90" name="墨迹 89"/>
            </p:nvPicPr>
            <p:blipFill>
              <a:blip r:embed="rId174"/>
            </p:blipFill>
            <p:spPr>
              <a:xfrm>
                <a:off x="9128125" y="762000"/>
                <a:ext cx="95250" cy="20955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91" name="墨迹 90"/>
              <p14:cNvContentPartPr/>
              <p14:nvPr/>
            </p14:nvContentPartPr>
            <p14:xfrm>
              <a:off x="8689340" y="882650"/>
              <a:ext cx="133985" cy="120650"/>
            </p14:xfrm>
          </p:contentPart>
        </mc:Choice>
        <mc:Fallback xmlns="">
          <p:pic>
            <p:nvPicPr>
              <p:cNvPr id="91" name="墨迹 90"/>
            </p:nvPicPr>
            <p:blipFill>
              <a:blip r:embed="rId176"/>
            </p:blipFill>
            <p:spPr>
              <a:xfrm>
                <a:off x="8689340" y="882650"/>
                <a:ext cx="133985" cy="12065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92" name="墨迹 91"/>
              <p14:cNvContentPartPr/>
              <p14:nvPr/>
            </p14:nvContentPartPr>
            <p14:xfrm>
              <a:off x="8295640" y="1130300"/>
              <a:ext cx="177800" cy="76200"/>
            </p14:xfrm>
          </p:contentPart>
        </mc:Choice>
        <mc:Fallback xmlns="">
          <p:pic>
            <p:nvPicPr>
              <p:cNvPr id="92" name="墨迹 91"/>
            </p:nvPicPr>
            <p:blipFill>
              <a:blip r:embed="rId178"/>
            </p:blipFill>
            <p:spPr>
              <a:xfrm>
                <a:off x="8295640" y="1130300"/>
                <a:ext cx="177800" cy="7620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93" name="墨迹 92"/>
              <p14:cNvContentPartPr/>
              <p14:nvPr/>
            </p14:nvContentPartPr>
            <p14:xfrm>
              <a:off x="8371840" y="1117600"/>
              <a:ext cx="107950" cy="241300"/>
            </p14:xfrm>
          </p:contentPart>
        </mc:Choice>
        <mc:Fallback xmlns="">
          <p:pic>
            <p:nvPicPr>
              <p:cNvPr id="93" name="墨迹 92"/>
            </p:nvPicPr>
            <p:blipFill>
              <a:blip r:embed="rId180"/>
            </p:blipFill>
            <p:spPr>
              <a:xfrm>
                <a:off x="8371840" y="1117600"/>
                <a:ext cx="107950" cy="24130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94" name="墨迹 93"/>
              <p14:cNvContentPartPr/>
              <p14:nvPr/>
            </p14:nvContentPartPr>
            <p14:xfrm>
              <a:off x="8505190" y="1270000"/>
              <a:ext cx="222885" cy="88900"/>
            </p14:xfrm>
          </p:contentPart>
        </mc:Choice>
        <mc:Fallback xmlns="">
          <p:pic>
            <p:nvPicPr>
              <p:cNvPr id="94" name="墨迹 93"/>
            </p:nvPicPr>
            <p:blipFill>
              <a:blip r:embed="rId182"/>
            </p:blipFill>
            <p:spPr>
              <a:xfrm>
                <a:off x="8505190" y="1270000"/>
                <a:ext cx="222885" cy="8890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95" name="墨迹 94"/>
              <p14:cNvContentPartPr/>
              <p14:nvPr/>
            </p14:nvContentPartPr>
            <p14:xfrm>
              <a:off x="8823325" y="1295400"/>
              <a:ext cx="44450" cy="107950"/>
            </p14:xfrm>
          </p:contentPart>
        </mc:Choice>
        <mc:Fallback xmlns="">
          <p:pic>
            <p:nvPicPr>
              <p:cNvPr id="95" name="墨迹 94"/>
            </p:nvPicPr>
            <p:blipFill>
              <a:blip r:embed="rId184"/>
            </p:blipFill>
            <p:spPr>
              <a:xfrm>
                <a:off x="8823325" y="1295400"/>
                <a:ext cx="44450" cy="10795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96" name="墨迹 95"/>
              <p14:cNvContentPartPr/>
              <p14:nvPr/>
            </p14:nvContentPartPr>
            <p14:xfrm>
              <a:off x="9147175" y="990600"/>
              <a:ext cx="184150" cy="88900"/>
            </p14:xfrm>
          </p:contentPart>
        </mc:Choice>
        <mc:Fallback xmlns="">
          <p:pic>
            <p:nvPicPr>
              <p:cNvPr id="96" name="墨迹 95"/>
            </p:nvPicPr>
            <p:blipFill>
              <a:blip r:embed="rId186"/>
            </p:blipFill>
            <p:spPr>
              <a:xfrm>
                <a:off x="9147175" y="990600"/>
                <a:ext cx="184150" cy="8890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97" name="墨迹 96"/>
              <p14:cNvContentPartPr/>
              <p14:nvPr/>
            </p14:nvContentPartPr>
            <p14:xfrm>
              <a:off x="9210675" y="1003300"/>
              <a:ext cx="101600" cy="254000"/>
            </p14:xfrm>
          </p:contentPart>
        </mc:Choice>
        <mc:Fallback xmlns="">
          <p:pic>
            <p:nvPicPr>
              <p:cNvPr id="97" name="墨迹 96"/>
            </p:nvPicPr>
            <p:blipFill>
              <a:blip r:embed="rId188"/>
            </p:blipFill>
            <p:spPr>
              <a:xfrm>
                <a:off x="9210675" y="1003300"/>
                <a:ext cx="101600" cy="25400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98" name="墨迹 97"/>
              <p14:cNvContentPartPr/>
              <p14:nvPr/>
            </p14:nvContentPartPr>
            <p14:xfrm>
              <a:off x="9274175" y="1231900"/>
              <a:ext cx="184150" cy="82550"/>
            </p14:xfrm>
          </p:contentPart>
        </mc:Choice>
        <mc:Fallback xmlns="">
          <p:pic>
            <p:nvPicPr>
              <p:cNvPr id="98" name="墨迹 97"/>
            </p:nvPicPr>
            <p:blipFill>
              <a:blip r:embed="rId190"/>
            </p:blipFill>
            <p:spPr>
              <a:xfrm>
                <a:off x="9274175" y="1231900"/>
                <a:ext cx="184150" cy="8255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99" name="墨迹 98"/>
              <p14:cNvContentPartPr/>
              <p14:nvPr/>
            </p14:nvContentPartPr>
            <p14:xfrm>
              <a:off x="9344025" y="1219200"/>
              <a:ext cx="101600" cy="254000"/>
            </p14:xfrm>
          </p:contentPart>
        </mc:Choice>
        <mc:Fallback xmlns="">
          <p:pic>
            <p:nvPicPr>
              <p:cNvPr id="99" name="墨迹 98"/>
            </p:nvPicPr>
            <p:blipFill>
              <a:blip r:embed="rId192"/>
            </p:blipFill>
            <p:spPr>
              <a:xfrm>
                <a:off x="9344025" y="1219200"/>
                <a:ext cx="101600" cy="25400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00" name="墨迹 99"/>
              <p14:cNvContentPartPr/>
              <p14:nvPr/>
            </p14:nvContentPartPr>
            <p14:xfrm>
              <a:off x="10271125" y="857250"/>
              <a:ext cx="69850" cy="44450"/>
            </p14:xfrm>
          </p:contentPart>
        </mc:Choice>
        <mc:Fallback xmlns="">
          <p:pic>
            <p:nvPicPr>
              <p:cNvPr id="100" name="墨迹 99"/>
            </p:nvPicPr>
            <p:blipFill>
              <a:blip r:embed="rId194"/>
            </p:blipFill>
            <p:spPr>
              <a:xfrm>
                <a:off x="10271125" y="857250"/>
                <a:ext cx="69850" cy="4445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01" name="墨迹 100"/>
              <p14:cNvContentPartPr/>
              <p14:nvPr/>
            </p14:nvContentPartPr>
            <p14:xfrm>
              <a:off x="10315575" y="825500"/>
              <a:ext cx="82550" cy="215900"/>
            </p14:xfrm>
          </p:contentPart>
        </mc:Choice>
        <mc:Fallback xmlns="">
          <p:pic>
            <p:nvPicPr>
              <p:cNvPr id="101" name="墨迹 100"/>
            </p:nvPicPr>
            <p:blipFill>
              <a:blip r:embed="rId196"/>
            </p:blipFill>
            <p:spPr>
              <a:xfrm>
                <a:off x="10315575" y="825500"/>
                <a:ext cx="82550" cy="21590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02" name="墨迹 101"/>
              <p14:cNvContentPartPr/>
              <p14:nvPr/>
            </p14:nvContentPartPr>
            <p14:xfrm>
              <a:off x="10468610" y="946150"/>
              <a:ext cx="127000" cy="127000"/>
            </p14:xfrm>
          </p:contentPart>
        </mc:Choice>
        <mc:Fallback xmlns="">
          <p:pic>
            <p:nvPicPr>
              <p:cNvPr id="102" name="墨迹 101"/>
            </p:nvPicPr>
            <p:blipFill>
              <a:blip r:embed="rId198"/>
            </p:blipFill>
            <p:spPr>
              <a:xfrm>
                <a:off x="10468610" y="946150"/>
                <a:ext cx="127000" cy="12700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03" name="墨迹 102"/>
              <p14:cNvContentPartPr/>
              <p14:nvPr/>
            </p14:nvContentPartPr>
            <p14:xfrm>
              <a:off x="10722610" y="1066800"/>
              <a:ext cx="69850" cy="95250"/>
            </p14:xfrm>
          </p:contentPart>
        </mc:Choice>
        <mc:Fallback xmlns="">
          <p:pic>
            <p:nvPicPr>
              <p:cNvPr id="103" name="墨迹 102"/>
            </p:nvPicPr>
            <p:blipFill>
              <a:blip r:embed="rId200"/>
            </p:blipFill>
            <p:spPr>
              <a:xfrm>
                <a:off x="10722610" y="1066800"/>
                <a:ext cx="69850" cy="9525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04" name="墨迹 103"/>
              <p14:cNvContentPartPr/>
              <p14:nvPr/>
            </p14:nvContentPartPr>
            <p14:xfrm>
              <a:off x="10976610" y="768350"/>
              <a:ext cx="222250" cy="57150"/>
            </p14:xfrm>
          </p:contentPart>
        </mc:Choice>
        <mc:Fallback xmlns="">
          <p:pic>
            <p:nvPicPr>
              <p:cNvPr id="104" name="墨迹 103"/>
            </p:nvPicPr>
            <p:blipFill>
              <a:blip r:embed="rId202"/>
            </p:blipFill>
            <p:spPr>
              <a:xfrm>
                <a:off x="10976610" y="768350"/>
                <a:ext cx="222250" cy="5715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05" name="墨迹 104"/>
              <p14:cNvContentPartPr/>
              <p14:nvPr/>
            </p14:nvContentPartPr>
            <p14:xfrm>
              <a:off x="11027410" y="742950"/>
              <a:ext cx="152400" cy="336550"/>
            </p14:xfrm>
          </p:contentPart>
        </mc:Choice>
        <mc:Fallback xmlns="">
          <p:pic>
            <p:nvPicPr>
              <p:cNvPr id="105" name="墨迹 104"/>
            </p:nvPicPr>
            <p:blipFill>
              <a:blip r:embed="rId204"/>
            </p:blipFill>
            <p:spPr>
              <a:xfrm>
                <a:off x="11027410" y="742950"/>
                <a:ext cx="152400" cy="33655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06" name="墨迹 105"/>
              <p14:cNvContentPartPr/>
              <p14:nvPr/>
            </p14:nvContentPartPr>
            <p14:xfrm>
              <a:off x="11141710" y="869950"/>
              <a:ext cx="114300" cy="247650"/>
            </p14:xfrm>
          </p:contentPart>
        </mc:Choice>
        <mc:Fallback xmlns="">
          <p:pic>
            <p:nvPicPr>
              <p:cNvPr id="106" name="墨迹 105"/>
            </p:nvPicPr>
            <p:blipFill>
              <a:blip r:embed="rId206"/>
            </p:blipFill>
            <p:spPr>
              <a:xfrm>
                <a:off x="11141710" y="869950"/>
                <a:ext cx="114300" cy="24765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07" name="墨迹 106"/>
              <p14:cNvContentPartPr/>
              <p14:nvPr/>
            </p14:nvContentPartPr>
            <p14:xfrm>
              <a:off x="10379075" y="1308100"/>
              <a:ext cx="153035" cy="95250"/>
            </p14:xfrm>
          </p:contentPart>
        </mc:Choice>
        <mc:Fallback xmlns="">
          <p:pic>
            <p:nvPicPr>
              <p:cNvPr id="107" name="墨迹 106"/>
            </p:nvPicPr>
            <p:blipFill>
              <a:blip r:embed="rId208"/>
            </p:blipFill>
            <p:spPr>
              <a:xfrm>
                <a:off x="10379075" y="1308100"/>
                <a:ext cx="153035" cy="9525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08" name="墨迹 107"/>
              <p14:cNvContentPartPr/>
              <p14:nvPr/>
            </p14:nvContentPartPr>
            <p14:xfrm>
              <a:off x="10442575" y="1308100"/>
              <a:ext cx="133985" cy="285750"/>
            </p14:xfrm>
          </p:contentPart>
        </mc:Choice>
        <mc:Fallback xmlns="">
          <p:pic>
            <p:nvPicPr>
              <p:cNvPr id="108" name="墨迹 107"/>
            </p:nvPicPr>
            <p:blipFill>
              <a:blip r:embed="rId210"/>
            </p:blipFill>
            <p:spPr>
              <a:xfrm>
                <a:off x="10442575" y="1308100"/>
                <a:ext cx="133985" cy="28575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09" name="墨迹 108"/>
              <p14:cNvContentPartPr/>
              <p14:nvPr/>
            </p14:nvContentPartPr>
            <p14:xfrm>
              <a:off x="10595610" y="1441450"/>
              <a:ext cx="88900" cy="165100"/>
            </p14:xfrm>
          </p:contentPart>
        </mc:Choice>
        <mc:Fallback xmlns="">
          <p:pic>
            <p:nvPicPr>
              <p:cNvPr id="109" name="墨迹 108"/>
            </p:nvPicPr>
            <p:blipFill>
              <a:blip r:embed="rId212"/>
            </p:blipFill>
            <p:spPr>
              <a:xfrm>
                <a:off x="10595610" y="1441450"/>
                <a:ext cx="88900" cy="16510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10" name="墨迹 109"/>
              <p14:cNvContentPartPr/>
              <p14:nvPr/>
            </p14:nvContentPartPr>
            <p14:xfrm>
              <a:off x="10811510" y="1612900"/>
              <a:ext cx="76200" cy="82550"/>
            </p14:xfrm>
          </p:contentPart>
        </mc:Choice>
        <mc:Fallback xmlns="">
          <p:pic>
            <p:nvPicPr>
              <p:cNvPr id="110" name="墨迹 109"/>
            </p:nvPicPr>
            <p:blipFill>
              <a:blip r:embed="rId214"/>
            </p:blipFill>
            <p:spPr>
              <a:xfrm>
                <a:off x="10811510" y="1612900"/>
                <a:ext cx="76200" cy="8255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11" name="墨迹 110"/>
              <p14:cNvContentPartPr/>
              <p14:nvPr/>
            </p14:nvContentPartPr>
            <p14:xfrm>
              <a:off x="11148060" y="1238250"/>
              <a:ext cx="196850" cy="393700"/>
            </p14:xfrm>
          </p:contentPart>
        </mc:Choice>
        <mc:Fallback xmlns="">
          <p:pic>
            <p:nvPicPr>
              <p:cNvPr id="111" name="墨迹 110"/>
            </p:nvPicPr>
            <p:blipFill>
              <a:blip r:embed="rId216"/>
            </p:blipFill>
            <p:spPr>
              <a:xfrm>
                <a:off x="11148060" y="1238250"/>
                <a:ext cx="196850" cy="39370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12" name="墨迹 111"/>
              <p14:cNvContentPartPr/>
              <p14:nvPr/>
            </p14:nvContentPartPr>
            <p14:xfrm>
              <a:off x="11376660" y="1466850"/>
              <a:ext cx="247650" cy="101600"/>
            </p14:xfrm>
          </p:contentPart>
        </mc:Choice>
        <mc:Fallback xmlns="">
          <p:pic>
            <p:nvPicPr>
              <p:cNvPr id="112" name="墨迹 111"/>
            </p:nvPicPr>
            <p:blipFill>
              <a:blip r:embed="rId218"/>
            </p:blipFill>
            <p:spPr>
              <a:xfrm>
                <a:off x="11376660" y="1466850"/>
                <a:ext cx="247650" cy="10160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13" name="墨迹 112"/>
              <p14:cNvContentPartPr/>
              <p14:nvPr/>
            </p14:nvContentPartPr>
            <p14:xfrm>
              <a:off x="11484610" y="1416050"/>
              <a:ext cx="63500" cy="222250"/>
            </p14:xfrm>
          </p:contentPart>
        </mc:Choice>
        <mc:Fallback xmlns="">
          <p:pic>
            <p:nvPicPr>
              <p:cNvPr id="113" name="墨迹 112"/>
            </p:nvPicPr>
            <p:blipFill>
              <a:blip r:embed="rId220"/>
            </p:blipFill>
            <p:spPr>
              <a:xfrm>
                <a:off x="11484610" y="1416050"/>
                <a:ext cx="63500" cy="22225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14" name="墨迹 113"/>
              <p14:cNvContentPartPr/>
              <p14:nvPr/>
            </p14:nvContentPartPr>
            <p14:xfrm>
              <a:off x="9585325" y="1835150"/>
              <a:ext cx="698500" cy="1574800"/>
            </p14:xfrm>
          </p:contentPart>
        </mc:Choice>
        <mc:Fallback xmlns="">
          <p:pic>
            <p:nvPicPr>
              <p:cNvPr id="114" name="墨迹 113"/>
            </p:nvPicPr>
            <p:blipFill>
              <a:blip r:embed="rId222"/>
            </p:blipFill>
            <p:spPr>
              <a:xfrm>
                <a:off x="9585325" y="1835150"/>
                <a:ext cx="698500" cy="157480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15" name="墨迹 114"/>
              <p14:cNvContentPartPr/>
              <p14:nvPr/>
            </p14:nvContentPartPr>
            <p14:xfrm>
              <a:off x="9566275" y="3149600"/>
              <a:ext cx="501650" cy="337185"/>
            </p14:xfrm>
          </p:contentPart>
        </mc:Choice>
        <mc:Fallback xmlns="">
          <p:pic>
            <p:nvPicPr>
              <p:cNvPr id="115" name="墨迹 114"/>
            </p:nvPicPr>
            <p:blipFill>
              <a:blip r:embed="rId224"/>
            </p:blipFill>
            <p:spPr>
              <a:xfrm>
                <a:off x="9566275" y="3149600"/>
                <a:ext cx="501650" cy="337185"/>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16" name="墨迹 115"/>
              <p14:cNvContentPartPr/>
              <p14:nvPr/>
            </p14:nvContentPartPr>
            <p14:xfrm>
              <a:off x="10061575" y="1765300"/>
              <a:ext cx="177800" cy="177800"/>
            </p14:xfrm>
          </p:contentPart>
        </mc:Choice>
        <mc:Fallback xmlns="">
          <p:pic>
            <p:nvPicPr>
              <p:cNvPr id="116" name="墨迹 115"/>
            </p:nvPicPr>
            <p:blipFill>
              <a:blip r:embed="rId226"/>
            </p:blipFill>
            <p:spPr>
              <a:xfrm>
                <a:off x="10061575" y="1765300"/>
                <a:ext cx="177800" cy="17780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17" name="墨迹 116"/>
              <p14:cNvContentPartPr/>
              <p14:nvPr/>
            </p14:nvContentPartPr>
            <p14:xfrm>
              <a:off x="10188575" y="1816100"/>
              <a:ext cx="280035" cy="196850"/>
            </p14:xfrm>
          </p:contentPart>
        </mc:Choice>
        <mc:Fallback xmlns="">
          <p:pic>
            <p:nvPicPr>
              <p:cNvPr id="117" name="墨迹 116"/>
            </p:nvPicPr>
            <p:blipFill>
              <a:blip r:embed="rId228"/>
            </p:blipFill>
            <p:spPr>
              <a:xfrm>
                <a:off x="10188575" y="1816100"/>
                <a:ext cx="280035" cy="19685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18" name="墨迹 117"/>
              <p14:cNvContentPartPr/>
              <p14:nvPr/>
            </p14:nvContentPartPr>
            <p14:xfrm>
              <a:off x="10347325" y="2730500"/>
              <a:ext cx="305435" cy="12700"/>
            </p14:xfrm>
          </p:contentPart>
        </mc:Choice>
        <mc:Fallback xmlns="">
          <p:pic>
            <p:nvPicPr>
              <p:cNvPr id="118" name="墨迹 117"/>
            </p:nvPicPr>
            <p:blipFill>
              <a:blip r:embed="rId230"/>
            </p:blipFill>
            <p:spPr>
              <a:xfrm>
                <a:off x="10347325" y="2730500"/>
                <a:ext cx="305435" cy="1270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19" name="墨迹 118"/>
              <p14:cNvContentPartPr/>
              <p14:nvPr/>
            </p14:nvContentPartPr>
            <p14:xfrm>
              <a:off x="10500360" y="2622550"/>
              <a:ext cx="44450" cy="406400"/>
            </p14:xfrm>
          </p:contentPart>
        </mc:Choice>
        <mc:Fallback xmlns="">
          <p:pic>
            <p:nvPicPr>
              <p:cNvPr id="119" name="墨迹 118"/>
            </p:nvPicPr>
            <p:blipFill>
              <a:blip r:embed="rId232"/>
            </p:blipFill>
            <p:spPr>
              <a:xfrm>
                <a:off x="10500360" y="2622550"/>
                <a:ext cx="44450" cy="40640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概率无向图</a:t>
            </a:r>
            <a:endParaRPr lang="zh-CN" altLang="en-US" dirty="0"/>
          </a:p>
        </p:txBody>
      </p:sp>
      <p:sp>
        <p:nvSpPr>
          <p:cNvPr id="6" name="内容占位符 5"/>
          <p:cNvSpPr>
            <a:spLocks noGrp="1"/>
          </p:cNvSpPr>
          <p:nvPr>
            <p:ph idx="13"/>
          </p:nvPr>
        </p:nvSpPr>
        <p:spPr/>
        <p:txBody>
          <a:bodyPr/>
          <a:lstStyle/>
          <a:p>
            <a:r>
              <a:rPr lang="zh-CN" altLang="en-US" sz="2400" dirty="0" smtClean="0"/>
              <a:t>(Hammersley-CIifford定理) 概率无向图模型的联合概率分布P(Y)可以表示为如下形式:</a:t>
            </a:r>
            <a:endParaRPr lang="zh-CN" altLang="en-US" sz="2400" dirty="0" smtClean="0"/>
          </a:p>
          <a:p>
            <a:pPr marL="0" indent="0">
              <a:buNone/>
            </a:pPr>
            <a:r>
              <a:rPr lang="zh-CN" altLang="en-US" sz="2400" dirty="0" smtClean="0"/>
              <a:t>   </a:t>
            </a:r>
            <a:endParaRPr lang="zh-CN" altLang="en-US" sz="2400" dirty="0" smtClean="0"/>
          </a:p>
          <a:p>
            <a:endParaRPr lang="zh-CN" altLang="en-US" sz="2400" dirty="0" smtClean="0"/>
          </a:p>
          <a:p>
            <a:pPr marL="0" indent="0">
              <a:buNone/>
            </a:pPr>
            <a:r>
              <a:rPr lang="zh-CN" altLang="en-US" sz="2400" dirty="0" smtClean="0"/>
              <a:t>   其中势函数为：</a:t>
            </a:r>
            <a:endParaRPr lang="zh-CN" altLang="en-US" sz="2400" dirty="0" smtClean="0"/>
          </a:p>
          <a:p>
            <a:pPr marL="0" indent="0">
              <a:buNone/>
            </a:pPr>
            <a:r>
              <a:rPr lang="zh-CN" altLang="en-US" sz="2400" dirty="0" smtClean="0"/>
              <a:t>   C是无向图的最大团，Y</a:t>
            </a:r>
            <a:r>
              <a:rPr lang="zh-CN" altLang="en-US" sz="2400" baseline="-25000" dirty="0" smtClean="0">
                <a:solidFill>
                  <a:schemeClr val="tx1"/>
                </a:solidFill>
                <a:uFillTx/>
              </a:rPr>
              <a:t>C</a:t>
            </a:r>
            <a:r>
              <a:rPr lang="zh-CN" altLang="en-US" sz="2400" dirty="0" smtClean="0"/>
              <a:t>是C的结点对应的随机变量，是C上定义的严格正函数， </a:t>
            </a:r>
            <a:endParaRPr lang="zh-CN" altLang="en-US" sz="2400" dirty="0" smtClean="0"/>
          </a:p>
          <a:p>
            <a:pPr marL="0" indent="0">
              <a:buNone/>
            </a:pPr>
            <a:r>
              <a:rPr lang="zh-CN" altLang="en-US" sz="2400" dirty="0" smtClean="0"/>
              <a:t>   乘积是在无向图所有的最大团上进行的。Z是规范化因子(normalization factor)</a:t>
            </a:r>
            <a:endParaRPr lang="zh-CN" altLang="en-US" sz="2400" dirty="0" smtClean="0"/>
          </a:p>
          <a:p>
            <a:pPr marL="0" indent="0">
              <a:buNone/>
            </a:pPr>
            <a:r>
              <a:rPr lang="zh-CN" altLang="en-US" sz="2400" dirty="0" smtClean="0"/>
              <a:t>   规范化因子保证P(Y)构成一个概率分布。</a:t>
            </a:r>
            <a:endParaRPr lang="zh-CN" altLang="en-US" sz="2400" dirty="0" smtClean="0"/>
          </a:p>
        </p:txBody>
      </p:sp>
      <p:pic>
        <p:nvPicPr>
          <p:cNvPr id="120" name="图片 119"/>
          <p:cNvPicPr>
            <a:picLocks noChangeAspect="1"/>
          </p:cNvPicPr>
          <p:nvPr/>
        </p:nvPicPr>
        <p:blipFill>
          <a:blip r:embed="rId1"/>
          <a:stretch>
            <a:fillRect/>
          </a:stretch>
        </p:blipFill>
        <p:spPr>
          <a:xfrm>
            <a:off x="2480945" y="2044065"/>
            <a:ext cx="2796540" cy="1546860"/>
          </a:xfrm>
          <a:prstGeom prst="rect">
            <a:avLst/>
          </a:prstGeom>
        </p:spPr>
      </p:pic>
      <p:pic>
        <p:nvPicPr>
          <p:cNvPr id="121" name="图片 120"/>
          <p:cNvPicPr>
            <a:picLocks noChangeAspect="1"/>
          </p:cNvPicPr>
          <p:nvPr/>
        </p:nvPicPr>
        <p:blipFill>
          <a:blip r:embed="rId2"/>
          <a:stretch>
            <a:fillRect/>
          </a:stretch>
        </p:blipFill>
        <p:spPr>
          <a:xfrm>
            <a:off x="3067685" y="3622040"/>
            <a:ext cx="3032760" cy="563880"/>
          </a:xfrm>
          <a:prstGeom prst="rect">
            <a:avLst/>
          </a:prstGeom>
        </p:spPr>
      </p:pic>
      <mc:AlternateContent xmlns:mc="http://schemas.openxmlformats.org/markup-compatibility/2006" xmlns:p14="http://schemas.microsoft.com/office/powerpoint/2010/main">
        <mc:Choice Requires="p14">
          <p:contentPart r:id="rId3" p14:bwMode="auto">
            <p14:nvContentPartPr>
              <p14:cNvPr id="122" name="墨迹 121"/>
              <p14:cNvContentPartPr/>
              <p14:nvPr/>
            </p14:nvContentPartPr>
            <p14:xfrm>
              <a:off x="7057390" y="2247900"/>
              <a:ext cx="165100" cy="190500"/>
            </p14:xfrm>
          </p:contentPart>
        </mc:Choice>
        <mc:Fallback xmlns="">
          <p:pic>
            <p:nvPicPr>
              <p:cNvPr id="122" name="墨迹 121"/>
            </p:nvPicPr>
            <p:blipFill>
              <a:blip r:embed="rId4"/>
            </p:blipFill>
            <p:spPr>
              <a:xfrm>
                <a:off x="7057390" y="2247900"/>
                <a:ext cx="165100" cy="1905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3" name="墨迹 122"/>
              <p14:cNvContentPartPr/>
              <p14:nvPr/>
            </p14:nvContentPartPr>
            <p14:xfrm>
              <a:off x="9204325" y="2190750"/>
              <a:ext cx="107950" cy="171450"/>
            </p14:xfrm>
          </p:contentPart>
        </mc:Choice>
        <mc:Fallback xmlns="">
          <p:pic>
            <p:nvPicPr>
              <p:cNvPr id="123" name="墨迹 122"/>
            </p:nvPicPr>
            <p:blipFill>
              <a:blip r:embed="rId6"/>
            </p:blipFill>
            <p:spPr>
              <a:xfrm>
                <a:off x="9204325" y="2190750"/>
                <a:ext cx="107950" cy="1714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24" name="墨迹 123"/>
              <p14:cNvContentPartPr/>
              <p14:nvPr/>
            </p14:nvContentPartPr>
            <p14:xfrm>
              <a:off x="7158990" y="3683635"/>
              <a:ext cx="215900" cy="171450"/>
            </p14:xfrm>
          </p:contentPart>
        </mc:Choice>
        <mc:Fallback xmlns="">
          <p:pic>
            <p:nvPicPr>
              <p:cNvPr id="124" name="墨迹 123"/>
            </p:nvPicPr>
            <p:blipFill>
              <a:blip r:embed="rId8"/>
            </p:blipFill>
            <p:spPr>
              <a:xfrm>
                <a:off x="7158990" y="3683635"/>
                <a:ext cx="215900" cy="1714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25" name="墨迹 124"/>
              <p14:cNvContentPartPr/>
              <p14:nvPr/>
            </p14:nvContentPartPr>
            <p14:xfrm>
              <a:off x="9134475" y="3709035"/>
              <a:ext cx="139700" cy="171450"/>
            </p14:xfrm>
          </p:contentPart>
        </mc:Choice>
        <mc:Fallback xmlns="">
          <p:pic>
            <p:nvPicPr>
              <p:cNvPr id="125" name="墨迹 124"/>
            </p:nvPicPr>
            <p:blipFill>
              <a:blip r:embed="rId10"/>
            </p:blipFill>
            <p:spPr>
              <a:xfrm>
                <a:off x="9134475" y="3709035"/>
                <a:ext cx="139700" cy="1714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6" name="墨迹 125"/>
              <p14:cNvContentPartPr/>
              <p14:nvPr/>
            </p14:nvContentPartPr>
            <p14:xfrm>
              <a:off x="7184390" y="2362200"/>
              <a:ext cx="2051685" cy="50800"/>
            </p14:xfrm>
          </p:contentPart>
        </mc:Choice>
        <mc:Fallback xmlns="">
          <p:pic>
            <p:nvPicPr>
              <p:cNvPr id="126" name="墨迹 125"/>
            </p:nvPicPr>
            <p:blipFill>
              <a:blip r:embed="rId12"/>
            </p:blipFill>
            <p:spPr>
              <a:xfrm>
                <a:off x="7184390" y="2362200"/>
                <a:ext cx="2051685" cy="508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7" name="墨迹 126"/>
              <p14:cNvContentPartPr/>
              <p14:nvPr/>
            </p14:nvContentPartPr>
            <p14:xfrm>
              <a:off x="7139940" y="2425700"/>
              <a:ext cx="50800" cy="1232535"/>
            </p14:xfrm>
          </p:contentPart>
        </mc:Choice>
        <mc:Fallback xmlns="">
          <p:pic>
            <p:nvPicPr>
              <p:cNvPr id="127" name="墨迹 126"/>
            </p:nvPicPr>
            <p:blipFill>
              <a:blip r:embed="rId14"/>
            </p:blipFill>
            <p:spPr>
              <a:xfrm>
                <a:off x="7139940" y="2425700"/>
                <a:ext cx="50800" cy="123253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8" name="墨迹 127"/>
              <p14:cNvContentPartPr/>
              <p14:nvPr/>
            </p14:nvContentPartPr>
            <p14:xfrm>
              <a:off x="7438390" y="3797935"/>
              <a:ext cx="1746885" cy="57150"/>
            </p14:xfrm>
          </p:contentPart>
        </mc:Choice>
        <mc:Fallback xmlns="">
          <p:pic>
            <p:nvPicPr>
              <p:cNvPr id="128" name="墨迹 127"/>
            </p:nvPicPr>
            <p:blipFill>
              <a:blip r:embed="rId16"/>
            </p:blipFill>
            <p:spPr>
              <a:xfrm>
                <a:off x="7438390" y="3797935"/>
                <a:ext cx="1746885" cy="571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9" name="墨迹 128"/>
              <p14:cNvContentPartPr/>
              <p14:nvPr/>
            </p14:nvContentPartPr>
            <p14:xfrm>
              <a:off x="9159875" y="2362200"/>
              <a:ext cx="101600" cy="1289685"/>
            </p14:xfrm>
          </p:contentPart>
        </mc:Choice>
        <mc:Fallback xmlns="">
          <p:pic>
            <p:nvPicPr>
              <p:cNvPr id="129" name="墨迹 128"/>
            </p:nvPicPr>
            <p:blipFill>
              <a:blip r:embed="rId18"/>
            </p:blipFill>
            <p:spPr>
              <a:xfrm>
                <a:off x="9159875" y="2362200"/>
                <a:ext cx="101600" cy="128968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0" name="墨迹 129"/>
              <p14:cNvContentPartPr/>
              <p14:nvPr/>
            </p14:nvContentPartPr>
            <p14:xfrm>
              <a:off x="9159875" y="3639185"/>
              <a:ext cx="360" cy="57150"/>
            </p14:xfrm>
          </p:contentPart>
        </mc:Choice>
        <mc:Fallback xmlns="">
          <p:pic>
            <p:nvPicPr>
              <p:cNvPr id="130" name="墨迹 129"/>
            </p:nvPicPr>
            <p:blipFill>
              <a:blip r:embed="rId20"/>
            </p:blipFill>
            <p:spPr>
              <a:xfrm>
                <a:off x="9159875" y="3639185"/>
                <a:ext cx="360" cy="571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31" name="墨迹 130"/>
              <p14:cNvContentPartPr/>
              <p14:nvPr/>
            </p14:nvContentPartPr>
            <p14:xfrm>
              <a:off x="6237605" y="2057400"/>
              <a:ext cx="95250" cy="114300"/>
            </p14:xfrm>
          </p:contentPart>
        </mc:Choice>
        <mc:Fallback xmlns="">
          <p:pic>
            <p:nvPicPr>
              <p:cNvPr id="131" name="墨迹 130"/>
            </p:nvPicPr>
            <p:blipFill>
              <a:blip r:embed="rId22"/>
            </p:blipFill>
            <p:spPr>
              <a:xfrm>
                <a:off x="6237605" y="2057400"/>
                <a:ext cx="95250" cy="1143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32" name="墨迹 131"/>
              <p14:cNvContentPartPr/>
              <p14:nvPr/>
            </p14:nvContentPartPr>
            <p14:xfrm>
              <a:off x="6390005" y="2070100"/>
              <a:ext cx="95250" cy="234950"/>
            </p14:xfrm>
          </p:contentPart>
        </mc:Choice>
        <mc:Fallback xmlns="">
          <p:pic>
            <p:nvPicPr>
              <p:cNvPr id="132" name="墨迹 131"/>
            </p:nvPicPr>
            <p:blipFill>
              <a:blip r:embed="rId24"/>
            </p:blipFill>
            <p:spPr>
              <a:xfrm>
                <a:off x="6390005" y="2070100"/>
                <a:ext cx="95250" cy="2349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33" name="墨迹 132"/>
              <p14:cNvContentPartPr/>
              <p14:nvPr/>
            </p14:nvContentPartPr>
            <p14:xfrm>
              <a:off x="6586855" y="2241550"/>
              <a:ext cx="12700" cy="139700"/>
            </p14:xfrm>
          </p:contentPart>
        </mc:Choice>
        <mc:Fallback xmlns="">
          <p:pic>
            <p:nvPicPr>
              <p:cNvPr id="133" name="墨迹 132"/>
            </p:nvPicPr>
            <p:blipFill>
              <a:blip r:embed="rId26"/>
            </p:blipFill>
            <p:spPr>
              <a:xfrm>
                <a:off x="6586855" y="2241550"/>
                <a:ext cx="12700" cy="1397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34" name="墨迹 133"/>
              <p14:cNvContentPartPr/>
              <p14:nvPr/>
            </p14:nvContentPartPr>
            <p14:xfrm>
              <a:off x="6390005" y="3588385"/>
              <a:ext cx="184150" cy="107950"/>
            </p14:xfrm>
          </p:contentPart>
        </mc:Choice>
        <mc:Fallback xmlns="">
          <p:pic>
            <p:nvPicPr>
              <p:cNvPr id="134" name="墨迹 133"/>
            </p:nvPicPr>
            <p:blipFill>
              <a:blip r:embed="rId28"/>
            </p:blipFill>
            <p:spPr>
              <a:xfrm>
                <a:off x="6390005" y="3588385"/>
                <a:ext cx="184150" cy="10795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35" name="墨迹 134"/>
              <p14:cNvContentPartPr/>
              <p14:nvPr/>
            </p14:nvContentPartPr>
            <p14:xfrm>
              <a:off x="6612255" y="3601085"/>
              <a:ext cx="57150" cy="266700"/>
            </p14:xfrm>
          </p:contentPart>
        </mc:Choice>
        <mc:Fallback xmlns="">
          <p:pic>
            <p:nvPicPr>
              <p:cNvPr id="135" name="墨迹 134"/>
            </p:nvPicPr>
            <p:blipFill>
              <a:blip r:embed="rId30"/>
            </p:blipFill>
            <p:spPr>
              <a:xfrm>
                <a:off x="6612255" y="3601085"/>
                <a:ext cx="57150" cy="2667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36" name="墨迹 135"/>
              <p14:cNvContentPartPr/>
              <p14:nvPr/>
            </p14:nvContentPartPr>
            <p14:xfrm>
              <a:off x="6771005" y="3734435"/>
              <a:ext cx="267335" cy="209550"/>
            </p14:xfrm>
          </p:contentPart>
        </mc:Choice>
        <mc:Fallback xmlns="">
          <p:pic>
            <p:nvPicPr>
              <p:cNvPr id="136" name="墨迹 135"/>
            </p:nvPicPr>
            <p:blipFill>
              <a:blip r:embed="rId32"/>
            </p:blipFill>
            <p:spPr>
              <a:xfrm>
                <a:off x="6771005" y="3734435"/>
                <a:ext cx="267335" cy="20955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37" name="墨迹 136"/>
              <p14:cNvContentPartPr/>
              <p14:nvPr/>
            </p14:nvContentPartPr>
            <p14:xfrm>
              <a:off x="7292340" y="2324100"/>
              <a:ext cx="1956435" cy="1416685"/>
            </p14:xfrm>
          </p:contentPart>
        </mc:Choice>
        <mc:Fallback xmlns="">
          <p:pic>
            <p:nvPicPr>
              <p:cNvPr id="137" name="墨迹 136"/>
            </p:nvPicPr>
            <p:blipFill>
              <a:blip r:embed="rId34"/>
            </p:blipFill>
            <p:spPr>
              <a:xfrm>
                <a:off x="7292340" y="2324100"/>
                <a:ext cx="1956435" cy="141668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38" name="墨迹 137"/>
              <p14:cNvContentPartPr/>
              <p14:nvPr/>
            </p14:nvContentPartPr>
            <p14:xfrm>
              <a:off x="9267825" y="3594735"/>
              <a:ext cx="127000" cy="127000"/>
            </p14:xfrm>
          </p:contentPart>
        </mc:Choice>
        <mc:Fallback xmlns="">
          <p:pic>
            <p:nvPicPr>
              <p:cNvPr id="138" name="墨迹 137"/>
            </p:nvPicPr>
            <p:blipFill>
              <a:blip r:embed="rId36"/>
            </p:blipFill>
            <p:spPr>
              <a:xfrm>
                <a:off x="9267825" y="3594735"/>
                <a:ext cx="127000" cy="1270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139" name="墨迹 138"/>
              <p14:cNvContentPartPr/>
              <p14:nvPr/>
            </p14:nvContentPartPr>
            <p14:xfrm>
              <a:off x="9356725" y="3594735"/>
              <a:ext cx="120650" cy="323850"/>
            </p14:xfrm>
          </p:contentPart>
        </mc:Choice>
        <mc:Fallback xmlns="">
          <p:pic>
            <p:nvPicPr>
              <p:cNvPr id="139" name="墨迹 138"/>
            </p:nvPicPr>
            <p:blipFill>
              <a:blip r:embed="rId38"/>
            </p:blipFill>
            <p:spPr>
              <a:xfrm>
                <a:off x="9356725" y="3594735"/>
                <a:ext cx="120650" cy="3238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140" name="墨迹 139"/>
              <p14:cNvContentPartPr/>
              <p14:nvPr/>
            </p14:nvContentPartPr>
            <p14:xfrm>
              <a:off x="9375775" y="3766185"/>
              <a:ext cx="184150" cy="336550"/>
            </p14:xfrm>
          </p:contentPart>
        </mc:Choice>
        <mc:Fallback xmlns="">
          <p:pic>
            <p:nvPicPr>
              <p:cNvPr id="140" name="墨迹 139"/>
            </p:nvPicPr>
            <p:blipFill>
              <a:blip r:embed="rId40"/>
            </p:blipFill>
            <p:spPr>
              <a:xfrm>
                <a:off x="9375775" y="3766185"/>
                <a:ext cx="184150" cy="33655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141" name="墨迹 140"/>
              <p14:cNvContentPartPr/>
              <p14:nvPr/>
            </p14:nvContentPartPr>
            <p14:xfrm>
              <a:off x="9521825" y="2146300"/>
              <a:ext cx="76200" cy="139700"/>
            </p14:xfrm>
          </p:contentPart>
        </mc:Choice>
        <mc:Fallback xmlns="">
          <p:pic>
            <p:nvPicPr>
              <p:cNvPr id="141" name="墨迹 140"/>
            </p:nvPicPr>
            <p:blipFill>
              <a:blip r:embed="rId42"/>
            </p:blipFill>
            <p:spPr>
              <a:xfrm>
                <a:off x="9521825" y="2146300"/>
                <a:ext cx="76200" cy="1397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142" name="墨迹 141"/>
              <p14:cNvContentPartPr/>
              <p14:nvPr/>
            </p14:nvContentPartPr>
            <p14:xfrm>
              <a:off x="9585325" y="2184400"/>
              <a:ext cx="101600" cy="336550"/>
            </p14:xfrm>
          </p:contentPart>
        </mc:Choice>
        <mc:Fallback xmlns="">
          <p:pic>
            <p:nvPicPr>
              <p:cNvPr id="142" name="墨迹 141"/>
            </p:nvPicPr>
            <p:blipFill>
              <a:blip r:embed="rId44"/>
            </p:blipFill>
            <p:spPr>
              <a:xfrm>
                <a:off x="9585325" y="2184400"/>
                <a:ext cx="101600" cy="33655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143" name="墨迹 142"/>
              <p14:cNvContentPartPr/>
              <p14:nvPr/>
            </p14:nvContentPartPr>
            <p14:xfrm>
              <a:off x="9712325" y="2406650"/>
              <a:ext cx="152400" cy="82550"/>
            </p14:xfrm>
          </p:contentPart>
        </mc:Choice>
        <mc:Fallback xmlns="">
          <p:pic>
            <p:nvPicPr>
              <p:cNvPr id="143" name="墨迹 142"/>
            </p:nvPicPr>
            <p:blipFill>
              <a:blip r:embed="rId46"/>
            </p:blipFill>
            <p:spPr>
              <a:xfrm>
                <a:off x="9712325" y="2406650"/>
                <a:ext cx="152400" cy="8255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144" name="墨迹 143"/>
              <p14:cNvContentPartPr/>
              <p14:nvPr/>
            </p14:nvContentPartPr>
            <p14:xfrm>
              <a:off x="9788525" y="2362200"/>
              <a:ext cx="31750" cy="266700"/>
            </p14:xfrm>
          </p:contentPart>
        </mc:Choice>
        <mc:Fallback xmlns="">
          <p:pic>
            <p:nvPicPr>
              <p:cNvPr id="144" name="墨迹 143"/>
            </p:nvPicPr>
            <p:blipFill>
              <a:blip r:embed="rId48"/>
            </p:blipFill>
            <p:spPr>
              <a:xfrm>
                <a:off x="9788525" y="2362200"/>
                <a:ext cx="31750" cy="2667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145" name="墨迹 144"/>
              <p14:cNvContentPartPr/>
              <p14:nvPr/>
            </p14:nvContentPartPr>
            <p14:xfrm>
              <a:off x="6910705" y="444500"/>
              <a:ext cx="184785" cy="228600"/>
            </p14:xfrm>
          </p:contentPart>
        </mc:Choice>
        <mc:Fallback xmlns="">
          <p:pic>
            <p:nvPicPr>
              <p:cNvPr id="145" name="墨迹 144"/>
            </p:nvPicPr>
            <p:blipFill>
              <a:blip r:embed="rId50"/>
            </p:blipFill>
            <p:spPr>
              <a:xfrm>
                <a:off x="6910705" y="444500"/>
                <a:ext cx="184785" cy="22860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146" name="墨迹 145"/>
              <p14:cNvContentPartPr/>
              <p14:nvPr/>
            </p14:nvContentPartPr>
            <p14:xfrm>
              <a:off x="7133590" y="552450"/>
              <a:ext cx="25400" cy="177800"/>
            </p14:xfrm>
          </p:contentPart>
        </mc:Choice>
        <mc:Fallback xmlns="">
          <p:pic>
            <p:nvPicPr>
              <p:cNvPr id="146" name="墨迹 145"/>
            </p:nvPicPr>
            <p:blipFill>
              <a:blip r:embed="rId52"/>
            </p:blipFill>
            <p:spPr>
              <a:xfrm>
                <a:off x="7133590" y="552450"/>
                <a:ext cx="25400" cy="17780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147" name="墨迹 146"/>
              <p14:cNvContentPartPr/>
              <p14:nvPr/>
            </p14:nvContentPartPr>
            <p14:xfrm>
              <a:off x="7406640" y="590550"/>
              <a:ext cx="12700" cy="360"/>
            </p14:xfrm>
          </p:contentPart>
        </mc:Choice>
        <mc:Fallback xmlns="">
          <p:pic>
            <p:nvPicPr>
              <p:cNvPr id="147" name="墨迹 146"/>
            </p:nvPicPr>
            <p:blipFill>
              <a:blip r:embed="rId54"/>
            </p:blipFill>
            <p:spPr>
              <a:xfrm>
                <a:off x="7406640" y="590550"/>
                <a:ext cx="12700" cy="36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148" name="墨迹 147"/>
              <p14:cNvContentPartPr/>
              <p14:nvPr/>
            </p14:nvContentPartPr>
            <p14:xfrm>
              <a:off x="7432040" y="717550"/>
              <a:ext cx="12700" cy="360"/>
            </p14:xfrm>
          </p:contentPart>
        </mc:Choice>
        <mc:Fallback xmlns="">
          <p:pic>
            <p:nvPicPr>
              <p:cNvPr id="148" name="墨迹 147"/>
            </p:nvPicPr>
            <p:blipFill>
              <a:blip r:embed="rId54"/>
            </p:blipFill>
            <p:spPr>
              <a:xfrm>
                <a:off x="7432040" y="717550"/>
                <a:ext cx="12700" cy="36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149" name="墨迹 148"/>
              <p14:cNvContentPartPr/>
              <p14:nvPr/>
            </p14:nvContentPartPr>
            <p14:xfrm>
              <a:off x="7635240" y="330200"/>
              <a:ext cx="76200" cy="158750"/>
            </p14:xfrm>
          </p:contentPart>
        </mc:Choice>
        <mc:Fallback xmlns="">
          <p:pic>
            <p:nvPicPr>
              <p:cNvPr id="149" name="墨迹 148"/>
            </p:nvPicPr>
            <p:blipFill>
              <a:blip r:embed="rId57"/>
            </p:blipFill>
            <p:spPr>
              <a:xfrm>
                <a:off x="7635240" y="330200"/>
                <a:ext cx="76200" cy="15875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150" name="墨迹 149"/>
              <p14:cNvContentPartPr/>
              <p14:nvPr/>
            </p14:nvContentPartPr>
            <p14:xfrm>
              <a:off x="7793990" y="406400"/>
              <a:ext cx="44450" cy="292100"/>
            </p14:xfrm>
          </p:contentPart>
        </mc:Choice>
        <mc:Fallback xmlns="">
          <p:pic>
            <p:nvPicPr>
              <p:cNvPr id="150" name="墨迹 149"/>
            </p:nvPicPr>
            <p:blipFill>
              <a:blip r:embed="rId59"/>
            </p:blipFill>
            <p:spPr>
              <a:xfrm>
                <a:off x="7793990" y="406400"/>
                <a:ext cx="44450" cy="29210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151" name="墨迹 150"/>
              <p14:cNvContentPartPr/>
              <p14:nvPr/>
            </p14:nvContentPartPr>
            <p14:xfrm>
              <a:off x="7825740" y="635000"/>
              <a:ext cx="19050" cy="152400"/>
            </p14:xfrm>
          </p:contentPart>
        </mc:Choice>
        <mc:Fallback xmlns="">
          <p:pic>
            <p:nvPicPr>
              <p:cNvPr id="151" name="墨迹 150"/>
            </p:nvPicPr>
            <p:blipFill>
              <a:blip r:embed="rId61"/>
            </p:blipFill>
            <p:spPr>
              <a:xfrm>
                <a:off x="7825740" y="635000"/>
                <a:ext cx="19050" cy="15240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152" name="墨迹 151"/>
              <p14:cNvContentPartPr/>
              <p14:nvPr/>
            </p14:nvContentPartPr>
            <p14:xfrm>
              <a:off x="7730490" y="488950"/>
              <a:ext cx="44450" cy="50800"/>
            </p14:xfrm>
          </p:contentPart>
        </mc:Choice>
        <mc:Fallback xmlns="">
          <p:pic>
            <p:nvPicPr>
              <p:cNvPr id="152" name="墨迹 151"/>
            </p:nvPicPr>
            <p:blipFill>
              <a:blip r:embed="rId63"/>
            </p:blipFill>
            <p:spPr>
              <a:xfrm>
                <a:off x="7730490" y="488950"/>
                <a:ext cx="44450" cy="5080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153" name="墨迹 152"/>
              <p14:cNvContentPartPr/>
              <p14:nvPr/>
            </p14:nvContentPartPr>
            <p14:xfrm>
              <a:off x="8035290" y="831850"/>
              <a:ext cx="50800" cy="120650"/>
            </p14:xfrm>
          </p:contentPart>
        </mc:Choice>
        <mc:Fallback xmlns="">
          <p:pic>
            <p:nvPicPr>
              <p:cNvPr id="153" name="墨迹 152"/>
            </p:nvPicPr>
            <p:blipFill>
              <a:blip r:embed="rId65"/>
            </p:blipFill>
            <p:spPr>
              <a:xfrm>
                <a:off x="8035290" y="831850"/>
                <a:ext cx="50800" cy="12065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154" name="墨迹 153"/>
              <p14:cNvContentPartPr/>
              <p14:nvPr/>
            </p14:nvContentPartPr>
            <p14:xfrm>
              <a:off x="8130540" y="520700"/>
              <a:ext cx="171450" cy="101600"/>
            </p14:xfrm>
          </p:contentPart>
        </mc:Choice>
        <mc:Fallback xmlns="">
          <p:pic>
            <p:nvPicPr>
              <p:cNvPr id="154" name="墨迹 153"/>
            </p:nvPicPr>
            <p:blipFill>
              <a:blip r:embed="rId67"/>
            </p:blipFill>
            <p:spPr>
              <a:xfrm>
                <a:off x="8130540" y="520700"/>
                <a:ext cx="171450" cy="10160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155" name="墨迹 154"/>
              <p14:cNvContentPartPr/>
              <p14:nvPr/>
            </p14:nvContentPartPr>
            <p14:xfrm>
              <a:off x="8289290" y="508000"/>
              <a:ext cx="63500" cy="279400"/>
            </p14:xfrm>
          </p:contentPart>
        </mc:Choice>
        <mc:Fallback xmlns="">
          <p:pic>
            <p:nvPicPr>
              <p:cNvPr id="155" name="墨迹 154"/>
            </p:nvPicPr>
            <p:blipFill>
              <a:blip r:embed="rId69"/>
            </p:blipFill>
            <p:spPr>
              <a:xfrm>
                <a:off x="8289290" y="508000"/>
                <a:ext cx="63500" cy="27940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156" name="墨迹 155"/>
              <p14:cNvContentPartPr/>
              <p14:nvPr/>
            </p14:nvContentPartPr>
            <p14:xfrm>
              <a:off x="8346440" y="723900"/>
              <a:ext cx="298450" cy="120650"/>
            </p14:xfrm>
          </p:contentPart>
        </mc:Choice>
        <mc:Fallback xmlns="">
          <p:pic>
            <p:nvPicPr>
              <p:cNvPr id="156" name="墨迹 155"/>
            </p:nvPicPr>
            <p:blipFill>
              <a:blip r:embed="rId71"/>
            </p:blipFill>
            <p:spPr>
              <a:xfrm>
                <a:off x="8346440" y="723900"/>
                <a:ext cx="298450" cy="12065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157" name="墨迹 156"/>
              <p14:cNvContentPartPr/>
              <p14:nvPr/>
            </p14:nvContentPartPr>
            <p14:xfrm>
              <a:off x="8728075" y="768350"/>
              <a:ext cx="44450" cy="120650"/>
            </p14:xfrm>
          </p:contentPart>
        </mc:Choice>
        <mc:Fallback xmlns="">
          <p:pic>
            <p:nvPicPr>
              <p:cNvPr id="157" name="墨迹 156"/>
            </p:nvPicPr>
            <p:blipFill>
              <a:blip r:embed="rId73"/>
            </p:blipFill>
            <p:spPr>
              <a:xfrm>
                <a:off x="8728075" y="768350"/>
                <a:ext cx="44450" cy="12065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158" name="墨迹 157"/>
              <p14:cNvContentPartPr/>
              <p14:nvPr/>
            </p14:nvContentPartPr>
            <p14:xfrm>
              <a:off x="8880475" y="292100"/>
              <a:ext cx="190500" cy="146050"/>
            </p14:xfrm>
          </p:contentPart>
        </mc:Choice>
        <mc:Fallback xmlns="">
          <p:pic>
            <p:nvPicPr>
              <p:cNvPr id="158" name="墨迹 157"/>
            </p:nvPicPr>
            <p:blipFill>
              <a:blip r:embed="rId75"/>
            </p:blipFill>
            <p:spPr>
              <a:xfrm>
                <a:off x="8880475" y="292100"/>
                <a:ext cx="190500" cy="14605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159" name="墨迹 158"/>
              <p14:cNvContentPartPr/>
              <p14:nvPr/>
            </p14:nvContentPartPr>
            <p14:xfrm>
              <a:off x="8969375" y="368300"/>
              <a:ext cx="107950" cy="285750"/>
            </p14:xfrm>
          </p:contentPart>
        </mc:Choice>
        <mc:Fallback xmlns="">
          <p:pic>
            <p:nvPicPr>
              <p:cNvPr id="159" name="墨迹 158"/>
            </p:nvPicPr>
            <p:blipFill>
              <a:blip r:embed="rId77"/>
            </p:blipFill>
            <p:spPr>
              <a:xfrm>
                <a:off x="8969375" y="368300"/>
                <a:ext cx="107950" cy="28575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160" name="墨迹 159"/>
              <p14:cNvContentPartPr/>
              <p14:nvPr/>
            </p14:nvContentPartPr>
            <p14:xfrm>
              <a:off x="9064625" y="533400"/>
              <a:ext cx="190500" cy="146050"/>
            </p14:xfrm>
          </p:contentPart>
        </mc:Choice>
        <mc:Fallback xmlns="">
          <p:pic>
            <p:nvPicPr>
              <p:cNvPr id="160" name="墨迹 159"/>
            </p:nvPicPr>
            <p:blipFill>
              <a:blip r:embed="rId79"/>
            </p:blipFill>
            <p:spPr>
              <a:xfrm>
                <a:off x="9064625" y="533400"/>
                <a:ext cx="190500" cy="14605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161" name="墨迹 160"/>
              <p14:cNvContentPartPr/>
              <p14:nvPr/>
            </p14:nvContentPartPr>
            <p14:xfrm>
              <a:off x="9121775" y="558800"/>
              <a:ext cx="57150" cy="311150"/>
            </p14:xfrm>
          </p:contentPart>
        </mc:Choice>
        <mc:Fallback xmlns="">
          <p:pic>
            <p:nvPicPr>
              <p:cNvPr id="161" name="墨迹 160"/>
            </p:nvPicPr>
            <p:blipFill>
              <a:blip r:embed="rId81"/>
            </p:blipFill>
            <p:spPr>
              <a:xfrm>
                <a:off x="9121775" y="558800"/>
                <a:ext cx="57150" cy="31115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162" name="墨迹 161"/>
              <p14:cNvContentPartPr/>
              <p14:nvPr/>
            </p14:nvContentPartPr>
            <p14:xfrm>
              <a:off x="6961505" y="958850"/>
              <a:ext cx="95885" cy="349250"/>
            </p14:xfrm>
          </p:contentPart>
        </mc:Choice>
        <mc:Fallback xmlns="">
          <p:pic>
            <p:nvPicPr>
              <p:cNvPr id="162" name="墨迹 161"/>
            </p:nvPicPr>
            <p:blipFill>
              <a:blip r:embed="rId83"/>
            </p:blipFill>
            <p:spPr>
              <a:xfrm>
                <a:off x="6961505" y="958850"/>
                <a:ext cx="95885" cy="34925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163" name="墨迹 162"/>
              <p14:cNvContentPartPr/>
              <p14:nvPr/>
            </p14:nvContentPartPr>
            <p14:xfrm>
              <a:off x="7051040" y="1231900"/>
              <a:ext cx="260350" cy="139700"/>
            </p14:xfrm>
          </p:contentPart>
        </mc:Choice>
        <mc:Fallback xmlns="">
          <p:pic>
            <p:nvPicPr>
              <p:cNvPr id="163" name="墨迹 162"/>
            </p:nvPicPr>
            <p:blipFill>
              <a:blip r:embed="rId85"/>
            </p:blipFill>
            <p:spPr>
              <a:xfrm>
                <a:off x="7051040" y="1231900"/>
                <a:ext cx="260350" cy="13970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164" name="墨迹 163"/>
              <p14:cNvContentPartPr/>
              <p14:nvPr/>
            </p14:nvContentPartPr>
            <p14:xfrm>
              <a:off x="7597140" y="1193800"/>
              <a:ext cx="50800" cy="50800"/>
            </p14:xfrm>
          </p:contentPart>
        </mc:Choice>
        <mc:Fallback xmlns="">
          <p:pic>
            <p:nvPicPr>
              <p:cNvPr id="164" name="墨迹 163"/>
            </p:nvPicPr>
            <p:blipFill>
              <a:blip r:embed="rId87"/>
            </p:blipFill>
            <p:spPr>
              <a:xfrm>
                <a:off x="7597140" y="1193800"/>
                <a:ext cx="50800" cy="5080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165" name="墨迹 164"/>
              <p14:cNvContentPartPr/>
              <p14:nvPr/>
            </p14:nvContentPartPr>
            <p14:xfrm>
              <a:off x="7647940" y="1339850"/>
              <a:ext cx="360" cy="6350"/>
            </p14:xfrm>
          </p:contentPart>
        </mc:Choice>
        <mc:Fallback xmlns="">
          <p:pic>
            <p:nvPicPr>
              <p:cNvPr id="165" name="墨迹 164"/>
            </p:nvPicPr>
            <p:blipFill>
              <a:blip r:embed="rId89"/>
            </p:blipFill>
            <p:spPr>
              <a:xfrm>
                <a:off x="7647940" y="1339850"/>
                <a:ext cx="360" cy="635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166" name="墨迹 165"/>
              <p14:cNvContentPartPr/>
              <p14:nvPr/>
            </p14:nvContentPartPr>
            <p14:xfrm>
              <a:off x="7965440" y="1136650"/>
              <a:ext cx="247650" cy="158750"/>
            </p14:xfrm>
          </p:contentPart>
        </mc:Choice>
        <mc:Fallback xmlns="">
          <p:pic>
            <p:nvPicPr>
              <p:cNvPr id="166" name="墨迹 165"/>
            </p:nvPicPr>
            <p:blipFill>
              <a:blip r:embed="rId91"/>
            </p:blipFill>
            <p:spPr>
              <a:xfrm>
                <a:off x="7965440" y="1136650"/>
                <a:ext cx="247650" cy="15875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167" name="墨迹 166"/>
              <p14:cNvContentPartPr/>
              <p14:nvPr/>
            </p14:nvContentPartPr>
            <p14:xfrm>
              <a:off x="8143240" y="1085850"/>
              <a:ext cx="101600" cy="400050"/>
            </p14:xfrm>
          </p:contentPart>
        </mc:Choice>
        <mc:Fallback xmlns="">
          <p:pic>
            <p:nvPicPr>
              <p:cNvPr id="167" name="墨迹 166"/>
            </p:nvPicPr>
            <p:blipFill>
              <a:blip r:embed="rId93"/>
            </p:blipFill>
            <p:spPr>
              <a:xfrm>
                <a:off x="8143240" y="1085850"/>
                <a:ext cx="101600" cy="40005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168" name="墨迹 167"/>
              <p14:cNvContentPartPr/>
              <p14:nvPr/>
            </p14:nvContentPartPr>
            <p14:xfrm>
              <a:off x="8219440" y="1320800"/>
              <a:ext cx="171450" cy="114300"/>
            </p14:xfrm>
          </p:contentPart>
        </mc:Choice>
        <mc:Fallback xmlns="">
          <p:pic>
            <p:nvPicPr>
              <p:cNvPr id="168" name="墨迹 167"/>
            </p:nvPicPr>
            <p:blipFill>
              <a:blip r:embed="rId95"/>
            </p:blipFill>
            <p:spPr>
              <a:xfrm>
                <a:off x="8219440" y="1320800"/>
                <a:ext cx="171450" cy="11430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169" name="墨迹 168"/>
              <p14:cNvContentPartPr/>
              <p14:nvPr/>
            </p14:nvContentPartPr>
            <p14:xfrm>
              <a:off x="8416290" y="1428750"/>
              <a:ext cx="76200" cy="165100"/>
            </p14:xfrm>
          </p:contentPart>
        </mc:Choice>
        <mc:Fallback xmlns="">
          <p:pic>
            <p:nvPicPr>
              <p:cNvPr id="169" name="墨迹 168"/>
            </p:nvPicPr>
            <p:blipFill>
              <a:blip r:embed="rId97"/>
            </p:blipFill>
            <p:spPr>
              <a:xfrm>
                <a:off x="8416290" y="1428750"/>
                <a:ext cx="76200" cy="16510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170" name="墨迹 169"/>
              <p14:cNvContentPartPr/>
              <p14:nvPr/>
            </p14:nvContentPartPr>
            <p14:xfrm>
              <a:off x="8600440" y="1149350"/>
              <a:ext cx="172085" cy="12700"/>
            </p14:xfrm>
          </p:contentPart>
        </mc:Choice>
        <mc:Fallback xmlns="">
          <p:pic>
            <p:nvPicPr>
              <p:cNvPr id="170" name="墨迹 169"/>
            </p:nvPicPr>
            <p:blipFill>
              <a:blip r:embed="rId99"/>
            </p:blipFill>
            <p:spPr>
              <a:xfrm>
                <a:off x="8600440" y="1149350"/>
                <a:ext cx="172085" cy="1270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171" name="墨迹 170"/>
              <p14:cNvContentPartPr/>
              <p14:nvPr/>
            </p14:nvContentPartPr>
            <p14:xfrm>
              <a:off x="8702040" y="1111250"/>
              <a:ext cx="83185" cy="247650"/>
            </p14:xfrm>
          </p:contentPart>
        </mc:Choice>
        <mc:Fallback xmlns="">
          <p:pic>
            <p:nvPicPr>
              <p:cNvPr id="171" name="墨迹 170"/>
            </p:nvPicPr>
            <p:blipFill>
              <a:blip r:embed="rId101"/>
            </p:blipFill>
            <p:spPr>
              <a:xfrm>
                <a:off x="8702040" y="1111250"/>
                <a:ext cx="83185" cy="24765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172" name="墨迹 171"/>
              <p14:cNvContentPartPr/>
              <p14:nvPr/>
            </p14:nvContentPartPr>
            <p14:xfrm>
              <a:off x="8823325" y="1244600"/>
              <a:ext cx="69850" cy="292100"/>
            </p14:xfrm>
          </p:contentPart>
        </mc:Choice>
        <mc:Fallback xmlns="">
          <p:pic>
            <p:nvPicPr>
              <p:cNvPr id="172" name="墨迹 171"/>
            </p:nvPicPr>
            <p:blipFill>
              <a:blip r:embed="rId103"/>
            </p:blipFill>
            <p:spPr>
              <a:xfrm>
                <a:off x="8823325" y="1244600"/>
                <a:ext cx="69850" cy="29210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173" name="墨迹 172"/>
              <p14:cNvContentPartPr/>
              <p14:nvPr/>
            </p14:nvContentPartPr>
            <p14:xfrm>
              <a:off x="9109075" y="1454150"/>
              <a:ext cx="25400" cy="57150"/>
            </p14:xfrm>
          </p:contentPart>
        </mc:Choice>
        <mc:Fallback xmlns="">
          <p:pic>
            <p:nvPicPr>
              <p:cNvPr id="173" name="墨迹 172"/>
            </p:nvPicPr>
            <p:blipFill>
              <a:blip r:embed="rId105"/>
            </p:blipFill>
            <p:spPr>
              <a:xfrm>
                <a:off x="9109075" y="1454150"/>
                <a:ext cx="25400" cy="5715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174" name="墨迹 173"/>
              <p14:cNvContentPartPr/>
              <p14:nvPr/>
            </p14:nvContentPartPr>
            <p14:xfrm>
              <a:off x="9223375" y="1092200"/>
              <a:ext cx="184150" cy="127000"/>
            </p14:xfrm>
          </p:contentPart>
        </mc:Choice>
        <mc:Fallback xmlns="">
          <p:pic>
            <p:nvPicPr>
              <p:cNvPr id="174" name="墨迹 173"/>
            </p:nvPicPr>
            <p:blipFill>
              <a:blip r:embed="rId107"/>
            </p:blipFill>
            <p:spPr>
              <a:xfrm>
                <a:off x="9223375" y="1092200"/>
                <a:ext cx="184150" cy="12700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175" name="墨迹 174"/>
              <p14:cNvContentPartPr/>
              <p14:nvPr/>
            </p14:nvContentPartPr>
            <p14:xfrm>
              <a:off x="9274175" y="1054100"/>
              <a:ext cx="127000" cy="381000"/>
            </p14:xfrm>
          </p:contentPart>
        </mc:Choice>
        <mc:Fallback xmlns="">
          <p:pic>
            <p:nvPicPr>
              <p:cNvPr id="175" name="墨迹 174"/>
            </p:nvPicPr>
            <p:blipFill>
              <a:blip r:embed="rId109"/>
            </p:blipFill>
            <p:spPr>
              <a:xfrm>
                <a:off x="9274175" y="1054100"/>
                <a:ext cx="127000" cy="38100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176" name="墨迹 175"/>
              <p14:cNvContentPartPr/>
              <p14:nvPr/>
            </p14:nvContentPartPr>
            <p14:xfrm>
              <a:off x="9375775" y="1219200"/>
              <a:ext cx="177800" cy="177800"/>
            </p14:xfrm>
          </p:contentPart>
        </mc:Choice>
        <mc:Fallback xmlns="">
          <p:pic>
            <p:nvPicPr>
              <p:cNvPr id="176" name="墨迹 175"/>
            </p:nvPicPr>
            <p:blipFill>
              <a:blip r:embed="rId111"/>
            </p:blipFill>
            <p:spPr>
              <a:xfrm>
                <a:off x="9375775" y="1219200"/>
                <a:ext cx="177800" cy="17780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177" name="墨迹 176"/>
              <p14:cNvContentPartPr/>
              <p14:nvPr/>
            </p14:nvContentPartPr>
            <p14:xfrm>
              <a:off x="9471025" y="1244600"/>
              <a:ext cx="25400" cy="298450"/>
            </p14:xfrm>
          </p:contentPart>
        </mc:Choice>
        <mc:Fallback xmlns="">
          <p:pic>
            <p:nvPicPr>
              <p:cNvPr id="177" name="墨迹 176"/>
            </p:nvPicPr>
            <p:blipFill>
              <a:blip r:embed="rId113"/>
            </p:blipFill>
            <p:spPr>
              <a:xfrm>
                <a:off x="9471025" y="1244600"/>
                <a:ext cx="25400" cy="29845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178" name="墨迹 177"/>
              <p14:cNvContentPartPr/>
              <p14:nvPr/>
            </p14:nvContentPartPr>
            <p14:xfrm>
              <a:off x="6650355" y="533400"/>
              <a:ext cx="114300" cy="762000"/>
            </p14:xfrm>
          </p:contentPart>
        </mc:Choice>
        <mc:Fallback xmlns="">
          <p:pic>
            <p:nvPicPr>
              <p:cNvPr id="178" name="墨迹 177"/>
            </p:nvPicPr>
            <p:blipFill>
              <a:blip r:embed="rId115"/>
            </p:blipFill>
            <p:spPr>
              <a:xfrm>
                <a:off x="6650355" y="533400"/>
                <a:ext cx="114300" cy="76200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179" name="墨迹 178"/>
              <p14:cNvContentPartPr/>
              <p14:nvPr/>
            </p14:nvContentPartPr>
            <p14:xfrm>
              <a:off x="4490720" y="1028700"/>
              <a:ext cx="2013585" cy="1479550"/>
            </p14:xfrm>
          </p:contentPart>
        </mc:Choice>
        <mc:Fallback xmlns="">
          <p:pic>
            <p:nvPicPr>
              <p:cNvPr id="179" name="墨迹 178"/>
            </p:nvPicPr>
            <p:blipFill>
              <a:blip r:embed="rId117"/>
            </p:blipFill>
            <p:spPr>
              <a:xfrm>
                <a:off x="4490720" y="1028700"/>
                <a:ext cx="2013585" cy="147955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180" name="墨迹 179"/>
              <p14:cNvContentPartPr/>
              <p14:nvPr/>
            </p14:nvContentPartPr>
            <p14:xfrm>
              <a:off x="6301105" y="1009650"/>
              <a:ext cx="177800" cy="323850"/>
            </p14:xfrm>
          </p:contentPart>
        </mc:Choice>
        <mc:Fallback xmlns="">
          <p:pic>
            <p:nvPicPr>
              <p:cNvPr id="180" name="墨迹 179"/>
            </p:nvPicPr>
            <p:blipFill>
              <a:blip r:embed="rId119"/>
            </p:blipFill>
            <p:spPr>
              <a:xfrm>
                <a:off x="6301105" y="1009650"/>
                <a:ext cx="177800" cy="32385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181" name="墨迹 180"/>
              <p14:cNvContentPartPr/>
              <p14:nvPr/>
            </p14:nvContentPartPr>
            <p14:xfrm>
              <a:off x="3435985" y="2565400"/>
              <a:ext cx="2522220" cy="1016635"/>
            </p14:xfrm>
          </p:contentPart>
        </mc:Choice>
        <mc:Fallback xmlns="">
          <p:pic>
            <p:nvPicPr>
              <p:cNvPr id="181" name="墨迹 180"/>
            </p:nvPicPr>
            <p:blipFill>
              <a:blip r:embed="rId121"/>
            </p:blipFill>
            <p:spPr>
              <a:xfrm>
                <a:off x="3435985" y="2565400"/>
                <a:ext cx="2522220" cy="1016635"/>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182" name="墨迹 181"/>
              <p14:cNvContentPartPr/>
              <p14:nvPr/>
            </p14:nvContentPartPr>
            <p14:xfrm>
              <a:off x="5812155" y="2546350"/>
              <a:ext cx="177800" cy="171450"/>
            </p14:xfrm>
          </p:contentPart>
        </mc:Choice>
        <mc:Fallback xmlns="">
          <p:pic>
            <p:nvPicPr>
              <p:cNvPr id="182" name="墨迹 181"/>
            </p:nvPicPr>
            <p:blipFill>
              <a:blip r:embed="rId123"/>
            </p:blipFill>
            <p:spPr>
              <a:xfrm>
                <a:off x="5812155" y="2546350"/>
                <a:ext cx="177800" cy="17145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183" name="墨迹 182"/>
              <p14:cNvContentPartPr/>
              <p14:nvPr/>
            </p14:nvContentPartPr>
            <p14:xfrm>
              <a:off x="6047105" y="2546350"/>
              <a:ext cx="38100" cy="685800"/>
            </p14:xfrm>
          </p:contentPart>
        </mc:Choice>
        <mc:Fallback xmlns="">
          <p:pic>
            <p:nvPicPr>
              <p:cNvPr id="183" name="墨迹 182"/>
            </p:nvPicPr>
            <p:blipFill>
              <a:blip r:embed="rId125"/>
            </p:blipFill>
            <p:spPr>
              <a:xfrm>
                <a:off x="6047105" y="2546350"/>
                <a:ext cx="38100" cy="685800"/>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184" name="墨迹 183"/>
              <p14:cNvContentPartPr/>
              <p14:nvPr/>
            </p14:nvContentPartPr>
            <p14:xfrm>
              <a:off x="6072505" y="2495550"/>
              <a:ext cx="95250" cy="38100"/>
            </p14:xfrm>
          </p:contentPart>
        </mc:Choice>
        <mc:Fallback xmlns="">
          <p:pic>
            <p:nvPicPr>
              <p:cNvPr id="184" name="墨迹 183"/>
            </p:nvPicPr>
            <p:blipFill>
              <a:blip r:embed="rId127"/>
            </p:blipFill>
            <p:spPr>
              <a:xfrm>
                <a:off x="6072505" y="2495550"/>
                <a:ext cx="95250" cy="3810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185" name="墨迹 184"/>
              <p14:cNvContentPartPr/>
              <p14:nvPr/>
            </p14:nvContentPartPr>
            <p14:xfrm>
              <a:off x="6161405" y="2501900"/>
              <a:ext cx="44450" cy="120650"/>
            </p14:xfrm>
          </p:contentPart>
        </mc:Choice>
        <mc:Fallback xmlns="">
          <p:pic>
            <p:nvPicPr>
              <p:cNvPr id="185" name="墨迹 184"/>
            </p:nvPicPr>
            <p:blipFill>
              <a:blip r:embed="rId129"/>
            </p:blipFill>
            <p:spPr>
              <a:xfrm>
                <a:off x="6161405" y="2501900"/>
                <a:ext cx="44450" cy="12065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186" name="墨迹 185"/>
              <p14:cNvContentPartPr/>
              <p14:nvPr/>
            </p14:nvContentPartPr>
            <p14:xfrm>
              <a:off x="6243955" y="2603500"/>
              <a:ext cx="360" cy="44450"/>
            </p14:xfrm>
          </p:contentPart>
        </mc:Choice>
        <mc:Fallback xmlns="">
          <p:pic>
            <p:nvPicPr>
              <p:cNvPr id="186" name="墨迹 185"/>
            </p:nvPicPr>
            <p:blipFill>
              <a:blip r:embed="rId131"/>
            </p:blipFill>
            <p:spPr>
              <a:xfrm>
                <a:off x="6243955" y="2603500"/>
                <a:ext cx="360" cy="4445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187" name="墨迹 186"/>
              <p14:cNvContentPartPr/>
              <p14:nvPr/>
            </p14:nvContentPartPr>
            <p14:xfrm>
              <a:off x="6167755" y="2724150"/>
              <a:ext cx="69850" cy="57150"/>
            </p14:xfrm>
          </p:contentPart>
        </mc:Choice>
        <mc:Fallback xmlns="">
          <p:pic>
            <p:nvPicPr>
              <p:cNvPr id="187" name="墨迹 186"/>
            </p:nvPicPr>
            <p:blipFill>
              <a:blip r:embed="rId133"/>
            </p:blipFill>
            <p:spPr>
              <a:xfrm>
                <a:off x="6167755" y="2724150"/>
                <a:ext cx="69850" cy="5715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188" name="墨迹 187"/>
              <p14:cNvContentPartPr/>
              <p14:nvPr/>
            </p14:nvContentPartPr>
            <p14:xfrm>
              <a:off x="6193155" y="2762250"/>
              <a:ext cx="63500" cy="133350"/>
            </p14:xfrm>
          </p:contentPart>
        </mc:Choice>
        <mc:Fallback xmlns="">
          <p:pic>
            <p:nvPicPr>
              <p:cNvPr id="188" name="墨迹 187"/>
            </p:nvPicPr>
            <p:blipFill>
              <a:blip r:embed="rId135"/>
            </p:blipFill>
            <p:spPr>
              <a:xfrm>
                <a:off x="6193155" y="2762250"/>
                <a:ext cx="63500" cy="13335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189" name="墨迹 188"/>
              <p14:cNvContentPartPr/>
              <p14:nvPr/>
            </p14:nvContentPartPr>
            <p14:xfrm>
              <a:off x="6243955" y="2844800"/>
              <a:ext cx="63500" cy="82550"/>
            </p14:xfrm>
          </p:contentPart>
        </mc:Choice>
        <mc:Fallback xmlns="">
          <p:pic>
            <p:nvPicPr>
              <p:cNvPr id="189" name="墨迹 188"/>
            </p:nvPicPr>
            <p:blipFill>
              <a:blip r:embed="rId137"/>
            </p:blipFill>
            <p:spPr>
              <a:xfrm>
                <a:off x="6243955" y="2844800"/>
                <a:ext cx="63500" cy="82550"/>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190" name="墨迹 189"/>
              <p14:cNvContentPartPr/>
              <p14:nvPr/>
            </p14:nvContentPartPr>
            <p14:xfrm>
              <a:off x="6167755" y="2990850"/>
              <a:ext cx="76200" cy="57150"/>
            </p14:xfrm>
          </p:contentPart>
        </mc:Choice>
        <mc:Fallback xmlns="">
          <p:pic>
            <p:nvPicPr>
              <p:cNvPr id="190" name="墨迹 189"/>
            </p:nvPicPr>
            <p:blipFill>
              <a:blip r:embed="rId139"/>
            </p:blipFill>
            <p:spPr>
              <a:xfrm>
                <a:off x="6167755" y="2990850"/>
                <a:ext cx="76200" cy="5715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191" name="墨迹 190"/>
              <p14:cNvContentPartPr/>
              <p14:nvPr/>
            </p14:nvContentPartPr>
            <p14:xfrm>
              <a:off x="6224905" y="3022600"/>
              <a:ext cx="44450" cy="133350"/>
            </p14:xfrm>
          </p:contentPart>
        </mc:Choice>
        <mc:Fallback xmlns="">
          <p:pic>
            <p:nvPicPr>
              <p:cNvPr id="191" name="墨迹 190"/>
            </p:nvPicPr>
            <p:blipFill>
              <a:blip r:embed="rId141"/>
            </p:blipFill>
            <p:spPr>
              <a:xfrm>
                <a:off x="6224905" y="3022600"/>
                <a:ext cx="44450" cy="13335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192" name="墨迹 191"/>
              <p14:cNvContentPartPr/>
              <p14:nvPr/>
            </p14:nvContentPartPr>
            <p14:xfrm>
              <a:off x="6250305" y="3098800"/>
              <a:ext cx="38100" cy="101600"/>
            </p14:xfrm>
          </p:contentPart>
        </mc:Choice>
        <mc:Fallback xmlns="">
          <p:pic>
            <p:nvPicPr>
              <p:cNvPr id="192" name="墨迹 191"/>
            </p:nvPicPr>
            <p:blipFill>
              <a:blip r:embed="rId143"/>
            </p:blipFill>
            <p:spPr>
              <a:xfrm>
                <a:off x="6250305" y="3098800"/>
                <a:ext cx="38100" cy="101600"/>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193" name="墨迹 192"/>
              <p14:cNvContentPartPr/>
              <p14:nvPr/>
            </p14:nvContentPartPr>
            <p14:xfrm>
              <a:off x="6142355" y="3276600"/>
              <a:ext cx="107950" cy="44450"/>
            </p14:xfrm>
          </p:contentPart>
        </mc:Choice>
        <mc:Fallback xmlns="">
          <p:pic>
            <p:nvPicPr>
              <p:cNvPr id="193" name="墨迹 192"/>
            </p:nvPicPr>
            <p:blipFill>
              <a:blip r:embed="rId145"/>
            </p:blipFill>
            <p:spPr>
              <a:xfrm>
                <a:off x="6142355" y="3276600"/>
                <a:ext cx="107950" cy="4445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194" name="墨迹 193"/>
              <p14:cNvContentPartPr/>
              <p14:nvPr/>
            </p14:nvContentPartPr>
            <p14:xfrm>
              <a:off x="6237605" y="3289300"/>
              <a:ext cx="25400" cy="172085"/>
            </p14:xfrm>
          </p:contentPart>
        </mc:Choice>
        <mc:Fallback xmlns="">
          <p:pic>
            <p:nvPicPr>
              <p:cNvPr id="194" name="墨迹 193"/>
            </p:nvPicPr>
            <p:blipFill>
              <a:blip r:embed="rId147"/>
            </p:blipFill>
            <p:spPr>
              <a:xfrm>
                <a:off x="6237605" y="3289300"/>
                <a:ext cx="25400" cy="172085"/>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195" name="墨迹 194"/>
              <p14:cNvContentPartPr/>
              <p14:nvPr/>
            </p14:nvContentPartPr>
            <p14:xfrm>
              <a:off x="6313805" y="3321050"/>
              <a:ext cx="69850" cy="76200"/>
            </p14:xfrm>
          </p:contentPart>
        </mc:Choice>
        <mc:Fallback xmlns="">
          <p:pic>
            <p:nvPicPr>
              <p:cNvPr id="195" name="墨迹 194"/>
            </p:nvPicPr>
            <p:blipFill>
              <a:blip r:embed="rId149"/>
            </p:blipFill>
            <p:spPr>
              <a:xfrm>
                <a:off x="6313805" y="3321050"/>
                <a:ext cx="69850" cy="76200"/>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196" name="墨迹 195"/>
              <p14:cNvContentPartPr/>
              <p14:nvPr/>
            </p14:nvContentPartPr>
            <p14:xfrm>
              <a:off x="6370955" y="3327400"/>
              <a:ext cx="360" cy="146685"/>
            </p14:xfrm>
          </p:contentPart>
        </mc:Choice>
        <mc:Fallback xmlns="">
          <p:pic>
            <p:nvPicPr>
              <p:cNvPr id="196" name="墨迹 195"/>
            </p:nvPicPr>
            <p:blipFill>
              <a:blip r:embed="rId151"/>
            </p:blipFill>
            <p:spPr>
              <a:xfrm>
                <a:off x="6370955" y="3327400"/>
                <a:ext cx="360" cy="146685"/>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197" name="墨迹 196"/>
              <p14:cNvContentPartPr/>
              <p14:nvPr/>
            </p14:nvContentPartPr>
            <p14:xfrm>
              <a:off x="6212205" y="2482850"/>
              <a:ext cx="25400" cy="933450"/>
            </p14:xfrm>
          </p:contentPart>
        </mc:Choice>
        <mc:Fallback xmlns="">
          <p:pic>
            <p:nvPicPr>
              <p:cNvPr id="197" name="墨迹 196"/>
            </p:nvPicPr>
            <p:blipFill>
              <a:blip r:embed="rId153"/>
            </p:blipFill>
            <p:spPr>
              <a:xfrm>
                <a:off x="6212205" y="2482850"/>
                <a:ext cx="25400" cy="93345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198" name="墨迹 197"/>
              <p14:cNvContentPartPr/>
              <p14:nvPr/>
            </p14:nvContentPartPr>
            <p14:xfrm>
              <a:off x="6085205" y="2438400"/>
              <a:ext cx="279400" cy="997585"/>
            </p14:xfrm>
          </p:contentPart>
        </mc:Choice>
        <mc:Fallback xmlns="">
          <p:pic>
            <p:nvPicPr>
              <p:cNvPr id="198" name="墨迹 197"/>
            </p:nvPicPr>
            <p:blipFill>
              <a:blip r:embed="rId155"/>
            </p:blipFill>
            <p:spPr>
              <a:xfrm>
                <a:off x="6085205" y="2438400"/>
                <a:ext cx="279400" cy="997585"/>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199" name="墨迹 198"/>
              <p14:cNvContentPartPr/>
              <p14:nvPr/>
            </p14:nvContentPartPr>
            <p14:xfrm>
              <a:off x="5278755" y="2292350"/>
              <a:ext cx="44450" cy="342900"/>
            </p14:xfrm>
          </p:contentPart>
        </mc:Choice>
        <mc:Fallback xmlns="">
          <p:pic>
            <p:nvPicPr>
              <p:cNvPr id="199" name="墨迹 198"/>
            </p:nvPicPr>
            <p:blipFill>
              <a:blip r:embed="rId157"/>
            </p:blipFill>
            <p:spPr>
              <a:xfrm>
                <a:off x="5278755" y="2292350"/>
                <a:ext cx="44450" cy="34290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200" name="墨迹 199"/>
              <p14:cNvContentPartPr/>
              <p14:nvPr/>
            </p14:nvContentPartPr>
            <p14:xfrm>
              <a:off x="5297805" y="2438400"/>
              <a:ext cx="82550" cy="95250"/>
            </p14:xfrm>
          </p:contentPart>
        </mc:Choice>
        <mc:Fallback xmlns="">
          <p:pic>
            <p:nvPicPr>
              <p:cNvPr id="200" name="墨迹 199"/>
            </p:nvPicPr>
            <p:blipFill>
              <a:blip r:embed="rId159"/>
            </p:blipFill>
            <p:spPr>
              <a:xfrm>
                <a:off x="5297805" y="2438400"/>
                <a:ext cx="82550" cy="95250"/>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201" name="墨迹 200"/>
              <p14:cNvContentPartPr/>
              <p14:nvPr/>
            </p14:nvContentPartPr>
            <p14:xfrm>
              <a:off x="5501005" y="2330450"/>
              <a:ext cx="95250" cy="323850"/>
            </p14:xfrm>
          </p:contentPart>
        </mc:Choice>
        <mc:Fallback xmlns="">
          <p:pic>
            <p:nvPicPr>
              <p:cNvPr id="201" name="墨迹 200"/>
            </p:nvPicPr>
            <p:blipFill>
              <a:blip r:embed="rId161"/>
            </p:blipFill>
            <p:spPr>
              <a:xfrm>
                <a:off x="5501005" y="2330450"/>
                <a:ext cx="95250" cy="32385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202" name="墨迹 201"/>
              <p14:cNvContentPartPr/>
              <p14:nvPr/>
            </p14:nvContentPartPr>
            <p14:xfrm>
              <a:off x="5532755" y="2432050"/>
              <a:ext cx="127000" cy="38100"/>
            </p14:xfrm>
          </p:contentPart>
        </mc:Choice>
        <mc:Fallback xmlns="">
          <p:pic>
            <p:nvPicPr>
              <p:cNvPr id="202" name="墨迹 201"/>
            </p:nvPicPr>
            <p:blipFill>
              <a:blip r:embed="rId163"/>
            </p:blipFill>
            <p:spPr>
              <a:xfrm>
                <a:off x="5532755" y="2432050"/>
                <a:ext cx="127000" cy="3810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203" name="墨迹 202"/>
              <p14:cNvContentPartPr/>
              <p14:nvPr/>
            </p14:nvContentPartPr>
            <p14:xfrm>
              <a:off x="5647055" y="2432050"/>
              <a:ext cx="25400" cy="279400"/>
            </p14:xfrm>
          </p:contentPart>
        </mc:Choice>
        <mc:Fallback xmlns="">
          <p:pic>
            <p:nvPicPr>
              <p:cNvPr id="203" name="墨迹 202"/>
            </p:nvPicPr>
            <p:blipFill>
              <a:blip r:embed="rId165"/>
            </p:blipFill>
            <p:spPr>
              <a:xfrm>
                <a:off x="5647055" y="2432050"/>
                <a:ext cx="25400" cy="27940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204" name="墨迹 203"/>
              <p14:cNvContentPartPr/>
              <p14:nvPr/>
            </p14:nvContentPartPr>
            <p14:xfrm>
              <a:off x="5843905" y="2292350"/>
              <a:ext cx="146050" cy="25400"/>
            </p14:xfrm>
          </p:contentPart>
        </mc:Choice>
        <mc:Fallback xmlns="">
          <p:pic>
            <p:nvPicPr>
              <p:cNvPr id="204" name="墨迹 203"/>
            </p:nvPicPr>
            <p:blipFill>
              <a:blip r:embed="rId167"/>
            </p:blipFill>
            <p:spPr>
              <a:xfrm>
                <a:off x="5843905" y="2292350"/>
                <a:ext cx="146050" cy="2540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205" name="墨迹 204"/>
              <p14:cNvContentPartPr/>
              <p14:nvPr/>
            </p14:nvContentPartPr>
            <p14:xfrm>
              <a:off x="5799455" y="2235200"/>
              <a:ext cx="146050" cy="203200"/>
            </p14:xfrm>
          </p:contentPart>
        </mc:Choice>
        <mc:Fallback xmlns="">
          <p:pic>
            <p:nvPicPr>
              <p:cNvPr id="205" name="墨迹 204"/>
            </p:nvPicPr>
            <p:blipFill>
              <a:blip r:embed="rId169"/>
            </p:blipFill>
            <p:spPr>
              <a:xfrm>
                <a:off x="5799455" y="2235200"/>
                <a:ext cx="146050" cy="203200"/>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206" name="墨迹 205"/>
              <p14:cNvContentPartPr/>
              <p14:nvPr/>
            </p14:nvContentPartPr>
            <p14:xfrm>
              <a:off x="5799455" y="2438400"/>
              <a:ext cx="57150" cy="177800"/>
            </p14:xfrm>
          </p:contentPart>
        </mc:Choice>
        <mc:Fallback xmlns="">
          <p:pic>
            <p:nvPicPr>
              <p:cNvPr id="206" name="墨迹 205"/>
            </p:nvPicPr>
            <p:blipFill>
              <a:blip r:embed="rId171"/>
            </p:blipFill>
            <p:spPr>
              <a:xfrm>
                <a:off x="5799455" y="2438400"/>
                <a:ext cx="57150" cy="177800"/>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207" name="墨迹 206"/>
              <p14:cNvContentPartPr/>
              <p14:nvPr/>
            </p14:nvContentPartPr>
            <p14:xfrm>
              <a:off x="5894705" y="2400300"/>
              <a:ext cx="146050" cy="215900"/>
            </p14:xfrm>
          </p:contentPart>
        </mc:Choice>
        <mc:Fallback xmlns="">
          <p:pic>
            <p:nvPicPr>
              <p:cNvPr id="207" name="墨迹 206"/>
            </p:nvPicPr>
            <p:blipFill>
              <a:blip r:embed="rId173"/>
            </p:blipFill>
            <p:spPr>
              <a:xfrm>
                <a:off x="5894705" y="2400300"/>
                <a:ext cx="146050" cy="215900"/>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208" name="墨迹 207"/>
              <p14:cNvContentPartPr/>
              <p14:nvPr/>
            </p14:nvContentPartPr>
            <p14:xfrm>
              <a:off x="5869305" y="2482850"/>
              <a:ext cx="127000" cy="12700"/>
            </p14:xfrm>
          </p:contentPart>
        </mc:Choice>
        <mc:Fallback xmlns="">
          <p:pic>
            <p:nvPicPr>
              <p:cNvPr id="208" name="墨迹 207"/>
            </p:nvPicPr>
            <p:blipFill>
              <a:blip r:embed="rId175"/>
            </p:blipFill>
            <p:spPr>
              <a:xfrm>
                <a:off x="5869305" y="2482850"/>
                <a:ext cx="127000" cy="12700"/>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209" name="墨迹 208"/>
              <p14:cNvContentPartPr/>
              <p14:nvPr/>
            </p14:nvContentPartPr>
            <p14:xfrm>
              <a:off x="5939155" y="2501900"/>
              <a:ext cx="19050" cy="360"/>
            </p14:xfrm>
          </p:contentPart>
        </mc:Choice>
        <mc:Fallback xmlns="">
          <p:pic>
            <p:nvPicPr>
              <p:cNvPr id="209" name="墨迹 208"/>
            </p:nvPicPr>
            <p:blipFill>
              <a:blip r:embed="rId177"/>
            </p:blipFill>
            <p:spPr>
              <a:xfrm>
                <a:off x="5939155" y="2501900"/>
                <a:ext cx="19050" cy="360"/>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210" name="墨迹 209"/>
              <p14:cNvContentPartPr/>
              <p14:nvPr/>
            </p14:nvContentPartPr>
            <p14:xfrm>
              <a:off x="5195570" y="2927350"/>
              <a:ext cx="229235" cy="12700"/>
            </p14:xfrm>
          </p:contentPart>
        </mc:Choice>
        <mc:Fallback xmlns="">
          <p:pic>
            <p:nvPicPr>
              <p:cNvPr id="210" name="墨迹 209"/>
            </p:nvPicPr>
            <p:blipFill>
              <a:blip r:embed="rId179"/>
            </p:blipFill>
            <p:spPr>
              <a:xfrm>
                <a:off x="5195570" y="2927350"/>
                <a:ext cx="229235" cy="12700"/>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211" name="墨迹 210"/>
              <p14:cNvContentPartPr/>
              <p14:nvPr/>
            </p14:nvContentPartPr>
            <p14:xfrm>
              <a:off x="5201920" y="3009900"/>
              <a:ext cx="216535" cy="6350"/>
            </p14:xfrm>
          </p:contentPart>
        </mc:Choice>
        <mc:Fallback xmlns="">
          <p:pic>
            <p:nvPicPr>
              <p:cNvPr id="211" name="墨迹 210"/>
            </p:nvPicPr>
            <p:blipFill>
              <a:blip r:embed="rId181"/>
            </p:blipFill>
            <p:spPr>
              <a:xfrm>
                <a:off x="5201920" y="3009900"/>
                <a:ext cx="216535" cy="6350"/>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212" name="墨迹 211"/>
              <p14:cNvContentPartPr/>
              <p14:nvPr/>
            </p14:nvContentPartPr>
            <p14:xfrm>
              <a:off x="5201920" y="2990850"/>
              <a:ext cx="419735" cy="190500"/>
            </p14:xfrm>
          </p:contentPart>
        </mc:Choice>
        <mc:Fallback xmlns="">
          <p:pic>
            <p:nvPicPr>
              <p:cNvPr id="212" name="墨迹 211"/>
            </p:nvPicPr>
            <p:blipFill>
              <a:blip r:embed="rId183"/>
            </p:blipFill>
            <p:spPr>
              <a:xfrm>
                <a:off x="5201920" y="2990850"/>
                <a:ext cx="419735" cy="190500"/>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213" name="墨迹 212"/>
              <p14:cNvContentPartPr/>
              <p14:nvPr/>
            </p14:nvContentPartPr>
            <p14:xfrm>
              <a:off x="5628005" y="2863850"/>
              <a:ext cx="76200" cy="355600"/>
            </p14:xfrm>
          </p:contentPart>
        </mc:Choice>
        <mc:Fallback xmlns="">
          <p:pic>
            <p:nvPicPr>
              <p:cNvPr id="213" name="墨迹 212"/>
            </p:nvPicPr>
            <p:blipFill>
              <a:blip r:embed="rId185"/>
            </p:blipFill>
            <p:spPr>
              <a:xfrm>
                <a:off x="5628005" y="2863850"/>
                <a:ext cx="76200" cy="355600"/>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214" name="墨迹 213"/>
              <p14:cNvContentPartPr/>
              <p14:nvPr/>
            </p14:nvContentPartPr>
            <p14:xfrm>
              <a:off x="5659755" y="2946400"/>
              <a:ext cx="387350" cy="279400"/>
            </p14:xfrm>
          </p:contentPart>
        </mc:Choice>
        <mc:Fallback xmlns="">
          <p:pic>
            <p:nvPicPr>
              <p:cNvPr id="214" name="墨迹 213"/>
            </p:nvPicPr>
            <p:blipFill>
              <a:blip r:embed="rId187"/>
            </p:blipFill>
            <p:spPr>
              <a:xfrm>
                <a:off x="5659755" y="2946400"/>
                <a:ext cx="387350" cy="279400"/>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215" name="墨迹 214"/>
              <p14:cNvContentPartPr/>
              <p14:nvPr/>
            </p14:nvContentPartPr>
            <p14:xfrm>
              <a:off x="5735955" y="3086100"/>
              <a:ext cx="12700" cy="50800"/>
            </p14:xfrm>
          </p:contentPart>
        </mc:Choice>
        <mc:Fallback xmlns="">
          <p:pic>
            <p:nvPicPr>
              <p:cNvPr id="215" name="墨迹 214"/>
            </p:nvPicPr>
            <p:blipFill>
              <a:blip r:embed="rId189"/>
            </p:blipFill>
            <p:spPr>
              <a:xfrm>
                <a:off x="5735955" y="3086100"/>
                <a:ext cx="12700" cy="50800"/>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216" name="墨迹 215"/>
              <p14:cNvContentPartPr/>
              <p14:nvPr/>
            </p14:nvContentPartPr>
            <p14:xfrm>
              <a:off x="5742305" y="3086100"/>
              <a:ext cx="69850" cy="50800"/>
            </p14:xfrm>
          </p:contentPart>
        </mc:Choice>
        <mc:Fallback xmlns="">
          <p:pic>
            <p:nvPicPr>
              <p:cNvPr id="216" name="墨迹 215"/>
            </p:nvPicPr>
            <p:blipFill>
              <a:blip r:embed="rId191"/>
            </p:blipFill>
            <p:spPr>
              <a:xfrm>
                <a:off x="5742305" y="3086100"/>
                <a:ext cx="69850" cy="50800"/>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217" name="墨迹 216"/>
              <p14:cNvContentPartPr/>
              <p14:nvPr/>
            </p14:nvContentPartPr>
            <p14:xfrm>
              <a:off x="5316855" y="3378200"/>
              <a:ext cx="63500" cy="203835"/>
            </p14:xfrm>
          </p:contentPart>
        </mc:Choice>
        <mc:Fallback xmlns="">
          <p:pic>
            <p:nvPicPr>
              <p:cNvPr id="217" name="墨迹 216"/>
            </p:nvPicPr>
            <p:blipFill>
              <a:blip r:embed="rId193"/>
            </p:blipFill>
            <p:spPr>
              <a:xfrm>
                <a:off x="5316855" y="3378200"/>
                <a:ext cx="63500" cy="203835"/>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218" name="墨迹 217"/>
              <p14:cNvContentPartPr/>
              <p14:nvPr/>
            </p14:nvContentPartPr>
            <p14:xfrm>
              <a:off x="5361305" y="3321050"/>
              <a:ext cx="317500" cy="260985"/>
            </p14:xfrm>
          </p:contentPart>
        </mc:Choice>
        <mc:Fallback xmlns="">
          <p:pic>
            <p:nvPicPr>
              <p:cNvPr id="218" name="墨迹 217"/>
            </p:nvPicPr>
            <p:blipFill>
              <a:blip r:embed="rId195"/>
            </p:blipFill>
            <p:spPr>
              <a:xfrm>
                <a:off x="5361305" y="3321050"/>
                <a:ext cx="317500" cy="260985"/>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219" name="墨迹 218"/>
              <p14:cNvContentPartPr/>
              <p14:nvPr/>
            </p14:nvContentPartPr>
            <p14:xfrm>
              <a:off x="5450205" y="3333750"/>
              <a:ext cx="146050" cy="159385"/>
            </p14:xfrm>
          </p:contentPart>
        </mc:Choice>
        <mc:Fallback xmlns="">
          <p:pic>
            <p:nvPicPr>
              <p:cNvPr id="219" name="墨迹 218"/>
            </p:nvPicPr>
            <p:blipFill>
              <a:blip r:embed="rId197"/>
            </p:blipFill>
            <p:spPr>
              <a:xfrm>
                <a:off x="5450205" y="3333750"/>
                <a:ext cx="146050" cy="159385"/>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220" name="墨迹 219"/>
              <p14:cNvContentPartPr/>
              <p14:nvPr/>
            </p14:nvContentPartPr>
            <p14:xfrm>
              <a:off x="5488305" y="3409950"/>
              <a:ext cx="69850" cy="51435"/>
            </p14:xfrm>
          </p:contentPart>
        </mc:Choice>
        <mc:Fallback xmlns="">
          <p:pic>
            <p:nvPicPr>
              <p:cNvPr id="220" name="墨迹 219"/>
            </p:nvPicPr>
            <p:blipFill>
              <a:blip r:embed="rId199"/>
            </p:blipFill>
            <p:spPr>
              <a:xfrm>
                <a:off x="5488305" y="3409950"/>
                <a:ext cx="69850" cy="51435"/>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221" name="墨迹 220"/>
              <p14:cNvContentPartPr/>
              <p14:nvPr/>
            </p14:nvContentPartPr>
            <p14:xfrm>
              <a:off x="5501005" y="3524885"/>
              <a:ext cx="6350" cy="31750"/>
            </p14:xfrm>
          </p:contentPart>
        </mc:Choice>
        <mc:Fallback xmlns="">
          <p:pic>
            <p:nvPicPr>
              <p:cNvPr id="221" name="墨迹 220"/>
            </p:nvPicPr>
            <p:blipFill>
              <a:blip r:embed="rId201"/>
            </p:blipFill>
            <p:spPr>
              <a:xfrm>
                <a:off x="5501005" y="3524885"/>
                <a:ext cx="6350" cy="31750"/>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222" name="墨迹 221"/>
              <p14:cNvContentPartPr/>
              <p14:nvPr/>
            </p14:nvContentPartPr>
            <p14:xfrm>
              <a:off x="5513705" y="3582035"/>
              <a:ext cx="12700" cy="57150"/>
            </p14:xfrm>
          </p:contentPart>
        </mc:Choice>
        <mc:Fallback xmlns="">
          <p:pic>
            <p:nvPicPr>
              <p:cNvPr id="222" name="墨迹 221"/>
            </p:nvPicPr>
            <p:blipFill>
              <a:blip r:embed="rId203"/>
            </p:blipFill>
            <p:spPr>
              <a:xfrm>
                <a:off x="5513705" y="3582035"/>
                <a:ext cx="12700" cy="57150"/>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223" name="墨迹 222"/>
              <p14:cNvContentPartPr/>
              <p14:nvPr/>
            </p14:nvContentPartPr>
            <p14:xfrm>
              <a:off x="5342255" y="3518535"/>
              <a:ext cx="368300" cy="158750"/>
            </p14:xfrm>
          </p:contentPart>
        </mc:Choice>
        <mc:Fallback xmlns="">
          <p:pic>
            <p:nvPicPr>
              <p:cNvPr id="223" name="墨迹 222"/>
            </p:nvPicPr>
            <p:blipFill>
              <a:blip r:embed="rId205"/>
            </p:blipFill>
            <p:spPr>
              <a:xfrm>
                <a:off x="5342255" y="3518535"/>
                <a:ext cx="368300" cy="158750"/>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224" name="墨迹 223"/>
              <p14:cNvContentPartPr/>
              <p14:nvPr/>
            </p14:nvContentPartPr>
            <p14:xfrm>
              <a:off x="5049520" y="2025650"/>
              <a:ext cx="6350" cy="133350"/>
            </p14:xfrm>
          </p:contentPart>
        </mc:Choice>
        <mc:Fallback xmlns="">
          <p:pic>
            <p:nvPicPr>
              <p:cNvPr id="224" name="墨迹 223"/>
            </p:nvPicPr>
            <p:blipFill>
              <a:blip r:embed="rId207"/>
            </p:blipFill>
            <p:spPr>
              <a:xfrm>
                <a:off x="5049520" y="2025650"/>
                <a:ext cx="6350" cy="133350"/>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225" name="墨迹 224"/>
              <p14:cNvContentPartPr/>
              <p14:nvPr/>
            </p14:nvContentPartPr>
            <p14:xfrm>
              <a:off x="5068570" y="2216150"/>
              <a:ext cx="210185" cy="177800"/>
            </p14:xfrm>
          </p:contentPart>
        </mc:Choice>
        <mc:Fallback xmlns="">
          <p:pic>
            <p:nvPicPr>
              <p:cNvPr id="225" name="墨迹 224"/>
            </p:nvPicPr>
            <p:blipFill>
              <a:blip r:embed="rId209"/>
            </p:blipFill>
            <p:spPr>
              <a:xfrm>
                <a:off x="5068570" y="2216150"/>
                <a:ext cx="210185" cy="177800"/>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226" name="墨迹 225"/>
              <p14:cNvContentPartPr/>
              <p14:nvPr/>
            </p14:nvContentPartPr>
            <p14:xfrm>
              <a:off x="5310505" y="2044700"/>
              <a:ext cx="165100" cy="139700"/>
            </p14:xfrm>
          </p:contentPart>
        </mc:Choice>
        <mc:Fallback xmlns="">
          <p:pic>
            <p:nvPicPr>
              <p:cNvPr id="226" name="墨迹 225"/>
            </p:nvPicPr>
            <p:blipFill>
              <a:blip r:embed="rId211"/>
            </p:blipFill>
            <p:spPr>
              <a:xfrm>
                <a:off x="5310505" y="2044700"/>
                <a:ext cx="165100" cy="139700"/>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227" name="墨迹 226"/>
              <p14:cNvContentPartPr/>
              <p14:nvPr/>
            </p14:nvContentPartPr>
            <p14:xfrm>
              <a:off x="5399405" y="2247900"/>
              <a:ext cx="360" cy="95250"/>
            </p14:xfrm>
          </p:contentPart>
        </mc:Choice>
        <mc:Fallback xmlns="">
          <p:pic>
            <p:nvPicPr>
              <p:cNvPr id="227" name="墨迹 226"/>
            </p:nvPicPr>
            <p:blipFill>
              <a:blip r:embed="rId213"/>
            </p:blipFill>
            <p:spPr>
              <a:xfrm>
                <a:off x="5399405" y="2247900"/>
                <a:ext cx="360" cy="95250"/>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228" name="墨迹 227"/>
              <p14:cNvContentPartPr/>
              <p14:nvPr/>
            </p14:nvContentPartPr>
            <p14:xfrm>
              <a:off x="5469255" y="2279650"/>
              <a:ext cx="19050" cy="360"/>
            </p14:xfrm>
          </p:contentPart>
        </mc:Choice>
        <mc:Fallback xmlns="">
          <p:pic>
            <p:nvPicPr>
              <p:cNvPr id="228" name="墨迹 227"/>
            </p:nvPicPr>
            <p:blipFill>
              <a:blip r:embed="rId177"/>
            </p:blipFill>
            <p:spPr>
              <a:xfrm>
                <a:off x="5469255" y="2279650"/>
                <a:ext cx="19050" cy="36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229" name="墨迹 228"/>
              <p14:cNvContentPartPr/>
              <p14:nvPr/>
            </p14:nvContentPartPr>
            <p14:xfrm>
              <a:off x="5469255" y="2292350"/>
              <a:ext cx="50800" cy="38100"/>
            </p14:xfrm>
          </p:contentPart>
        </mc:Choice>
        <mc:Fallback xmlns="">
          <p:pic>
            <p:nvPicPr>
              <p:cNvPr id="229" name="墨迹 228"/>
            </p:nvPicPr>
            <p:blipFill>
              <a:blip r:embed="rId216"/>
            </p:blipFill>
            <p:spPr>
              <a:xfrm>
                <a:off x="5469255" y="2292350"/>
                <a:ext cx="50800" cy="3810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230" name="墨迹 229"/>
              <p14:cNvContentPartPr/>
              <p14:nvPr/>
            </p14:nvContentPartPr>
            <p14:xfrm>
              <a:off x="5615305" y="1993900"/>
              <a:ext cx="127000" cy="82550"/>
            </p14:xfrm>
          </p:contentPart>
        </mc:Choice>
        <mc:Fallback xmlns="">
          <p:pic>
            <p:nvPicPr>
              <p:cNvPr id="230" name="墨迹 229"/>
            </p:nvPicPr>
            <p:blipFill>
              <a:blip r:embed="rId218"/>
            </p:blipFill>
            <p:spPr>
              <a:xfrm>
                <a:off x="5615305" y="1993900"/>
                <a:ext cx="127000" cy="8255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231" name="墨迹 230"/>
              <p14:cNvContentPartPr/>
              <p14:nvPr/>
            </p14:nvContentPartPr>
            <p14:xfrm>
              <a:off x="5628005" y="2025650"/>
              <a:ext cx="190500" cy="63500"/>
            </p14:xfrm>
          </p:contentPart>
        </mc:Choice>
        <mc:Fallback xmlns="">
          <p:pic>
            <p:nvPicPr>
              <p:cNvPr id="231" name="墨迹 230"/>
            </p:nvPicPr>
            <p:blipFill>
              <a:blip r:embed="rId220"/>
            </p:blipFill>
            <p:spPr>
              <a:xfrm>
                <a:off x="5628005" y="2025650"/>
                <a:ext cx="190500" cy="6350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232" name="墨迹 231"/>
              <p14:cNvContentPartPr/>
              <p14:nvPr/>
            </p14:nvContentPartPr>
            <p14:xfrm>
              <a:off x="5710555" y="1974850"/>
              <a:ext cx="19050" cy="368300"/>
            </p14:xfrm>
          </p:contentPart>
        </mc:Choice>
        <mc:Fallback xmlns="">
          <p:pic>
            <p:nvPicPr>
              <p:cNvPr id="232" name="墨迹 231"/>
            </p:nvPicPr>
            <p:blipFill>
              <a:blip r:embed="rId222"/>
            </p:blipFill>
            <p:spPr>
              <a:xfrm>
                <a:off x="5710555" y="1974850"/>
                <a:ext cx="19050" cy="36830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233" name="墨迹 232"/>
              <p14:cNvContentPartPr/>
              <p14:nvPr/>
            </p14:nvContentPartPr>
            <p14:xfrm>
              <a:off x="5615305" y="2159000"/>
              <a:ext cx="82550" cy="76200"/>
            </p14:xfrm>
          </p:contentPart>
        </mc:Choice>
        <mc:Fallback xmlns="">
          <p:pic>
            <p:nvPicPr>
              <p:cNvPr id="233" name="墨迹 232"/>
            </p:nvPicPr>
            <p:blipFill>
              <a:blip r:embed="rId224"/>
            </p:blipFill>
            <p:spPr>
              <a:xfrm>
                <a:off x="5615305" y="2159000"/>
                <a:ext cx="82550" cy="7620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234" name="墨迹 233"/>
              <p14:cNvContentPartPr/>
              <p14:nvPr/>
            </p14:nvContentPartPr>
            <p14:xfrm>
              <a:off x="5742305" y="2178050"/>
              <a:ext cx="101600" cy="31750"/>
            </p14:xfrm>
          </p:contentPart>
        </mc:Choice>
        <mc:Fallback xmlns="">
          <p:pic>
            <p:nvPicPr>
              <p:cNvPr id="234" name="墨迹 233"/>
            </p:nvPicPr>
            <p:blipFill>
              <a:blip r:embed="rId226"/>
            </p:blipFill>
            <p:spPr>
              <a:xfrm>
                <a:off x="5742305" y="2178050"/>
                <a:ext cx="101600" cy="3175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235" name="墨迹 234"/>
              <p14:cNvContentPartPr/>
              <p14:nvPr/>
            </p14:nvContentPartPr>
            <p14:xfrm>
              <a:off x="5799455" y="1987550"/>
              <a:ext cx="196850" cy="190500"/>
            </p14:xfrm>
          </p:contentPart>
        </mc:Choice>
        <mc:Fallback xmlns="">
          <p:pic>
            <p:nvPicPr>
              <p:cNvPr id="235" name="墨迹 234"/>
            </p:nvPicPr>
            <p:blipFill>
              <a:blip r:embed="rId228"/>
            </p:blipFill>
            <p:spPr>
              <a:xfrm>
                <a:off x="5799455" y="1987550"/>
                <a:ext cx="196850" cy="19050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236" name="墨迹 235"/>
              <p14:cNvContentPartPr/>
              <p14:nvPr/>
            </p14:nvContentPartPr>
            <p14:xfrm>
              <a:off x="5926455" y="2101850"/>
              <a:ext cx="25400" cy="190500"/>
            </p14:xfrm>
          </p:contentPart>
        </mc:Choice>
        <mc:Fallback xmlns="">
          <p:pic>
            <p:nvPicPr>
              <p:cNvPr id="236" name="墨迹 235"/>
            </p:nvPicPr>
            <p:blipFill>
              <a:blip r:embed="rId230"/>
            </p:blipFill>
            <p:spPr>
              <a:xfrm>
                <a:off x="5926455" y="2101850"/>
                <a:ext cx="25400" cy="19050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237" name="墨迹 236"/>
              <p14:cNvContentPartPr/>
              <p14:nvPr/>
            </p14:nvContentPartPr>
            <p14:xfrm>
              <a:off x="5011420" y="2584450"/>
              <a:ext cx="25400" cy="146050"/>
            </p14:xfrm>
          </p:contentPart>
        </mc:Choice>
        <mc:Fallback xmlns="">
          <p:pic>
            <p:nvPicPr>
              <p:cNvPr id="237" name="墨迹 236"/>
            </p:nvPicPr>
            <p:blipFill>
              <a:blip r:embed="rId232"/>
            </p:blipFill>
            <p:spPr>
              <a:xfrm>
                <a:off x="5011420" y="2584450"/>
                <a:ext cx="25400" cy="14605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238" name="墨迹 237"/>
              <p14:cNvContentPartPr/>
              <p14:nvPr/>
            </p14:nvContentPartPr>
            <p14:xfrm>
              <a:off x="5024120" y="2565400"/>
              <a:ext cx="165100" cy="114300"/>
            </p14:xfrm>
          </p:contentPart>
        </mc:Choice>
        <mc:Fallback xmlns="">
          <p:pic>
            <p:nvPicPr>
              <p:cNvPr id="238" name="墨迹 237"/>
            </p:nvPicPr>
            <p:blipFill>
              <a:blip r:embed="rId234"/>
            </p:blipFill>
            <p:spPr>
              <a:xfrm>
                <a:off x="5024120" y="2565400"/>
                <a:ext cx="165100" cy="11430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239" name="墨迹 238"/>
              <p14:cNvContentPartPr/>
              <p14:nvPr/>
            </p14:nvContentPartPr>
            <p14:xfrm>
              <a:off x="5087620" y="2463800"/>
              <a:ext cx="31750" cy="520700"/>
            </p14:xfrm>
          </p:contentPart>
        </mc:Choice>
        <mc:Fallback xmlns="">
          <p:pic>
            <p:nvPicPr>
              <p:cNvPr id="239" name="墨迹 238"/>
            </p:nvPicPr>
            <p:blipFill>
              <a:blip r:embed="rId236"/>
            </p:blipFill>
            <p:spPr>
              <a:xfrm>
                <a:off x="5087620" y="2463800"/>
                <a:ext cx="31750" cy="52070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240" name="墨迹 239"/>
              <p14:cNvContentPartPr/>
              <p14:nvPr/>
            </p14:nvContentPartPr>
            <p14:xfrm>
              <a:off x="5176520" y="3067050"/>
              <a:ext cx="127635" cy="184150"/>
            </p14:xfrm>
          </p:contentPart>
        </mc:Choice>
        <mc:Fallback xmlns="">
          <p:pic>
            <p:nvPicPr>
              <p:cNvPr id="240" name="墨迹 239"/>
            </p:nvPicPr>
            <p:blipFill>
              <a:blip r:embed="rId238"/>
            </p:blipFill>
            <p:spPr>
              <a:xfrm>
                <a:off x="5176520" y="3067050"/>
                <a:ext cx="127635" cy="18415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241" name="墨迹 240"/>
              <p14:cNvContentPartPr/>
              <p14:nvPr/>
            </p14:nvContentPartPr>
            <p14:xfrm>
              <a:off x="5361305" y="2070100"/>
              <a:ext cx="88900" cy="82550"/>
            </p14:xfrm>
          </p:contentPart>
        </mc:Choice>
        <mc:Fallback xmlns="">
          <p:pic>
            <p:nvPicPr>
              <p:cNvPr id="241" name="墨迹 240"/>
            </p:nvPicPr>
            <p:blipFill>
              <a:blip r:embed="rId240"/>
            </p:blipFill>
            <p:spPr>
              <a:xfrm>
                <a:off x="5361305" y="2070100"/>
                <a:ext cx="88900" cy="8255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242" name="墨迹 241"/>
              <p14:cNvContentPartPr/>
              <p14:nvPr/>
            </p14:nvContentPartPr>
            <p14:xfrm>
              <a:off x="5450205" y="2152650"/>
              <a:ext cx="114300" cy="360"/>
            </p14:xfrm>
          </p:contentPart>
        </mc:Choice>
        <mc:Fallback xmlns="">
          <p:pic>
            <p:nvPicPr>
              <p:cNvPr id="242" name="墨迹 241"/>
            </p:nvPicPr>
            <p:blipFill>
              <a:blip r:embed="rId242"/>
            </p:blipFill>
            <p:spPr>
              <a:xfrm>
                <a:off x="5450205" y="2152650"/>
                <a:ext cx="114300" cy="36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243" name="墨迹 242"/>
              <p14:cNvContentPartPr/>
              <p14:nvPr/>
            </p14:nvContentPartPr>
            <p14:xfrm>
              <a:off x="5678805" y="3429635"/>
              <a:ext cx="25400" cy="247650"/>
            </p14:xfrm>
          </p:contentPart>
        </mc:Choice>
        <mc:Fallback xmlns="">
          <p:pic>
            <p:nvPicPr>
              <p:cNvPr id="243" name="墨迹 242"/>
            </p:nvPicPr>
            <p:blipFill>
              <a:blip r:embed="rId244"/>
            </p:blipFill>
            <p:spPr>
              <a:xfrm>
                <a:off x="5678805" y="3429635"/>
                <a:ext cx="25400" cy="24765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244" name="墨迹 243"/>
              <p14:cNvContentPartPr/>
              <p14:nvPr/>
            </p14:nvContentPartPr>
            <p14:xfrm>
              <a:off x="3397885" y="3467735"/>
              <a:ext cx="114935" cy="127000"/>
            </p14:xfrm>
          </p:contentPart>
        </mc:Choice>
        <mc:Fallback xmlns="">
          <p:pic>
            <p:nvPicPr>
              <p:cNvPr id="244" name="墨迹 243"/>
            </p:nvPicPr>
            <p:blipFill>
              <a:blip r:embed="rId246"/>
            </p:blipFill>
            <p:spPr>
              <a:xfrm>
                <a:off x="3397885" y="3467735"/>
                <a:ext cx="114935" cy="12700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条件随机场定义</a:t>
            </a:r>
            <a:endParaRPr lang="zh-CN" altLang="en-US" dirty="0"/>
          </a:p>
        </p:txBody>
      </p:sp>
      <p:sp>
        <p:nvSpPr>
          <p:cNvPr id="6" name="内容占位符 5"/>
          <p:cNvSpPr>
            <a:spLocks noGrp="1"/>
          </p:cNvSpPr>
          <p:nvPr>
            <p:ph idx="13"/>
          </p:nvPr>
        </p:nvSpPr>
        <p:spPr/>
        <p:txBody>
          <a:bodyPr/>
          <a:lstStyle/>
          <a:p>
            <a:r>
              <a:rPr lang="zh-CN" altLang="en-US" sz="2400" dirty="0" smtClean="0">
                <a:sym typeface="+mn-ea"/>
              </a:rPr>
              <a:t>定义：(条件随机场) 设X与Y是随机变量，P(Y | X)是在给定X的条件下Y的条件概率分布。若随机变量Y构成一个由无向图G=(V,E)表示的马尔可夫随机场，即</a:t>
            </a:r>
            <a:endParaRPr lang="zh-CN" altLang="en-US" sz="2400" dirty="0" smtClean="0">
              <a:sym typeface="+mn-ea"/>
            </a:endParaRPr>
          </a:p>
          <a:p>
            <a:endParaRPr lang="zh-CN" altLang="en-US" sz="2400" dirty="0" smtClean="0"/>
          </a:p>
          <a:p>
            <a:pPr marL="0" indent="0">
              <a:buNone/>
            </a:pPr>
            <a:r>
              <a:rPr lang="zh-CN" altLang="en-US" sz="2400" dirty="0" smtClean="0"/>
              <a:t>   对任意结点v成立，则称条件概率分布P(Y|X)为条件随机场。式中w~v表示在图</a:t>
            </a:r>
            <a:endParaRPr lang="zh-CN" altLang="en-US" sz="2400" dirty="0" smtClean="0"/>
          </a:p>
          <a:p>
            <a:pPr marL="0" indent="0">
              <a:buNone/>
            </a:pPr>
            <a:r>
              <a:rPr lang="zh-CN" altLang="en-US" sz="2400" dirty="0" smtClean="0"/>
              <a:t>   G=(V,E)中与结点v有边连接的所有结点w，w ！= v表示结点v以外的所有结点，</a:t>
            </a:r>
            <a:endParaRPr lang="zh-CN" altLang="en-US" sz="2400" dirty="0" smtClean="0"/>
          </a:p>
          <a:p>
            <a:pPr marL="0" indent="0">
              <a:buNone/>
            </a:pPr>
            <a:r>
              <a:rPr lang="zh-CN" altLang="en-US" sz="2400" dirty="0" smtClean="0"/>
              <a:t>   Y</a:t>
            </a:r>
            <a:r>
              <a:rPr lang="zh-CN" altLang="en-US" sz="2400" baseline="-25000" dirty="0" smtClean="0">
                <a:solidFill>
                  <a:schemeClr val="tx1"/>
                </a:solidFill>
                <a:uFillTx/>
              </a:rPr>
              <a:t>v</a:t>
            </a:r>
            <a:r>
              <a:rPr lang="zh-CN" altLang="en-US" sz="2400" dirty="0" smtClean="0"/>
              <a:t>，Y</a:t>
            </a:r>
            <a:r>
              <a:rPr lang="zh-CN" altLang="en-US" sz="2400" baseline="-25000" dirty="0" smtClean="0">
                <a:solidFill>
                  <a:schemeClr val="tx1"/>
                </a:solidFill>
                <a:uFillTx/>
              </a:rPr>
              <a:t>u</a:t>
            </a:r>
            <a:r>
              <a:rPr lang="zh-CN" altLang="en-US" sz="2400" dirty="0" smtClean="0"/>
              <a:t>与Y</a:t>
            </a:r>
            <a:r>
              <a:rPr lang="zh-CN" altLang="en-US" sz="2400" baseline="-25000" dirty="0" smtClean="0">
                <a:solidFill>
                  <a:schemeClr val="tx1"/>
                </a:solidFill>
                <a:uFillTx/>
              </a:rPr>
              <a:t>w</a:t>
            </a:r>
            <a:r>
              <a:rPr lang="zh-CN" altLang="en-US" sz="2400" dirty="0" smtClean="0"/>
              <a:t>为结点v，u与w对应的随机变量。</a:t>
            </a:r>
            <a:endParaRPr lang="zh-CN" altLang="en-US" sz="2400" dirty="0" smtClean="0"/>
          </a:p>
          <a:p>
            <a:pPr marL="0" indent="0">
              <a:buNone/>
            </a:pPr>
            <a:endParaRPr lang="zh-CN" altLang="en-US" sz="2400" dirty="0"/>
          </a:p>
        </p:txBody>
      </p:sp>
      <p:pic>
        <p:nvPicPr>
          <p:cNvPr id="2" name="图片 1"/>
          <p:cNvPicPr>
            <a:picLocks noChangeAspect="1"/>
          </p:cNvPicPr>
          <p:nvPr/>
        </p:nvPicPr>
        <p:blipFill>
          <a:blip r:embed="rId1"/>
          <a:stretch>
            <a:fillRect/>
          </a:stretch>
        </p:blipFill>
        <p:spPr>
          <a:xfrm>
            <a:off x="3485515" y="2503170"/>
            <a:ext cx="4953635" cy="525780"/>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7539990" y="4426585"/>
              <a:ext cx="107950" cy="152400"/>
            </p14:xfrm>
          </p:contentPart>
        </mc:Choice>
        <mc:Fallback xmlns="">
          <p:pic>
            <p:nvPicPr>
              <p:cNvPr id="4" name="墨迹 3"/>
            </p:nvPicPr>
            <p:blipFill>
              <a:blip r:embed="rId3"/>
            </p:blipFill>
            <p:spPr>
              <a:xfrm>
                <a:off x="7539990" y="4426585"/>
                <a:ext cx="107950" cy="1524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8778875" y="4458335"/>
              <a:ext cx="95250" cy="101600"/>
            </p14:xfrm>
          </p:contentPart>
        </mc:Choice>
        <mc:Fallback xmlns="">
          <p:pic>
            <p:nvPicPr>
              <p:cNvPr id="5" name="墨迹 4"/>
            </p:nvPicPr>
            <p:blipFill>
              <a:blip r:embed="rId5"/>
            </p:blipFill>
            <p:spPr>
              <a:xfrm>
                <a:off x="8778875" y="4458335"/>
                <a:ext cx="95250" cy="1016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9801225" y="4496435"/>
              <a:ext cx="82550" cy="114300"/>
            </p14:xfrm>
          </p:contentPart>
        </mc:Choice>
        <mc:Fallback xmlns="">
          <p:pic>
            <p:nvPicPr>
              <p:cNvPr id="7" name="墨迹 6"/>
            </p:nvPicPr>
            <p:blipFill>
              <a:blip r:embed="rId7"/>
            </p:blipFill>
            <p:spPr>
              <a:xfrm>
                <a:off x="9801225" y="4496435"/>
                <a:ext cx="82550" cy="1143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10614660" y="4490085"/>
              <a:ext cx="177800" cy="95250"/>
            </p14:xfrm>
          </p:contentPart>
        </mc:Choice>
        <mc:Fallback xmlns="">
          <p:pic>
            <p:nvPicPr>
              <p:cNvPr id="8" name="墨迹 7"/>
            </p:nvPicPr>
            <p:blipFill>
              <a:blip r:embed="rId9"/>
            </p:blipFill>
            <p:spPr>
              <a:xfrm>
                <a:off x="10614660" y="4490085"/>
                <a:ext cx="177800" cy="952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7565390" y="5404485"/>
              <a:ext cx="133350" cy="114300"/>
            </p14:xfrm>
          </p:contentPart>
        </mc:Choice>
        <mc:Fallback xmlns="">
          <p:pic>
            <p:nvPicPr>
              <p:cNvPr id="9" name="墨迹 8"/>
            </p:nvPicPr>
            <p:blipFill>
              <a:blip r:embed="rId11"/>
            </p:blipFill>
            <p:spPr>
              <a:xfrm>
                <a:off x="7565390" y="5404485"/>
                <a:ext cx="133350" cy="1143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8766175" y="5391785"/>
              <a:ext cx="82550" cy="69850"/>
            </p14:xfrm>
          </p:contentPart>
        </mc:Choice>
        <mc:Fallback xmlns="">
          <p:pic>
            <p:nvPicPr>
              <p:cNvPr id="10" name="墨迹 9"/>
            </p:nvPicPr>
            <p:blipFill>
              <a:blip r:embed="rId13"/>
            </p:blipFill>
            <p:spPr>
              <a:xfrm>
                <a:off x="8766175" y="5391785"/>
                <a:ext cx="82550" cy="6985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9794875" y="5360035"/>
              <a:ext cx="101600" cy="63500"/>
            </p14:xfrm>
          </p:contentPart>
        </mc:Choice>
        <mc:Fallback xmlns="">
          <p:pic>
            <p:nvPicPr>
              <p:cNvPr id="11" name="墨迹 10"/>
            </p:nvPicPr>
            <p:blipFill>
              <a:blip r:embed="rId15"/>
            </p:blipFill>
            <p:spPr>
              <a:xfrm>
                <a:off x="9794875" y="5360035"/>
                <a:ext cx="101600" cy="635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10703560" y="5353685"/>
              <a:ext cx="95250" cy="88900"/>
            </p14:xfrm>
          </p:contentPart>
        </mc:Choice>
        <mc:Fallback xmlns="">
          <p:pic>
            <p:nvPicPr>
              <p:cNvPr id="12" name="墨迹 11"/>
            </p:nvPicPr>
            <p:blipFill>
              <a:blip r:embed="rId17"/>
            </p:blipFill>
            <p:spPr>
              <a:xfrm>
                <a:off x="10703560" y="5353685"/>
                <a:ext cx="95250" cy="889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7666990" y="4528185"/>
              <a:ext cx="1105535" cy="25400"/>
            </p14:xfrm>
          </p:contentPart>
        </mc:Choice>
        <mc:Fallback xmlns="">
          <p:pic>
            <p:nvPicPr>
              <p:cNvPr id="13" name="墨迹 12"/>
            </p:nvPicPr>
            <p:blipFill>
              <a:blip r:embed="rId19"/>
            </p:blipFill>
            <p:spPr>
              <a:xfrm>
                <a:off x="7666990" y="4528185"/>
                <a:ext cx="1105535" cy="254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8886825" y="4540885"/>
              <a:ext cx="914400" cy="12700"/>
            </p14:xfrm>
          </p:contentPart>
        </mc:Choice>
        <mc:Fallback xmlns="">
          <p:pic>
            <p:nvPicPr>
              <p:cNvPr id="14" name="墨迹 13"/>
            </p:nvPicPr>
            <p:blipFill>
              <a:blip r:embed="rId21"/>
            </p:blipFill>
            <p:spPr>
              <a:xfrm>
                <a:off x="8886825" y="4540885"/>
                <a:ext cx="914400" cy="1270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5" name="墨迹 14"/>
              <p14:cNvContentPartPr/>
              <p14:nvPr/>
            </p14:nvContentPartPr>
            <p14:xfrm>
              <a:off x="9890125" y="4534535"/>
              <a:ext cx="781685" cy="31750"/>
            </p14:xfrm>
          </p:contentPart>
        </mc:Choice>
        <mc:Fallback xmlns="">
          <p:pic>
            <p:nvPicPr>
              <p:cNvPr id="15" name="墨迹 14"/>
            </p:nvPicPr>
            <p:blipFill>
              <a:blip r:embed="rId23"/>
            </p:blipFill>
            <p:spPr>
              <a:xfrm>
                <a:off x="9890125" y="4534535"/>
                <a:ext cx="781685" cy="3175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6" name="墨迹 15"/>
              <p14:cNvContentPartPr/>
              <p14:nvPr/>
            </p14:nvContentPartPr>
            <p14:xfrm>
              <a:off x="7584440" y="4585335"/>
              <a:ext cx="152400" cy="806450"/>
            </p14:xfrm>
          </p:contentPart>
        </mc:Choice>
        <mc:Fallback xmlns="">
          <p:pic>
            <p:nvPicPr>
              <p:cNvPr id="16" name="墨迹 15"/>
            </p:nvPicPr>
            <p:blipFill>
              <a:blip r:embed="rId25"/>
            </p:blipFill>
            <p:spPr>
              <a:xfrm>
                <a:off x="7584440" y="4585335"/>
                <a:ext cx="152400" cy="80645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7" name="墨迹 16"/>
              <p14:cNvContentPartPr/>
              <p14:nvPr/>
            </p14:nvContentPartPr>
            <p14:xfrm>
              <a:off x="8785225" y="4559935"/>
              <a:ext cx="152400" cy="825500"/>
            </p14:xfrm>
          </p:contentPart>
        </mc:Choice>
        <mc:Fallback xmlns="">
          <p:pic>
            <p:nvPicPr>
              <p:cNvPr id="17" name="墨迹 16"/>
            </p:nvPicPr>
            <p:blipFill>
              <a:blip r:embed="rId27"/>
            </p:blipFill>
            <p:spPr>
              <a:xfrm>
                <a:off x="8785225" y="4559935"/>
                <a:ext cx="152400" cy="82550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 name="墨迹 17"/>
              <p14:cNvContentPartPr/>
              <p14:nvPr/>
            </p14:nvContentPartPr>
            <p14:xfrm>
              <a:off x="9839325" y="4623435"/>
              <a:ext cx="50800" cy="736600"/>
            </p14:xfrm>
          </p:contentPart>
        </mc:Choice>
        <mc:Fallback xmlns="">
          <p:pic>
            <p:nvPicPr>
              <p:cNvPr id="18" name="墨迹 17"/>
            </p:nvPicPr>
            <p:blipFill>
              <a:blip r:embed="rId29"/>
            </p:blipFill>
            <p:spPr>
              <a:xfrm>
                <a:off x="9839325" y="4623435"/>
                <a:ext cx="50800" cy="7366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9" name="墨迹 18"/>
              <p14:cNvContentPartPr/>
              <p14:nvPr/>
            </p14:nvContentPartPr>
            <p14:xfrm>
              <a:off x="10735310" y="4591685"/>
              <a:ext cx="44450" cy="774700"/>
            </p14:xfrm>
          </p:contentPart>
        </mc:Choice>
        <mc:Fallback xmlns="">
          <p:pic>
            <p:nvPicPr>
              <p:cNvPr id="19" name="墨迹 18"/>
            </p:nvPicPr>
            <p:blipFill>
              <a:blip r:embed="rId31"/>
            </p:blipFill>
            <p:spPr>
              <a:xfrm>
                <a:off x="10735310" y="4591685"/>
                <a:ext cx="44450" cy="77470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0" name="墨迹 19"/>
              <p14:cNvContentPartPr/>
              <p14:nvPr/>
            </p14:nvContentPartPr>
            <p14:xfrm>
              <a:off x="6923405" y="4178935"/>
              <a:ext cx="172085" cy="133350"/>
            </p14:xfrm>
          </p:contentPart>
        </mc:Choice>
        <mc:Fallback xmlns="">
          <p:pic>
            <p:nvPicPr>
              <p:cNvPr id="20" name="墨迹 19"/>
            </p:nvPicPr>
            <p:blipFill>
              <a:blip r:embed="rId33"/>
            </p:blipFill>
            <p:spPr>
              <a:xfrm>
                <a:off x="6923405" y="4178935"/>
                <a:ext cx="172085" cy="13335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7044690" y="4191635"/>
              <a:ext cx="82550" cy="139700"/>
            </p14:xfrm>
          </p:contentPart>
        </mc:Choice>
        <mc:Fallback xmlns="">
          <p:pic>
            <p:nvPicPr>
              <p:cNvPr id="21" name="墨迹 20"/>
            </p:nvPicPr>
            <p:blipFill>
              <a:blip r:embed="rId35"/>
            </p:blipFill>
            <p:spPr>
              <a:xfrm>
                <a:off x="7044690" y="4191635"/>
                <a:ext cx="82550" cy="13970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2" name="墨迹 21"/>
              <p14:cNvContentPartPr/>
              <p14:nvPr/>
            </p14:nvContentPartPr>
            <p14:xfrm>
              <a:off x="7070090" y="4267835"/>
              <a:ext cx="50800" cy="412750"/>
            </p14:xfrm>
          </p:contentPart>
        </mc:Choice>
        <mc:Fallback xmlns="">
          <p:pic>
            <p:nvPicPr>
              <p:cNvPr id="22" name="墨迹 21"/>
            </p:nvPicPr>
            <p:blipFill>
              <a:blip r:embed="rId37"/>
            </p:blipFill>
            <p:spPr>
              <a:xfrm>
                <a:off x="7070090" y="4267835"/>
                <a:ext cx="50800" cy="41275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3" name="墨迹 22"/>
              <p14:cNvContentPartPr/>
              <p14:nvPr/>
            </p14:nvContentPartPr>
            <p14:xfrm>
              <a:off x="6802755" y="5461635"/>
              <a:ext cx="216535" cy="260350"/>
            </p14:xfrm>
          </p:contentPart>
        </mc:Choice>
        <mc:Fallback xmlns="">
          <p:pic>
            <p:nvPicPr>
              <p:cNvPr id="23" name="墨迹 22"/>
            </p:nvPicPr>
            <p:blipFill>
              <a:blip r:embed="rId39"/>
            </p:blipFill>
            <p:spPr>
              <a:xfrm>
                <a:off x="6802755" y="5461635"/>
                <a:ext cx="216535" cy="26035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4" name="墨迹 23"/>
              <p14:cNvContentPartPr/>
              <p14:nvPr/>
            </p14:nvContentPartPr>
            <p14:xfrm>
              <a:off x="6847205" y="5436235"/>
              <a:ext cx="121285" cy="241300"/>
            </p14:xfrm>
          </p:contentPart>
        </mc:Choice>
        <mc:Fallback xmlns="">
          <p:pic>
            <p:nvPicPr>
              <p:cNvPr id="24" name="墨迹 23"/>
            </p:nvPicPr>
            <p:blipFill>
              <a:blip r:embed="rId41"/>
            </p:blipFill>
            <p:spPr>
              <a:xfrm>
                <a:off x="6847205" y="5436235"/>
                <a:ext cx="121285" cy="24130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7565390" y="5639435"/>
              <a:ext cx="158750" cy="146050"/>
            </p14:xfrm>
          </p:contentPart>
        </mc:Choice>
        <mc:Fallback xmlns="">
          <p:pic>
            <p:nvPicPr>
              <p:cNvPr id="25" name="墨迹 24"/>
            </p:nvPicPr>
            <p:blipFill>
              <a:blip r:embed="rId43"/>
            </p:blipFill>
            <p:spPr>
              <a:xfrm>
                <a:off x="7565390" y="5639435"/>
                <a:ext cx="158750" cy="14605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6" name="墨迹 25"/>
              <p14:cNvContentPartPr/>
              <p14:nvPr/>
            </p14:nvContentPartPr>
            <p14:xfrm>
              <a:off x="7578090" y="5652135"/>
              <a:ext cx="133350" cy="196850"/>
            </p14:xfrm>
          </p:contentPart>
        </mc:Choice>
        <mc:Fallback xmlns="">
          <p:pic>
            <p:nvPicPr>
              <p:cNvPr id="26" name="墨迹 25"/>
            </p:nvPicPr>
            <p:blipFill>
              <a:blip r:embed="rId45"/>
            </p:blipFill>
            <p:spPr>
              <a:xfrm>
                <a:off x="7578090" y="5652135"/>
                <a:ext cx="133350" cy="19685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墨迹 26"/>
              <p14:cNvContentPartPr/>
              <p14:nvPr/>
            </p14:nvContentPartPr>
            <p14:xfrm>
              <a:off x="7819390" y="5760085"/>
              <a:ext cx="6350" cy="88900"/>
            </p14:xfrm>
          </p:contentPart>
        </mc:Choice>
        <mc:Fallback xmlns="">
          <p:pic>
            <p:nvPicPr>
              <p:cNvPr id="27" name="墨迹 26"/>
            </p:nvPicPr>
            <p:blipFill>
              <a:blip r:embed="rId47"/>
            </p:blipFill>
            <p:spPr>
              <a:xfrm>
                <a:off x="7819390" y="5760085"/>
                <a:ext cx="6350" cy="8890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墨迹 27"/>
              <p14:cNvContentPartPr/>
              <p14:nvPr/>
            </p14:nvContentPartPr>
            <p14:xfrm>
              <a:off x="8734425" y="5620385"/>
              <a:ext cx="101600" cy="196850"/>
            </p14:xfrm>
          </p:contentPart>
        </mc:Choice>
        <mc:Fallback xmlns="">
          <p:pic>
            <p:nvPicPr>
              <p:cNvPr id="28" name="墨迹 27"/>
            </p:nvPicPr>
            <p:blipFill>
              <a:blip r:embed="rId49"/>
            </p:blipFill>
            <p:spPr>
              <a:xfrm>
                <a:off x="8734425" y="5620385"/>
                <a:ext cx="101600" cy="19685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9" name="墨迹 28"/>
              <p14:cNvContentPartPr/>
              <p14:nvPr/>
            </p14:nvContentPartPr>
            <p14:xfrm>
              <a:off x="8613140" y="5658485"/>
              <a:ext cx="216535" cy="234950"/>
            </p14:xfrm>
          </p:contentPart>
        </mc:Choice>
        <mc:Fallback xmlns="">
          <p:pic>
            <p:nvPicPr>
              <p:cNvPr id="29" name="墨迹 28"/>
            </p:nvPicPr>
            <p:blipFill>
              <a:blip r:embed="rId51"/>
            </p:blipFill>
            <p:spPr>
              <a:xfrm>
                <a:off x="8613140" y="5658485"/>
                <a:ext cx="216535" cy="23495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0" name="墨迹 29"/>
              <p14:cNvContentPartPr/>
              <p14:nvPr/>
            </p14:nvContentPartPr>
            <p14:xfrm>
              <a:off x="8886825" y="5791835"/>
              <a:ext cx="203200" cy="158750"/>
            </p14:xfrm>
          </p:contentPart>
        </mc:Choice>
        <mc:Fallback xmlns="">
          <p:pic>
            <p:nvPicPr>
              <p:cNvPr id="30" name="墨迹 29"/>
            </p:nvPicPr>
            <p:blipFill>
              <a:blip r:embed="rId53"/>
            </p:blipFill>
            <p:spPr>
              <a:xfrm>
                <a:off x="8886825" y="5791835"/>
                <a:ext cx="203200" cy="15875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1" name="墨迹 30"/>
              <p14:cNvContentPartPr/>
              <p14:nvPr/>
            </p14:nvContentPartPr>
            <p14:xfrm>
              <a:off x="9763125" y="5639435"/>
              <a:ext cx="139700" cy="228600"/>
            </p14:xfrm>
          </p:contentPart>
        </mc:Choice>
        <mc:Fallback xmlns="">
          <p:pic>
            <p:nvPicPr>
              <p:cNvPr id="31" name="墨迹 30"/>
            </p:nvPicPr>
            <p:blipFill>
              <a:blip r:embed="rId55"/>
            </p:blipFill>
            <p:spPr>
              <a:xfrm>
                <a:off x="9763125" y="5639435"/>
                <a:ext cx="139700" cy="22860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2" name="墨迹 31"/>
              <p14:cNvContentPartPr/>
              <p14:nvPr/>
            </p14:nvContentPartPr>
            <p14:xfrm>
              <a:off x="9699625" y="5626735"/>
              <a:ext cx="196850" cy="209550"/>
            </p14:xfrm>
          </p:contentPart>
        </mc:Choice>
        <mc:Fallback xmlns="">
          <p:pic>
            <p:nvPicPr>
              <p:cNvPr id="32" name="墨迹 31"/>
            </p:nvPicPr>
            <p:blipFill>
              <a:blip r:embed="rId57"/>
            </p:blipFill>
            <p:spPr>
              <a:xfrm>
                <a:off x="9699625" y="5626735"/>
                <a:ext cx="196850" cy="20955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3" name="墨迹 32"/>
              <p14:cNvContentPartPr/>
              <p14:nvPr/>
            </p14:nvContentPartPr>
            <p14:xfrm>
              <a:off x="9966325" y="5747385"/>
              <a:ext cx="107950" cy="196850"/>
            </p14:xfrm>
          </p:contentPart>
        </mc:Choice>
        <mc:Fallback xmlns="">
          <p:pic>
            <p:nvPicPr>
              <p:cNvPr id="33" name="墨迹 32"/>
            </p:nvPicPr>
            <p:blipFill>
              <a:blip r:embed="rId59"/>
            </p:blipFill>
            <p:spPr>
              <a:xfrm>
                <a:off x="9966325" y="5747385"/>
                <a:ext cx="107950" cy="19685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4" name="墨迹 33"/>
              <p14:cNvContentPartPr/>
              <p14:nvPr/>
            </p14:nvContentPartPr>
            <p14:xfrm>
              <a:off x="10728960" y="5620385"/>
              <a:ext cx="114300" cy="215900"/>
            </p14:xfrm>
          </p:contentPart>
        </mc:Choice>
        <mc:Fallback xmlns="">
          <p:pic>
            <p:nvPicPr>
              <p:cNvPr id="34" name="墨迹 33"/>
            </p:nvPicPr>
            <p:blipFill>
              <a:blip r:embed="rId61"/>
            </p:blipFill>
            <p:spPr>
              <a:xfrm>
                <a:off x="10728960" y="5620385"/>
                <a:ext cx="114300" cy="21590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5" name="墨迹 34"/>
              <p14:cNvContentPartPr/>
              <p14:nvPr/>
            </p14:nvContentPartPr>
            <p14:xfrm>
              <a:off x="10697210" y="5626735"/>
              <a:ext cx="158750" cy="177800"/>
            </p14:xfrm>
          </p:contentPart>
        </mc:Choice>
        <mc:Fallback xmlns="">
          <p:pic>
            <p:nvPicPr>
              <p:cNvPr id="35" name="墨迹 34"/>
            </p:nvPicPr>
            <p:blipFill>
              <a:blip r:embed="rId63"/>
            </p:blipFill>
            <p:spPr>
              <a:xfrm>
                <a:off x="10697210" y="5626735"/>
                <a:ext cx="158750" cy="17780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6" name="墨迹 35"/>
              <p14:cNvContentPartPr/>
              <p14:nvPr/>
            </p14:nvContentPartPr>
            <p14:xfrm>
              <a:off x="10951210" y="5785485"/>
              <a:ext cx="95250" cy="69850"/>
            </p14:xfrm>
          </p:contentPart>
        </mc:Choice>
        <mc:Fallback xmlns="">
          <p:pic>
            <p:nvPicPr>
              <p:cNvPr id="36" name="墨迹 35"/>
            </p:nvPicPr>
            <p:blipFill>
              <a:blip r:embed="rId65"/>
            </p:blipFill>
            <p:spPr>
              <a:xfrm>
                <a:off x="10951210" y="5785485"/>
                <a:ext cx="95250" cy="6985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7" name="墨迹 36"/>
              <p14:cNvContentPartPr/>
              <p14:nvPr/>
            </p14:nvContentPartPr>
            <p14:xfrm>
              <a:off x="11014710" y="5772785"/>
              <a:ext cx="6350" cy="165100"/>
            </p14:xfrm>
          </p:contentPart>
        </mc:Choice>
        <mc:Fallback xmlns="">
          <p:pic>
            <p:nvPicPr>
              <p:cNvPr id="37" name="墨迹 36"/>
            </p:nvPicPr>
            <p:blipFill>
              <a:blip r:embed="rId67"/>
            </p:blipFill>
            <p:spPr>
              <a:xfrm>
                <a:off x="11014710" y="5772785"/>
                <a:ext cx="6350" cy="16510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8" name="墨迹 37"/>
              <p14:cNvContentPartPr/>
              <p14:nvPr/>
            </p14:nvContentPartPr>
            <p14:xfrm>
              <a:off x="7444740" y="4058285"/>
              <a:ext cx="69850" cy="107950"/>
            </p14:xfrm>
          </p:contentPart>
        </mc:Choice>
        <mc:Fallback xmlns="">
          <p:pic>
            <p:nvPicPr>
              <p:cNvPr id="38" name="墨迹 37"/>
            </p:nvPicPr>
            <p:blipFill>
              <a:blip r:embed="rId69"/>
            </p:blipFill>
            <p:spPr>
              <a:xfrm>
                <a:off x="7444740" y="4058285"/>
                <a:ext cx="69850" cy="10795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9" name="墨迹 38"/>
              <p14:cNvContentPartPr/>
              <p14:nvPr/>
            </p14:nvContentPartPr>
            <p14:xfrm>
              <a:off x="7527290" y="4115435"/>
              <a:ext cx="88900" cy="241300"/>
            </p14:xfrm>
          </p:contentPart>
        </mc:Choice>
        <mc:Fallback xmlns="">
          <p:pic>
            <p:nvPicPr>
              <p:cNvPr id="39" name="墨迹 38"/>
            </p:nvPicPr>
            <p:blipFill>
              <a:blip r:embed="rId71"/>
            </p:blipFill>
            <p:spPr>
              <a:xfrm>
                <a:off x="7527290" y="4115435"/>
                <a:ext cx="88900" cy="24130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0" name="墨迹 39"/>
              <p14:cNvContentPartPr/>
              <p14:nvPr/>
            </p14:nvContentPartPr>
            <p14:xfrm>
              <a:off x="7635240" y="4286885"/>
              <a:ext cx="360" cy="107950"/>
            </p14:xfrm>
          </p:contentPart>
        </mc:Choice>
        <mc:Fallback xmlns="">
          <p:pic>
            <p:nvPicPr>
              <p:cNvPr id="40" name="墨迹 39"/>
            </p:nvPicPr>
            <p:blipFill>
              <a:blip r:embed="rId73"/>
            </p:blipFill>
            <p:spPr>
              <a:xfrm>
                <a:off x="7635240" y="4286885"/>
                <a:ext cx="360" cy="10795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1" name="墨迹 40"/>
              <p14:cNvContentPartPr/>
              <p14:nvPr/>
            </p14:nvContentPartPr>
            <p14:xfrm>
              <a:off x="8715375" y="4077335"/>
              <a:ext cx="114300" cy="127000"/>
            </p14:xfrm>
          </p:contentPart>
        </mc:Choice>
        <mc:Fallback xmlns="">
          <p:pic>
            <p:nvPicPr>
              <p:cNvPr id="41" name="墨迹 40"/>
            </p:nvPicPr>
            <p:blipFill>
              <a:blip r:embed="rId75"/>
            </p:blipFill>
            <p:spPr>
              <a:xfrm>
                <a:off x="8715375" y="4077335"/>
                <a:ext cx="114300" cy="1270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2" name="墨迹 41"/>
              <p14:cNvContentPartPr/>
              <p14:nvPr/>
            </p14:nvContentPartPr>
            <p14:xfrm>
              <a:off x="8797925" y="4077335"/>
              <a:ext cx="88900" cy="266700"/>
            </p14:xfrm>
          </p:contentPart>
        </mc:Choice>
        <mc:Fallback xmlns="">
          <p:pic>
            <p:nvPicPr>
              <p:cNvPr id="42" name="墨迹 41"/>
            </p:nvPicPr>
            <p:blipFill>
              <a:blip r:embed="rId77"/>
            </p:blipFill>
            <p:spPr>
              <a:xfrm>
                <a:off x="8797925" y="4077335"/>
                <a:ext cx="88900" cy="26670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3" name="墨迹 42"/>
              <p14:cNvContentPartPr/>
              <p14:nvPr/>
            </p14:nvContentPartPr>
            <p14:xfrm>
              <a:off x="8905875" y="4242435"/>
              <a:ext cx="139700" cy="114300"/>
            </p14:xfrm>
          </p:contentPart>
        </mc:Choice>
        <mc:Fallback xmlns="">
          <p:pic>
            <p:nvPicPr>
              <p:cNvPr id="43" name="墨迹 42"/>
            </p:nvPicPr>
            <p:blipFill>
              <a:blip r:embed="rId79"/>
            </p:blipFill>
            <p:spPr>
              <a:xfrm>
                <a:off x="8905875" y="4242435"/>
                <a:ext cx="139700" cy="11430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4" name="墨迹 43"/>
              <p14:cNvContentPartPr/>
              <p14:nvPr/>
            </p14:nvContentPartPr>
            <p14:xfrm>
              <a:off x="9756775" y="4147185"/>
              <a:ext cx="120650" cy="133350"/>
            </p14:xfrm>
          </p:contentPart>
        </mc:Choice>
        <mc:Fallback xmlns="">
          <p:pic>
            <p:nvPicPr>
              <p:cNvPr id="44" name="墨迹 43"/>
            </p:nvPicPr>
            <p:blipFill>
              <a:blip r:embed="rId81"/>
            </p:blipFill>
            <p:spPr>
              <a:xfrm>
                <a:off x="9756775" y="4147185"/>
                <a:ext cx="120650" cy="13335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5" name="墨迹 44"/>
              <p14:cNvContentPartPr/>
              <p14:nvPr/>
            </p14:nvContentPartPr>
            <p14:xfrm>
              <a:off x="9864725" y="4178935"/>
              <a:ext cx="69850" cy="228600"/>
            </p14:xfrm>
          </p:contentPart>
        </mc:Choice>
        <mc:Fallback xmlns="">
          <p:pic>
            <p:nvPicPr>
              <p:cNvPr id="45" name="墨迹 44"/>
            </p:nvPicPr>
            <p:blipFill>
              <a:blip r:embed="rId83"/>
            </p:blipFill>
            <p:spPr>
              <a:xfrm>
                <a:off x="9864725" y="4178935"/>
                <a:ext cx="69850" cy="22860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6" name="墨迹 45"/>
              <p14:cNvContentPartPr/>
              <p14:nvPr/>
            </p14:nvContentPartPr>
            <p14:xfrm>
              <a:off x="9953625" y="4267835"/>
              <a:ext cx="82550" cy="203200"/>
            </p14:xfrm>
          </p:contentPart>
        </mc:Choice>
        <mc:Fallback xmlns="">
          <p:pic>
            <p:nvPicPr>
              <p:cNvPr id="46" name="墨迹 45"/>
            </p:nvPicPr>
            <p:blipFill>
              <a:blip r:embed="rId85"/>
            </p:blipFill>
            <p:spPr>
              <a:xfrm>
                <a:off x="9953625" y="4267835"/>
                <a:ext cx="82550" cy="20320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7" name="墨迹 46"/>
              <p14:cNvContentPartPr/>
              <p14:nvPr/>
            </p14:nvContentPartPr>
            <p14:xfrm>
              <a:off x="10741660" y="4147185"/>
              <a:ext cx="120650" cy="139700"/>
            </p14:xfrm>
          </p:contentPart>
        </mc:Choice>
        <mc:Fallback xmlns="">
          <p:pic>
            <p:nvPicPr>
              <p:cNvPr id="47" name="墨迹 46"/>
            </p:nvPicPr>
            <p:blipFill>
              <a:blip r:embed="rId87"/>
            </p:blipFill>
            <p:spPr>
              <a:xfrm>
                <a:off x="10741660" y="4147185"/>
                <a:ext cx="120650" cy="13970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8" name="墨迹 47"/>
              <p14:cNvContentPartPr/>
              <p14:nvPr/>
            </p14:nvContentPartPr>
            <p14:xfrm>
              <a:off x="10811510" y="4159885"/>
              <a:ext cx="127000" cy="247650"/>
            </p14:xfrm>
          </p:contentPart>
        </mc:Choice>
        <mc:Fallback xmlns="">
          <p:pic>
            <p:nvPicPr>
              <p:cNvPr id="48" name="墨迹 47"/>
            </p:nvPicPr>
            <p:blipFill>
              <a:blip r:embed="rId89"/>
            </p:blipFill>
            <p:spPr>
              <a:xfrm>
                <a:off x="10811510" y="4159885"/>
                <a:ext cx="127000" cy="24765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9" name="墨迹 48"/>
              <p14:cNvContentPartPr/>
              <p14:nvPr/>
            </p14:nvContentPartPr>
            <p14:xfrm>
              <a:off x="10938510" y="4305935"/>
              <a:ext cx="101600" cy="88900"/>
            </p14:xfrm>
          </p:contentPart>
        </mc:Choice>
        <mc:Fallback xmlns="">
          <p:pic>
            <p:nvPicPr>
              <p:cNvPr id="49" name="墨迹 48"/>
            </p:nvPicPr>
            <p:blipFill>
              <a:blip r:embed="rId91"/>
            </p:blipFill>
            <p:spPr>
              <a:xfrm>
                <a:off x="10938510" y="4305935"/>
                <a:ext cx="101600" cy="8890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0" name="墨迹 49"/>
              <p14:cNvContentPartPr/>
              <p14:nvPr/>
            </p14:nvContentPartPr>
            <p14:xfrm>
              <a:off x="10989310" y="4312285"/>
              <a:ext cx="12700" cy="215900"/>
            </p14:xfrm>
          </p:contentPart>
        </mc:Choice>
        <mc:Fallback xmlns="">
          <p:pic>
            <p:nvPicPr>
              <p:cNvPr id="50" name="墨迹 49"/>
            </p:nvPicPr>
            <p:blipFill>
              <a:blip r:embed="rId93"/>
            </p:blipFill>
            <p:spPr>
              <a:xfrm>
                <a:off x="10989310" y="4312285"/>
                <a:ext cx="12700" cy="21590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1" name="墨迹 50"/>
              <p14:cNvContentPartPr/>
              <p14:nvPr/>
            </p14:nvContentPartPr>
            <p14:xfrm>
              <a:off x="8982075" y="4356735"/>
              <a:ext cx="31750" cy="360"/>
            </p14:xfrm>
          </p:contentPart>
        </mc:Choice>
        <mc:Fallback xmlns="">
          <p:pic>
            <p:nvPicPr>
              <p:cNvPr id="51" name="墨迹 50"/>
            </p:nvPicPr>
            <p:blipFill>
              <a:blip r:embed="rId95"/>
            </p:blipFill>
            <p:spPr>
              <a:xfrm>
                <a:off x="8982075" y="4356735"/>
                <a:ext cx="31750" cy="36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2" name="墨迹 51"/>
              <p14:cNvContentPartPr/>
              <p14:nvPr/>
            </p14:nvContentPartPr>
            <p14:xfrm>
              <a:off x="1504950" y="5067935"/>
              <a:ext cx="12700" cy="342900"/>
            </p14:xfrm>
          </p:contentPart>
        </mc:Choice>
        <mc:Fallback xmlns="">
          <p:pic>
            <p:nvPicPr>
              <p:cNvPr id="52" name="墨迹 51"/>
            </p:nvPicPr>
            <p:blipFill>
              <a:blip r:embed="rId97"/>
            </p:blipFill>
            <p:spPr>
              <a:xfrm>
                <a:off x="1504950" y="5067935"/>
                <a:ext cx="12700" cy="34290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3" name="墨迹 52"/>
              <p14:cNvContentPartPr/>
              <p14:nvPr/>
            </p14:nvContentPartPr>
            <p14:xfrm>
              <a:off x="1479550" y="5042535"/>
              <a:ext cx="196850" cy="152400"/>
            </p14:xfrm>
          </p:contentPart>
        </mc:Choice>
        <mc:Fallback xmlns="">
          <p:pic>
            <p:nvPicPr>
              <p:cNvPr id="53" name="墨迹 52"/>
            </p:nvPicPr>
            <p:blipFill>
              <a:blip r:embed="rId99"/>
            </p:blipFill>
            <p:spPr>
              <a:xfrm>
                <a:off x="1479550" y="5042535"/>
                <a:ext cx="196850" cy="15240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4" name="墨迹 53"/>
              <p14:cNvContentPartPr/>
              <p14:nvPr/>
            </p14:nvContentPartPr>
            <p14:xfrm>
              <a:off x="1701800" y="4998085"/>
              <a:ext cx="127635" cy="342900"/>
            </p14:xfrm>
          </p:contentPart>
        </mc:Choice>
        <mc:Fallback xmlns="">
          <p:pic>
            <p:nvPicPr>
              <p:cNvPr id="54" name="墨迹 53"/>
            </p:nvPicPr>
            <p:blipFill>
              <a:blip r:embed="rId101"/>
            </p:blipFill>
            <p:spPr>
              <a:xfrm>
                <a:off x="1701800" y="4998085"/>
                <a:ext cx="127635" cy="34290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5" name="墨迹 54"/>
              <p14:cNvContentPartPr/>
              <p14:nvPr/>
            </p14:nvContentPartPr>
            <p14:xfrm>
              <a:off x="1816735" y="5042535"/>
              <a:ext cx="63500" cy="82550"/>
            </p14:xfrm>
          </p:contentPart>
        </mc:Choice>
        <mc:Fallback xmlns="">
          <p:pic>
            <p:nvPicPr>
              <p:cNvPr id="55" name="墨迹 54"/>
            </p:nvPicPr>
            <p:blipFill>
              <a:blip r:embed="rId103"/>
            </p:blipFill>
            <p:spPr>
              <a:xfrm>
                <a:off x="1816735" y="5042535"/>
                <a:ext cx="63500" cy="8255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6" name="墨迹 55"/>
              <p14:cNvContentPartPr/>
              <p14:nvPr/>
            </p14:nvContentPartPr>
            <p14:xfrm>
              <a:off x="1880235" y="5023485"/>
              <a:ext cx="101600" cy="292100"/>
            </p14:xfrm>
          </p:contentPart>
        </mc:Choice>
        <mc:Fallback xmlns="">
          <p:pic>
            <p:nvPicPr>
              <p:cNvPr id="56" name="墨迹 55"/>
            </p:nvPicPr>
            <p:blipFill>
              <a:blip r:embed="rId105"/>
            </p:blipFill>
            <p:spPr>
              <a:xfrm>
                <a:off x="1880235" y="5023485"/>
                <a:ext cx="101600" cy="29210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7" name="墨迹 56"/>
              <p14:cNvContentPartPr/>
              <p14:nvPr/>
            </p14:nvContentPartPr>
            <p14:xfrm>
              <a:off x="1937385" y="5220335"/>
              <a:ext cx="95250" cy="139700"/>
            </p14:xfrm>
          </p:contentPart>
        </mc:Choice>
        <mc:Fallback xmlns="">
          <p:pic>
            <p:nvPicPr>
              <p:cNvPr id="57" name="墨迹 56"/>
            </p:nvPicPr>
            <p:blipFill>
              <a:blip r:embed="rId107"/>
            </p:blipFill>
            <p:spPr>
              <a:xfrm>
                <a:off x="1937385" y="5220335"/>
                <a:ext cx="95250" cy="13970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8" name="墨迹 57"/>
              <p14:cNvContentPartPr/>
              <p14:nvPr/>
            </p14:nvContentPartPr>
            <p14:xfrm>
              <a:off x="2165985" y="4928235"/>
              <a:ext cx="57150" cy="520700"/>
            </p14:xfrm>
          </p:contentPart>
        </mc:Choice>
        <mc:Fallback xmlns="">
          <p:pic>
            <p:nvPicPr>
              <p:cNvPr id="58" name="墨迹 57"/>
            </p:nvPicPr>
            <p:blipFill>
              <a:blip r:embed="rId109"/>
            </p:blipFill>
            <p:spPr>
              <a:xfrm>
                <a:off x="2165985" y="4928235"/>
                <a:ext cx="57150" cy="52070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59" name="墨迹 58"/>
              <p14:cNvContentPartPr/>
              <p14:nvPr/>
            </p14:nvContentPartPr>
            <p14:xfrm>
              <a:off x="2375535" y="4998085"/>
              <a:ext cx="114300" cy="215900"/>
            </p14:xfrm>
          </p:contentPart>
        </mc:Choice>
        <mc:Fallback xmlns="">
          <p:pic>
            <p:nvPicPr>
              <p:cNvPr id="59" name="墨迹 58"/>
            </p:nvPicPr>
            <p:blipFill>
              <a:blip r:embed="rId111"/>
            </p:blipFill>
            <p:spPr>
              <a:xfrm>
                <a:off x="2375535" y="4998085"/>
                <a:ext cx="114300" cy="21590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0" name="墨迹 59"/>
              <p14:cNvContentPartPr/>
              <p14:nvPr/>
            </p14:nvContentPartPr>
            <p14:xfrm>
              <a:off x="2343785" y="5055235"/>
              <a:ext cx="171450" cy="190500"/>
            </p14:xfrm>
          </p:contentPart>
        </mc:Choice>
        <mc:Fallback xmlns="">
          <p:pic>
            <p:nvPicPr>
              <p:cNvPr id="60" name="墨迹 59"/>
            </p:nvPicPr>
            <p:blipFill>
              <a:blip r:embed="rId113"/>
            </p:blipFill>
            <p:spPr>
              <a:xfrm>
                <a:off x="2343785" y="5055235"/>
                <a:ext cx="171450" cy="19050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1" name="墨迹 60"/>
              <p14:cNvContentPartPr/>
              <p14:nvPr/>
            </p14:nvContentPartPr>
            <p14:xfrm>
              <a:off x="2483485" y="5194935"/>
              <a:ext cx="31750" cy="82550"/>
            </p14:xfrm>
          </p:contentPart>
        </mc:Choice>
        <mc:Fallback xmlns="">
          <p:pic>
            <p:nvPicPr>
              <p:cNvPr id="61" name="墨迹 60"/>
            </p:nvPicPr>
            <p:blipFill>
              <a:blip r:embed="rId115"/>
            </p:blipFill>
            <p:spPr>
              <a:xfrm>
                <a:off x="2483485" y="5194935"/>
                <a:ext cx="31750" cy="8255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2" name="墨迹 61"/>
              <p14:cNvContentPartPr/>
              <p14:nvPr/>
            </p14:nvContentPartPr>
            <p14:xfrm>
              <a:off x="2642235" y="5258435"/>
              <a:ext cx="6350" cy="82550"/>
            </p14:xfrm>
          </p:contentPart>
        </mc:Choice>
        <mc:Fallback xmlns="">
          <p:pic>
            <p:nvPicPr>
              <p:cNvPr id="62" name="墨迹 61"/>
            </p:nvPicPr>
            <p:blipFill>
              <a:blip r:embed="rId117"/>
            </p:blipFill>
            <p:spPr>
              <a:xfrm>
                <a:off x="2642235" y="5258435"/>
                <a:ext cx="6350" cy="8255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3" name="墨迹 62"/>
              <p14:cNvContentPartPr/>
              <p14:nvPr/>
            </p14:nvContentPartPr>
            <p14:xfrm>
              <a:off x="2743835" y="5017135"/>
              <a:ext cx="44450" cy="349250"/>
            </p14:xfrm>
          </p:contentPart>
        </mc:Choice>
        <mc:Fallback xmlns="">
          <p:pic>
            <p:nvPicPr>
              <p:cNvPr id="63" name="墨迹 62"/>
            </p:nvPicPr>
            <p:blipFill>
              <a:blip r:embed="rId119"/>
            </p:blipFill>
            <p:spPr>
              <a:xfrm>
                <a:off x="2743835" y="5017135"/>
                <a:ext cx="44450" cy="34925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4" name="墨迹 63"/>
              <p14:cNvContentPartPr/>
              <p14:nvPr/>
            </p14:nvContentPartPr>
            <p14:xfrm>
              <a:off x="2839085" y="5067935"/>
              <a:ext cx="82550" cy="107950"/>
            </p14:xfrm>
          </p:contentPart>
        </mc:Choice>
        <mc:Fallback xmlns="">
          <p:pic>
            <p:nvPicPr>
              <p:cNvPr id="64" name="墨迹 63"/>
            </p:nvPicPr>
            <p:blipFill>
              <a:blip r:embed="rId121"/>
            </p:blipFill>
            <p:spPr>
              <a:xfrm>
                <a:off x="2839085" y="5067935"/>
                <a:ext cx="82550" cy="10795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5" name="墨迹 64"/>
              <p14:cNvContentPartPr/>
              <p14:nvPr/>
            </p14:nvContentPartPr>
            <p14:xfrm>
              <a:off x="2908935" y="5048885"/>
              <a:ext cx="82550" cy="273050"/>
            </p14:xfrm>
          </p:contentPart>
        </mc:Choice>
        <mc:Fallback xmlns="">
          <p:pic>
            <p:nvPicPr>
              <p:cNvPr id="65" name="墨迹 64"/>
            </p:nvPicPr>
            <p:blipFill>
              <a:blip r:embed="rId123"/>
            </p:blipFill>
            <p:spPr>
              <a:xfrm>
                <a:off x="2908935" y="5048885"/>
                <a:ext cx="82550" cy="27305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66" name="墨迹 65"/>
              <p14:cNvContentPartPr/>
              <p14:nvPr/>
            </p14:nvContentPartPr>
            <p14:xfrm>
              <a:off x="3061335" y="5194935"/>
              <a:ext cx="360" cy="88900"/>
            </p14:xfrm>
          </p:contentPart>
        </mc:Choice>
        <mc:Fallback xmlns="">
          <p:pic>
            <p:nvPicPr>
              <p:cNvPr id="66" name="墨迹 65"/>
            </p:nvPicPr>
            <p:blipFill>
              <a:blip r:embed="rId125"/>
            </p:blipFill>
            <p:spPr>
              <a:xfrm>
                <a:off x="3061335" y="5194935"/>
                <a:ext cx="360" cy="88900"/>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67" name="墨迹 66"/>
              <p14:cNvContentPartPr/>
              <p14:nvPr/>
            </p14:nvContentPartPr>
            <p14:xfrm>
              <a:off x="3080385" y="5309235"/>
              <a:ext cx="69850" cy="88900"/>
            </p14:xfrm>
          </p:contentPart>
        </mc:Choice>
        <mc:Fallback xmlns="">
          <p:pic>
            <p:nvPicPr>
              <p:cNvPr id="67" name="墨迹 66"/>
            </p:nvPicPr>
            <p:blipFill>
              <a:blip r:embed="rId127"/>
            </p:blipFill>
            <p:spPr>
              <a:xfrm>
                <a:off x="3080385" y="5309235"/>
                <a:ext cx="69850" cy="8890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68" name="墨迹 67"/>
              <p14:cNvContentPartPr/>
              <p14:nvPr/>
            </p14:nvContentPartPr>
            <p14:xfrm>
              <a:off x="3162935" y="5112385"/>
              <a:ext cx="63500" cy="63500"/>
            </p14:xfrm>
          </p:contentPart>
        </mc:Choice>
        <mc:Fallback xmlns="">
          <p:pic>
            <p:nvPicPr>
              <p:cNvPr id="68" name="墨迹 67"/>
            </p:nvPicPr>
            <p:blipFill>
              <a:blip r:embed="rId129"/>
            </p:blipFill>
            <p:spPr>
              <a:xfrm>
                <a:off x="3162935" y="5112385"/>
                <a:ext cx="63500" cy="6350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69" name="墨迹 68"/>
              <p14:cNvContentPartPr/>
              <p14:nvPr/>
            </p14:nvContentPartPr>
            <p14:xfrm>
              <a:off x="3239135" y="5099685"/>
              <a:ext cx="76200" cy="196850"/>
            </p14:xfrm>
          </p:contentPart>
        </mc:Choice>
        <mc:Fallback xmlns="">
          <p:pic>
            <p:nvPicPr>
              <p:cNvPr id="69" name="墨迹 68"/>
            </p:nvPicPr>
            <p:blipFill>
              <a:blip r:embed="rId131"/>
            </p:blipFill>
            <p:spPr>
              <a:xfrm>
                <a:off x="3239135" y="5099685"/>
                <a:ext cx="76200" cy="19685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70" name="墨迹 69"/>
              <p14:cNvContentPartPr/>
              <p14:nvPr/>
            </p14:nvContentPartPr>
            <p14:xfrm>
              <a:off x="3321685" y="5226685"/>
              <a:ext cx="88900" cy="133350"/>
            </p14:xfrm>
          </p:contentPart>
        </mc:Choice>
        <mc:Fallback xmlns="">
          <p:pic>
            <p:nvPicPr>
              <p:cNvPr id="70" name="墨迹 69"/>
            </p:nvPicPr>
            <p:blipFill>
              <a:blip r:embed="rId133"/>
            </p:blipFill>
            <p:spPr>
              <a:xfrm>
                <a:off x="3321685" y="5226685"/>
                <a:ext cx="88900" cy="13335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71" name="墨迹 70"/>
              <p14:cNvContentPartPr/>
              <p14:nvPr/>
            </p14:nvContentPartPr>
            <p14:xfrm>
              <a:off x="3487420" y="5366385"/>
              <a:ext cx="50800" cy="76200"/>
            </p14:xfrm>
          </p:contentPart>
        </mc:Choice>
        <mc:Fallback xmlns="">
          <p:pic>
            <p:nvPicPr>
              <p:cNvPr id="71" name="墨迹 70"/>
            </p:nvPicPr>
            <p:blipFill>
              <a:blip r:embed="rId135"/>
            </p:blipFill>
            <p:spPr>
              <a:xfrm>
                <a:off x="3487420" y="5366385"/>
                <a:ext cx="50800" cy="7620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72" name="墨迹 71"/>
              <p14:cNvContentPartPr/>
              <p14:nvPr/>
            </p14:nvContentPartPr>
            <p14:xfrm>
              <a:off x="3569970" y="5112385"/>
              <a:ext cx="127000" cy="120650"/>
            </p14:xfrm>
          </p:contentPart>
        </mc:Choice>
        <mc:Fallback xmlns="">
          <p:pic>
            <p:nvPicPr>
              <p:cNvPr id="72" name="墨迹 71"/>
            </p:nvPicPr>
            <p:blipFill>
              <a:blip r:embed="rId137"/>
            </p:blipFill>
            <p:spPr>
              <a:xfrm>
                <a:off x="3569970" y="5112385"/>
                <a:ext cx="127000" cy="120650"/>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73" name="墨迹 72"/>
              <p14:cNvContentPartPr/>
              <p14:nvPr/>
            </p14:nvContentPartPr>
            <p14:xfrm>
              <a:off x="3633470" y="5144135"/>
              <a:ext cx="133350" cy="234950"/>
            </p14:xfrm>
          </p:contentPart>
        </mc:Choice>
        <mc:Fallback xmlns="">
          <p:pic>
            <p:nvPicPr>
              <p:cNvPr id="73" name="墨迹 72"/>
            </p:nvPicPr>
            <p:blipFill>
              <a:blip r:embed="rId139"/>
            </p:blipFill>
            <p:spPr>
              <a:xfrm>
                <a:off x="3633470" y="5144135"/>
                <a:ext cx="133350" cy="23495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74" name="墨迹 73"/>
              <p14:cNvContentPartPr/>
              <p14:nvPr/>
            </p14:nvContentPartPr>
            <p14:xfrm>
              <a:off x="3690620" y="5252085"/>
              <a:ext cx="139700" cy="95250"/>
            </p14:xfrm>
          </p:contentPart>
        </mc:Choice>
        <mc:Fallback xmlns="">
          <p:pic>
            <p:nvPicPr>
              <p:cNvPr id="74" name="墨迹 73"/>
            </p:nvPicPr>
            <p:blipFill>
              <a:blip r:embed="rId141"/>
            </p:blipFill>
            <p:spPr>
              <a:xfrm>
                <a:off x="3690620" y="5252085"/>
                <a:ext cx="139700" cy="9525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75" name="墨迹 74"/>
              <p14:cNvContentPartPr/>
              <p14:nvPr/>
            </p14:nvContentPartPr>
            <p14:xfrm>
              <a:off x="3773170" y="5239385"/>
              <a:ext cx="12700" cy="196850"/>
            </p14:xfrm>
          </p:contentPart>
        </mc:Choice>
        <mc:Fallback xmlns="">
          <p:pic>
            <p:nvPicPr>
              <p:cNvPr id="75" name="墨迹 74"/>
            </p:nvPicPr>
            <p:blipFill>
              <a:blip r:embed="rId143"/>
            </p:blipFill>
            <p:spPr>
              <a:xfrm>
                <a:off x="3773170" y="5239385"/>
                <a:ext cx="12700" cy="196850"/>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76" name="墨迹 75"/>
              <p14:cNvContentPartPr/>
              <p14:nvPr/>
            </p14:nvContentPartPr>
            <p14:xfrm>
              <a:off x="3868420" y="5074285"/>
              <a:ext cx="88900" cy="336550"/>
            </p14:xfrm>
          </p:contentPart>
        </mc:Choice>
        <mc:Fallback xmlns="">
          <p:pic>
            <p:nvPicPr>
              <p:cNvPr id="76" name="墨迹 75"/>
            </p:nvPicPr>
            <p:blipFill>
              <a:blip r:embed="rId145"/>
            </p:blipFill>
            <p:spPr>
              <a:xfrm>
                <a:off x="3868420" y="5074285"/>
                <a:ext cx="88900" cy="33655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77" name="墨迹 76"/>
              <p14:cNvContentPartPr/>
              <p14:nvPr/>
            </p14:nvContentPartPr>
            <p14:xfrm>
              <a:off x="4008120" y="4966335"/>
              <a:ext cx="146050" cy="533400"/>
            </p14:xfrm>
          </p:contentPart>
        </mc:Choice>
        <mc:Fallback xmlns="">
          <p:pic>
            <p:nvPicPr>
              <p:cNvPr id="77" name="墨迹 76"/>
            </p:nvPicPr>
            <p:blipFill>
              <a:blip r:embed="rId147"/>
            </p:blipFill>
            <p:spPr>
              <a:xfrm>
                <a:off x="4008120" y="4966335"/>
                <a:ext cx="146050" cy="533400"/>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78" name="墨迹 77"/>
              <p14:cNvContentPartPr/>
              <p14:nvPr/>
            </p14:nvContentPartPr>
            <p14:xfrm>
              <a:off x="2642235" y="5150485"/>
              <a:ext cx="360" cy="38100"/>
            </p14:xfrm>
          </p:contentPart>
        </mc:Choice>
        <mc:Fallback xmlns="">
          <p:pic>
            <p:nvPicPr>
              <p:cNvPr id="78" name="墨迹 77"/>
            </p:nvPicPr>
            <p:blipFill>
              <a:blip r:embed="rId149"/>
            </p:blipFill>
            <p:spPr>
              <a:xfrm>
                <a:off x="2642235" y="5150485"/>
                <a:ext cx="360" cy="38100"/>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79" name="墨迹 78"/>
              <p14:cNvContentPartPr/>
              <p14:nvPr/>
            </p14:nvContentPartPr>
            <p14:xfrm>
              <a:off x="1155700" y="5639435"/>
              <a:ext cx="215900" cy="38100"/>
            </p14:xfrm>
          </p:contentPart>
        </mc:Choice>
        <mc:Fallback xmlns="">
          <p:pic>
            <p:nvPicPr>
              <p:cNvPr id="79" name="墨迹 78"/>
            </p:nvPicPr>
            <p:blipFill>
              <a:blip r:embed="rId151"/>
            </p:blipFill>
            <p:spPr>
              <a:xfrm>
                <a:off x="1155700" y="5639435"/>
                <a:ext cx="215900" cy="3810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80" name="墨迹 79"/>
              <p14:cNvContentPartPr/>
              <p14:nvPr/>
            </p14:nvContentPartPr>
            <p14:xfrm>
              <a:off x="1149350" y="5823585"/>
              <a:ext cx="177800" cy="25400"/>
            </p14:xfrm>
          </p:contentPart>
        </mc:Choice>
        <mc:Fallback xmlns="">
          <p:pic>
            <p:nvPicPr>
              <p:cNvPr id="80" name="墨迹 79"/>
            </p:nvPicPr>
            <p:blipFill>
              <a:blip r:embed="rId153"/>
            </p:blipFill>
            <p:spPr>
              <a:xfrm>
                <a:off x="1149350" y="5823585"/>
                <a:ext cx="177800" cy="2540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81" name="墨迹 80"/>
              <p14:cNvContentPartPr/>
              <p14:nvPr/>
            </p14:nvContentPartPr>
            <p14:xfrm>
              <a:off x="1549400" y="5696585"/>
              <a:ext cx="6350" cy="298450"/>
            </p14:xfrm>
          </p:contentPart>
        </mc:Choice>
        <mc:Fallback xmlns="">
          <p:pic>
            <p:nvPicPr>
              <p:cNvPr id="81" name="墨迹 80"/>
            </p:nvPicPr>
            <p:blipFill>
              <a:blip r:embed="rId155"/>
            </p:blipFill>
            <p:spPr>
              <a:xfrm>
                <a:off x="1549400" y="5696585"/>
                <a:ext cx="6350" cy="29845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82" name="墨迹 81"/>
              <p14:cNvContentPartPr/>
              <p14:nvPr/>
            </p14:nvContentPartPr>
            <p14:xfrm>
              <a:off x="1619250" y="5652135"/>
              <a:ext cx="50800" cy="152400"/>
            </p14:xfrm>
          </p:contentPart>
        </mc:Choice>
        <mc:Fallback xmlns="">
          <p:pic>
            <p:nvPicPr>
              <p:cNvPr id="82" name="墨迹 81"/>
            </p:nvPicPr>
            <p:blipFill>
              <a:blip r:embed="rId157"/>
            </p:blipFill>
            <p:spPr>
              <a:xfrm>
                <a:off x="1619250" y="5652135"/>
                <a:ext cx="50800" cy="15240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83" name="墨迹 82"/>
              <p14:cNvContentPartPr/>
              <p14:nvPr/>
            </p14:nvContentPartPr>
            <p14:xfrm>
              <a:off x="1931035" y="5607685"/>
              <a:ext cx="127000" cy="349250"/>
            </p14:xfrm>
          </p:contentPart>
        </mc:Choice>
        <mc:Fallback xmlns="">
          <p:pic>
            <p:nvPicPr>
              <p:cNvPr id="83" name="墨迹 82"/>
            </p:nvPicPr>
            <p:blipFill>
              <a:blip r:embed="rId159"/>
            </p:blipFill>
            <p:spPr>
              <a:xfrm>
                <a:off x="1931035" y="5607685"/>
                <a:ext cx="127000" cy="349250"/>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4" name="墨迹 83"/>
              <p14:cNvContentPartPr/>
              <p14:nvPr/>
            </p14:nvContentPartPr>
            <p14:xfrm>
              <a:off x="2083435" y="5702935"/>
              <a:ext cx="152400" cy="133350"/>
            </p14:xfrm>
          </p:contentPart>
        </mc:Choice>
        <mc:Fallback xmlns="">
          <p:pic>
            <p:nvPicPr>
              <p:cNvPr id="84" name="墨迹 83"/>
            </p:nvPicPr>
            <p:blipFill>
              <a:blip r:embed="rId161"/>
            </p:blipFill>
            <p:spPr>
              <a:xfrm>
                <a:off x="2083435" y="5702935"/>
                <a:ext cx="152400" cy="13335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85" name="墨迹 84"/>
              <p14:cNvContentPartPr/>
              <p14:nvPr/>
            </p14:nvContentPartPr>
            <p14:xfrm>
              <a:off x="2261235" y="5633085"/>
              <a:ext cx="69850" cy="349250"/>
            </p14:xfrm>
          </p:contentPart>
        </mc:Choice>
        <mc:Fallback xmlns="">
          <p:pic>
            <p:nvPicPr>
              <p:cNvPr id="85" name="墨迹 84"/>
            </p:nvPicPr>
            <p:blipFill>
              <a:blip r:embed="rId163"/>
            </p:blipFill>
            <p:spPr>
              <a:xfrm>
                <a:off x="2261235" y="5633085"/>
                <a:ext cx="69850" cy="34925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86" name="墨迹 85"/>
              <p14:cNvContentPartPr/>
              <p14:nvPr/>
            </p14:nvContentPartPr>
            <p14:xfrm>
              <a:off x="2286635" y="5785485"/>
              <a:ext cx="69850" cy="203200"/>
            </p14:xfrm>
          </p:contentPart>
        </mc:Choice>
        <mc:Fallback xmlns="">
          <p:pic>
            <p:nvPicPr>
              <p:cNvPr id="86" name="墨迹 85"/>
            </p:nvPicPr>
            <p:blipFill>
              <a:blip r:embed="rId165"/>
            </p:blipFill>
            <p:spPr>
              <a:xfrm>
                <a:off x="2286635" y="5785485"/>
                <a:ext cx="69850" cy="20320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87" name="墨迹 86"/>
              <p14:cNvContentPartPr/>
              <p14:nvPr/>
            </p14:nvContentPartPr>
            <p14:xfrm>
              <a:off x="2566035" y="5594985"/>
              <a:ext cx="19050" cy="482600"/>
            </p14:xfrm>
          </p:contentPart>
        </mc:Choice>
        <mc:Fallback xmlns="">
          <p:pic>
            <p:nvPicPr>
              <p:cNvPr id="87" name="墨迹 86"/>
            </p:nvPicPr>
            <p:blipFill>
              <a:blip r:embed="rId167"/>
            </p:blipFill>
            <p:spPr>
              <a:xfrm>
                <a:off x="2566035" y="5594985"/>
                <a:ext cx="19050" cy="48260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88" name="墨迹 87"/>
              <p14:cNvContentPartPr/>
              <p14:nvPr/>
            </p14:nvContentPartPr>
            <p14:xfrm>
              <a:off x="2807335" y="5652135"/>
              <a:ext cx="133350" cy="254000"/>
            </p14:xfrm>
          </p:contentPart>
        </mc:Choice>
        <mc:Fallback xmlns="">
          <p:pic>
            <p:nvPicPr>
              <p:cNvPr id="88" name="墨迹 87"/>
            </p:nvPicPr>
            <p:blipFill>
              <a:blip r:embed="rId169"/>
            </p:blipFill>
            <p:spPr>
              <a:xfrm>
                <a:off x="2807335" y="5652135"/>
                <a:ext cx="133350" cy="254000"/>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89" name="墨迹 88"/>
              <p14:cNvContentPartPr/>
              <p14:nvPr/>
            </p14:nvContentPartPr>
            <p14:xfrm>
              <a:off x="2775585" y="5702935"/>
              <a:ext cx="152400" cy="215900"/>
            </p14:xfrm>
          </p:contentPart>
        </mc:Choice>
        <mc:Fallback xmlns="">
          <p:pic>
            <p:nvPicPr>
              <p:cNvPr id="89" name="墨迹 88"/>
            </p:nvPicPr>
            <p:blipFill>
              <a:blip r:embed="rId171"/>
            </p:blipFill>
            <p:spPr>
              <a:xfrm>
                <a:off x="2775585" y="5702935"/>
                <a:ext cx="152400" cy="215900"/>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90" name="墨迹 89"/>
              <p14:cNvContentPartPr/>
              <p14:nvPr/>
            </p14:nvContentPartPr>
            <p14:xfrm>
              <a:off x="3048635" y="5855335"/>
              <a:ext cx="6350" cy="360"/>
            </p14:xfrm>
          </p:contentPart>
        </mc:Choice>
        <mc:Fallback xmlns="">
          <p:pic>
            <p:nvPicPr>
              <p:cNvPr id="90" name="墨迹 89"/>
            </p:nvPicPr>
            <p:blipFill>
              <a:blip r:embed="rId173"/>
            </p:blipFill>
            <p:spPr>
              <a:xfrm>
                <a:off x="3048635" y="5855335"/>
                <a:ext cx="6350" cy="360"/>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91" name="墨迹 90"/>
              <p14:cNvContentPartPr/>
              <p14:nvPr/>
            </p14:nvContentPartPr>
            <p14:xfrm>
              <a:off x="2927985" y="5918835"/>
              <a:ext cx="133350" cy="146050"/>
            </p14:xfrm>
          </p:contentPart>
        </mc:Choice>
        <mc:Fallback xmlns="">
          <p:pic>
            <p:nvPicPr>
              <p:cNvPr id="91" name="墨迹 90"/>
            </p:nvPicPr>
            <p:blipFill>
              <a:blip r:embed="rId175"/>
            </p:blipFill>
            <p:spPr>
              <a:xfrm>
                <a:off x="2927985" y="5918835"/>
                <a:ext cx="133350" cy="146050"/>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92" name="墨迹 91"/>
              <p14:cNvContentPartPr/>
              <p14:nvPr/>
            </p14:nvContentPartPr>
            <p14:xfrm>
              <a:off x="2134235" y="5779135"/>
              <a:ext cx="171450" cy="63500"/>
            </p14:xfrm>
          </p:contentPart>
        </mc:Choice>
        <mc:Fallback xmlns="">
          <p:pic>
            <p:nvPicPr>
              <p:cNvPr id="92" name="墨迹 91"/>
            </p:nvPicPr>
            <p:blipFill>
              <a:blip r:embed="rId177"/>
            </p:blipFill>
            <p:spPr>
              <a:xfrm>
                <a:off x="2134235" y="5779135"/>
                <a:ext cx="171450" cy="63500"/>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93" name="墨迹 92"/>
              <p14:cNvContentPartPr/>
              <p14:nvPr/>
            </p14:nvContentPartPr>
            <p14:xfrm>
              <a:off x="2248535" y="5620385"/>
              <a:ext cx="114300" cy="266700"/>
            </p14:xfrm>
          </p:contentPart>
        </mc:Choice>
        <mc:Fallback xmlns="">
          <p:pic>
            <p:nvPicPr>
              <p:cNvPr id="93" name="墨迹 92"/>
            </p:nvPicPr>
            <p:blipFill>
              <a:blip r:embed="rId179"/>
            </p:blipFill>
            <p:spPr>
              <a:xfrm>
                <a:off x="2248535" y="5620385"/>
                <a:ext cx="114300" cy="266700"/>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94" name="墨迹 93"/>
              <p14:cNvContentPartPr/>
              <p14:nvPr/>
            </p14:nvContentPartPr>
            <p14:xfrm>
              <a:off x="3296285" y="5721985"/>
              <a:ext cx="63500" cy="139700"/>
            </p14:xfrm>
          </p:contentPart>
        </mc:Choice>
        <mc:Fallback xmlns="">
          <p:pic>
            <p:nvPicPr>
              <p:cNvPr id="94" name="墨迹 93"/>
            </p:nvPicPr>
            <p:blipFill>
              <a:blip r:embed="rId181"/>
            </p:blipFill>
            <p:spPr>
              <a:xfrm>
                <a:off x="3296285" y="5721985"/>
                <a:ext cx="63500" cy="139700"/>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95" name="墨迹 94"/>
              <p14:cNvContentPartPr/>
              <p14:nvPr/>
            </p14:nvContentPartPr>
            <p14:xfrm>
              <a:off x="3359785" y="5721985"/>
              <a:ext cx="12700" cy="360"/>
            </p14:xfrm>
          </p:contentPart>
        </mc:Choice>
        <mc:Fallback xmlns="">
          <p:pic>
            <p:nvPicPr>
              <p:cNvPr id="95" name="墨迹 94"/>
            </p:nvPicPr>
            <p:blipFill>
              <a:blip r:embed="rId183"/>
            </p:blipFill>
            <p:spPr>
              <a:xfrm>
                <a:off x="3359785" y="5721985"/>
                <a:ext cx="12700" cy="360"/>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96" name="墨迹 95"/>
              <p14:cNvContentPartPr/>
              <p14:nvPr/>
            </p14:nvContentPartPr>
            <p14:xfrm>
              <a:off x="3321685" y="5677535"/>
              <a:ext cx="44450" cy="171450"/>
            </p14:xfrm>
          </p:contentPart>
        </mc:Choice>
        <mc:Fallback xmlns="">
          <p:pic>
            <p:nvPicPr>
              <p:cNvPr id="96" name="墨迹 95"/>
            </p:nvPicPr>
            <p:blipFill>
              <a:blip r:embed="rId185"/>
            </p:blipFill>
            <p:spPr>
              <a:xfrm>
                <a:off x="3321685" y="5677535"/>
                <a:ext cx="44450" cy="171450"/>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97" name="墨迹 96"/>
              <p14:cNvContentPartPr/>
              <p14:nvPr/>
            </p14:nvContentPartPr>
            <p14:xfrm>
              <a:off x="3194685" y="5658485"/>
              <a:ext cx="107950" cy="158750"/>
            </p14:xfrm>
          </p:contentPart>
        </mc:Choice>
        <mc:Fallback xmlns="">
          <p:pic>
            <p:nvPicPr>
              <p:cNvPr id="97" name="墨迹 96"/>
            </p:nvPicPr>
            <p:blipFill>
              <a:blip r:embed="rId187"/>
            </p:blipFill>
            <p:spPr>
              <a:xfrm>
                <a:off x="3194685" y="5658485"/>
                <a:ext cx="107950" cy="158750"/>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98" name="墨迹 97"/>
              <p14:cNvContentPartPr/>
              <p14:nvPr/>
            </p14:nvContentPartPr>
            <p14:xfrm>
              <a:off x="3321685" y="5779135"/>
              <a:ext cx="44450" cy="266700"/>
            </p14:xfrm>
          </p:contentPart>
        </mc:Choice>
        <mc:Fallback xmlns="">
          <p:pic>
            <p:nvPicPr>
              <p:cNvPr id="98" name="墨迹 97"/>
            </p:nvPicPr>
            <p:blipFill>
              <a:blip r:embed="rId189"/>
            </p:blipFill>
            <p:spPr>
              <a:xfrm>
                <a:off x="3321685" y="5779135"/>
                <a:ext cx="44450" cy="266700"/>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99" name="墨迹 98"/>
              <p14:cNvContentPartPr/>
              <p14:nvPr/>
            </p14:nvContentPartPr>
            <p14:xfrm>
              <a:off x="3035935" y="5829935"/>
              <a:ext cx="6350" cy="38100"/>
            </p14:xfrm>
          </p:contentPart>
        </mc:Choice>
        <mc:Fallback xmlns="">
          <p:pic>
            <p:nvPicPr>
              <p:cNvPr id="99" name="墨迹 98"/>
            </p:nvPicPr>
            <p:blipFill>
              <a:blip r:embed="rId191"/>
            </p:blipFill>
            <p:spPr>
              <a:xfrm>
                <a:off x="3035935" y="5829935"/>
                <a:ext cx="6350" cy="38100"/>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00" name="墨迹 99"/>
              <p14:cNvContentPartPr/>
              <p14:nvPr/>
            </p14:nvContentPartPr>
            <p14:xfrm>
              <a:off x="3004185" y="5918835"/>
              <a:ext cx="50800" cy="50800"/>
            </p14:xfrm>
          </p:contentPart>
        </mc:Choice>
        <mc:Fallback xmlns="">
          <p:pic>
            <p:nvPicPr>
              <p:cNvPr id="100" name="墨迹 99"/>
            </p:nvPicPr>
            <p:blipFill>
              <a:blip r:embed="rId193"/>
            </p:blipFill>
            <p:spPr>
              <a:xfrm>
                <a:off x="3004185" y="5918835"/>
                <a:ext cx="50800" cy="50800"/>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01" name="墨迹 100"/>
              <p14:cNvContentPartPr/>
              <p14:nvPr/>
            </p14:nvContentPartPr>
            <p14:xfrm>
              <a:off x="3048635" y="5766435"/>
              <a:ext cx="19050" cy="69850"/>
            </p14:xfrm>
          </p:contentPart>
        </mc:Choice>
        <mc:Fallback xmlns="">
          <p:pic>
            <p:nvPicPr>
              <p:cNvPr id="101" name="墨迹 100"/>
            </p:nvPicPr>
            <p:blipFill>
              <a:blip r:embed="rId195"/>
            </p:blipFill>
            <p:spPr>
              <a:xfrm>
                <a:off x="3048635" y="5766435"/>
                <a:ext cx="19050" cy="69850"/>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02" name="墨迹 101"/>
              <p14:cNvContentPartPr/>
              <p14:nvPr/>
            </p14:nvContentPartPr>
            <p14:xfrm>
              <a:off x="3016885" y="5798185"/>
              <a:ext cx="38100" cy="25400"/>
            </p14:xfrm>
          </p:contentPart>
        </mc:Choice>
        <mc:Fallback xmlns="">
          <p:pic>
            <p:nvPicPr>
              <p:cNvPr id="102" name="墨迹 101"/>
            </p:nvPicPr>
            <p:blipFill>
              <a:blip r:embed="rId197"/>
            </p:blipFill>
            <p:spPr>
              <a:xfrm>
                <a:off x="3016885" y="5798185"/>
                <a:ext cx="38100" cy="25400"/>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03" name="墨迹 102"/>
              <p14:cNvContentPartPr/>
              <p14:nvPr/>
            </p14:nvContentPartPr>
            <p14:xfrm>
              <a:off x="3448685" y="5861685"/>
              <a:ext cx="95885" cy="133350"/>
            </p14:xfrm>
          </p:contentPart>
        </mc:Choice>
        <mc:Fallback xmlns="">
          <p:pic>
            <p:nvPicPr>
              <p:cNvPr id="103" name="墨迹 102"/>
            </p:nvPicPr>
            <p:blipFill>
              <a:blip r:embed="rId199"/>
            </p:blipFill>
            <p:spPr>
              <a:xfrm>
                <a:off x="3448685" y="5861685"/>
                <a:ext cx="95885" cy="133350"/>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04" name="墨迹 103"/>
              <p14:cNvContentPartPr/>
              <p14:nvPr/>
            </p14:nvContentPartPr>
            <p14:xfrm>
              <a:off x="3595370" y="5975985"/>
              <a:ext cx="82550" cy="88900"/>
            </p14:xfrm>
          </p:contentPart>
        </mc:Choice>
        <mc:Fallback xmlns="">
          <p:pic>
            <p:nvPicPr>
              <p:cNvPr id="104" name="墨迹 103"/>
            </p:nvPicPr>
            <p:blipFill>
              <a:blip r:embed="rId201"/>
            </p:blipFill>
            <p:spPr>
              <a:xfrm>
                <a:off x="3595370" y="5975985"/>
                <a:ext cx="82550" cy="88900"/>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05" name="墨迹 104"/>
              <p14:cNvContentPartPr/>
              <p14:nvPr/>
            </p14:nvContentPartPr>
            <p14:xfrm>
              <a:off x="3741420" y="5753735"/>
              <a:ext cx="120650" cy="114300"/>
            </p14:xfrm>
          </p:contentPart>
        </mc:Choice>
        <mc:Fallback xmlns="">
          <p:pic>
            <p:nvPicPr>
              <p:cNvPr id="105" name="墨迹 104"/>
            </p:nvPicPr>
            <p:blipFill>
              <a:blip r:embed="rId203"/>
            </p:blipFill>
            <p:spPr>
              <a:xfrm>
                <a:off x="3741420" y="5753735"/>
                <a:ext cx="120650" cy="114300"/>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06" name="墨迹 105"/>
              <p14:cNvContentPartPr/>
              <p14:nvPr/>
            </p14:nvContentPartPr>
            <p14:xfrm>
              <a:off x="3836670" y="5766435"/>
              <a:ext cx="76200" cy="209550"/>
            </p14:xfrm>
          </p:contentPart>
        </mc:Choice>
        <mc:Fallback xmlns="">
          <p:pic>
            <p:nvPicPr>
              <p:cNvPr id="106" name="墨迹 105"/>
            </p:nvPicPr>
            <p:blipFill>
              <a:blip r:embed="rId205"/>
            </p:blipFill>
            <p:spPr>
              <a:xfrm>
                <a:off x="3836670" y="5766435"/>
                <a:ext cx="76200" cy="209550"/>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07" name="墨迹 106"/>
              <p14:cNvContentPartPr/>
              <p14:nvPr/>
            </p14:nvContentPartPr>
            <p14:xfrm>
              <a:off x="3982720" y="5868035"/>
              <a:ext cx="133350" cy="69850"/>
            </p14:xfrm>
          </p:contentPart>
        </mc:Choice>
        <mc:Fallback xmlns="">
          <p:pic>
            <p:nvPicPr>
              <p:cNvPr id="107" name="墨迹 106"/>
            </p:nvPicPr>
            <p:blipFill>
              <a:blip r:embed="rId207"/>
            </p:blipFill>
            <p:spPr>
              <a:xfrm>
                <a:off x="3982720" y="5868035"/>
                <a:ext cx="133350" cy="69850"/>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108" name="墨迹 107"/>
              <p14:cNvContentPartPr/>
              <p14:nvPr/>
            </p14:nvContentPartPr>
            <p14:xfrm>
              <a:off x="4020820" y="5868035"/>
              <a:ext cx="12700" cy="165100"/>
            </p14:xfrm>
          </p:contentPart>
        </mc:Choice>
        <mc:Fallback xmlns="">
          <p:pic>
            <p:nvPicPr>
              <p:cNvPr id="108" name="墨迹 107"/>
            </p:nvPicPr>
            <p:blipFill>
              <a:blip r:embed="rId209"/>
            </p:blipFill>
            <p:spPr>
              <a:xfrm>
                <a:off x="4020820" y="5868035"/>
                <a:ext cx="12700" cy="165100"/>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109" name="墨迹 108"/>
              <p14:cNvContentPartPr/>
              <p14:nvPr/>
            </p14:nvContentPartPr>
            <p14:xfrm>
              <a:off x="4097020" y="5569585"/>
              <a:ext cx="260350" cy="558800"/>
            </p14:xfrm>
          </p:contentPart>
        </mc:Choice>
        <mc:Fallback xmlns="">
          <p:pic>
            <p:nvPicPr>
              <p:cNvPr id="109" name="墨迹 108"/>
            </p:nvPicPr>
            <p:blipFill>
              <a:blip r:embed="rId211"/>
            </p:blipFill>
            <p:spPr>
              <a:xfrm>
                <a:off x="4097020" y="5569585"/>
                <a:ext cx="260350" cy="558800"/>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110" name="墨迹 109"/>
              <p14:cNvContentPartPr/>
              <p14:nvPr/>
            </p14:nvContentPartPr>
            <p14:xfrm>
              <a:off x="2235835" y="5779135"/>
              <a:ext cx="360" cy="57150"/>
            </p14:xfrm>
          </p:contentPart>
        </mc:Choice>
        <mc:Fallback xmlns="">
          <p:pic>
            <p:nvPicPr>
              <p:cNvPr id="110" name="墨迹 109"/>
            </p:nvPicPr>
            <p:blipFill>
              <a:blip r:embed="rId213"/>
            </p:blipFill>
            <p:spPr>
              <a:xfrm>
                <a:off x="2235835" y="5779135"/>
                <a:ext cx="360" cy="57150"/>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111" name="墨迹 110"/>
              <p14:cNvContentPartPr/>
              <p14:nvPr/>
            </p14:nvContentPartPr>
            <p14:xfrm>
              <a:off x="5551805" y="4642485"/>
              <a:ext cx="171450" cy="215900"/>
            </p14:xfrm>
          </p:contentPart>
        </mc:Choice>
        <mc:Fallback xmlns="">
          <p:pic>
            <p:nvPicPr>
              <p:cNvPr id="111" name="墨迹 110"/>
            </p:nvPicPr>
            <p:blipFill>
              <a:blip r:embed="rId215"/>
            </p:blipFill>
            <p:spPr>
              <a:xfrm>
                <a:off x="5551805" y="4642485"/>
                <a:ext cx="171450" cy="215900"/>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112" name="墨迹 111"/>
              <p14:cNvContentPartPr/>
              <p14:nvPr/>
            </p14:nvContentPartPr>
            <p14:xfrm>
              <a:off x="5532755" y="4705985"/>
              <a:ext cx="88900" cy="292100"/>
            </p14:xfrm>
          </p:contentPart>
        </mc:Choice>
        <mc:Fallback xmlns="">
          <p:pic>
            <p:nvPicPr>
              <p:cNvPr id="112" name="墨迹 111"/>
            </p:nvPicPr>
            <p:blipFill>
              <a:blip r:embed="rId217"/>
            </p:blipFill>
            <p:spPr>
              <a:xfrm>
                <a:off x="5532755" y="4705985"/>
                <a:ext cx="88900" cy="292100"/>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13" name="墨迹 112"/>
              <p14:cNvContentPartPr/>
              <p14:nvPr/>
            </p14:nvContentPartPr>
            <p14:xfrm>
              <a:off x="5799455" y="4604385"/>
              <a:ext cx="266700" cy="342900"/>
            </p14:xfrm>
          </p:contentPart>
        </mc:Choice>
        <mc:Fallback xmlns="">
          <p:pic>
            <p:nvPicPr>
              <p:cNvPr id="113" name="墨迹 112"/>
            </p:nvPicPr>
            <p:blipFill>
              <a:blip r:embed="rId219"/>
            </p:blipFill>
            <p:spPr>
              <a:xfrm>
                <a:off x="5799455" y="4604385"/>
                <a:ext cx="266700" cy="342900"/>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14" name="墨迹 113"/>
              <p14:cNvContentPartPr/>
              <p14:nvPr/>
            </p14:nvContentPartPr>
            <p14:xfrm>
              <a:off x="5958205" y="4871085"/>
              <a:ext cx="228600" cy="127000"/>
            </p14:xfrm>
          </p:contentPart>
        </mc:Choice>
        <mc:Fallback xmlns="">
          <p:pic>
            <p:nvPicPr>
              <p:cNvPr id="114" name="墨迹 113"/>
            </p:nvPicPr>
            <p:blipFill>
              <a:blip r:embed="rId221"/>
            </p:blipFill>
            <p:spPr>
              <a:xfrm>
                <a:off x="5958205" y="4871085"/>
                <a:ext cx="228600" cy="127000"/>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15" name="墨迹 114"/>
              <p14:cNvContentPartPr/>
              <p14:nvPr/>
            </p14:nvContentPartPr>
            <p14:xfrm>
              <a:off x="6339205" y="4547235"/>
              <a:ext cx="120650" cy="19050"/>
            </p14:xfrm>
          </p:contentPart>
        </mc:Choice>
        <mc:Fallback xmlns="">
          <p:pic>
            <p:nvPicPr>
              <p:cNvPr id="115" name="墨迹 114"/>
            </p:nvPicPr>
            <p:blipFill>
              <a:blip r:embed="rId223"/>
            </p:blipFill>
            <p:spPr>
              <a:xfrm>
                <a:off x="6339205" y="4547235"/>
                <a:ext cx="120650" cy="19050"/>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16" name="墨迹 115"/>
              <p14:cNvContentPartPr/>
              <p14:nvPr/>
            </p14:nvContentPartPr>
            <p14:xfrm>
              <a:off x="6294755" y="4528185"/>
              <a:ext cx="101600" cy="177800"/>
            </p14:xfrm>
          </p:contentPart>
        </mc:Choice>
        <mc:Fallback xmlns="">
          <p:pic>
            <p:nvPicPr>
              <p:cNvPr id="116" name="墨迹 115"/>
            </p:nvPicPr>
            <p:blipFill>
              <a:blip r:embed="rId225"/>
            </p:blipFill>
            <p:spPr>
              <a:xfrm>
                <a:off x="6294755" y="4528185"/>
                <a:ext cx="101600" cy="177800"/>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117" name="墨迹 116"/>
              <p14:cNvContentPartPr/>
              <p14:nvPr/>
            </p14:nvContentPartPr>
            <p14:xfrm>
              <a:off x="6402705" y="4686935"/>
              <a:ext cx="38100" cy="6350"/>
            </p14:xfrm>
          </p:contentPart>
        </mc:Choice>
        <mc:Fallback xmlns="">
          <p:pic>
            <p:nvPicPr>
              <p:cNvPr id="117" name="墨迹 116"/>
            </p:nvPicPr>
            <p:blipFill>
              <a:blip r:embed="rId227"/>
            </p:blipFill>
            <p:spPr>
              <a:xfrm>
                <a:off x="6402705" y="4686935"/>
                <a:ext cx="38100" cy="6350"/>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118" name="墨迹 117"/>
              <p14:cNvContentPartPr/>
              <p14:nvPr/>
            </p14:nvContentPartPr>
            <p14:xfrm>
              <a:off x="6294755" y="4769485"/>
              <a:ext cx="317500" cy="120650"/>
            </p14:xfrm>
          </p:contentPart>
        </mc:Choice>
        <mc:Fallback xmlns="">
          <p:pic>
            <p:nvPicPr>
              <p:cNvPr id="118" name="墨迹 117"/>
            </p:nvPicPr>
            <p:blipFill>
              <a:blip r:embed="rId229"/>
            </p:blipFill>
            <p:spPr>
              <a:xfrm>
                <a:off x="6294755" y="4769485"/>
                <a:ext cx="317500" cy="120650"/>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119" name="墨迹 118"/>
              <p14:cNvContentPartPr/>
              <p14:nvPr/>
            </p14:nvContentPartPr>
            <p14:xfrm>
              <a:off x="5234305" y="5512435"/>
              <a:ext cx="393700" cy="184150"/>
            </p14:xfrm>
          </p:contentPart>
        </mc:Choice>
        <mc:Fallback xmlns="">
          <p:pic>
            <p:nvPicPr>
              <p:cNvPr id="119" name="墨迹 118"/>
            </p:nvPicPr>
            <p:blipFill>
              <a:blip r:embed="rId231"/>
            </p:blipFill>
            <p:spPr>
              <a:xfrm>
                <a:off x="5234305" y="5512435"/>
                <a:ext cx="393700" cy="184150"/>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120" name="墨迹 119"/>
              <p14:cNvContentPartPr/>
              <p14:nvPr/>
            </p14:nvContentPartPr>
            <p14:xfrm>
              <a:off x="5488305" y="5569585"/>
              <a:ext cx="165100" cy="133350"/>
            </p14:xfrm>
          </p:contentPart>
        </mc:Choice>
        <mc:Fallback xmlns="">
          <p:pic>
            <p:nvPicPr>
              <p:cNvPr id="120" name="墨迹 119"/>
            </p:nvPicPr>
            <p:blipFill>
              <a:blip r:embed="rId233"/>
            </p:blipFill>
            <p:spPr>
              <a:xfrm>
                <a:off x="5488305" y="5569585"/>
                <a:ext cx="165100" cy="133350"/>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121" name="墨迹 120"/>
              <p14:cNvContentPartPr/>
              <p14:nvPr/>
            </p14:nvContentPartPr>
            <p14:xfrm>
              <a:off x="5685155" y="5563235"/>
              <a:ext cx="19050" cy="50800"/>
            </p14:xfrm>
          </p:contentPart>
        </mc:Choice>
        <mc:Fallback xmlns="">
          <p:pic>
            <p:nvPicPr>
              <p:cNvPr id="121" name="墨迹 120"/>
            </p:nvPicPr>
            <p:blipFill>
              <a:blip r:embed="rId235"/>
            </p:blipFill>
            <p:spPr>
              <a:xfrm>
                <a:off x="5685155" y="5563235"/>
                <a:ext cx="19050" cy="50800"/>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122" name="墨迹 121"/>
              <p14:cNvContentPartPr/>
              <p14:nvPr/>
            </p14:nvContentPartPr>
            <p14:xfrm>
              <a:off x="5729605" y="5487035"/>
              <a:ext cx="177800" cy="31750"/>
            </p14:xfrm>
          </p:contentPart>
        </mc:Choice>
        <mc:Fallback xmlns="">
          <p:pic>
            <p:nvPicPr>
              <p:cNvPr id="122" name="墨迹 121"/>
            </p:nvPicPr>
            <p:blipFill>
              <a:blip r:embed="rId237"/>
            </p:blipFill>
            <p:spPr>
              <a:xfrm>
                <a:off x="5729605" y="5487035"/>
                <a:ext cx="177800" cy="31750"/>
              </a:xfrm>
              <a:prstGeom prst="rect"/>
            </p:spPr>
          </p:pic>
        </mc:Fallback>
      </mc:AlternateContent>
      <mc:AlternateContent xmlns:mc="http://schemas.openxmlformats.org/markup-compatibility/2006" xmlns:p14="http://schemas.microsoft.com/office/powerpoint/2010/main">
        <mc:Choice Requires="p14">
          <p:contentPart r:id="rId238" p14:bwMode="auto">
            <p14:nvContentPartPr>
              <p14:cNvPr id="123" name="墨迹 122"/>
              <p14:cNvContentPartPr/>
              <p14:nvPr/>
            </p14:nvContentPartPr>
            <p14:xfrm>
              <a:off x="5748655" y="5512435"/>
              <a:ext cx="247650" cy="228600"/>
            </p14:xfrm>
          </p:contentPart>
        </mc:Choice>
        <mc:Fallback xmlns="">
          <p:pic>
            <p:nvPicPr>
              <p:cNvPr id="123" name="墨迹 122"/>
            </p:nvPicPr>
            <p:blipFill>
              <a:blip r:embed="rId239"/>
            </p:blipFill>
            <p:spPr>
              <a:xfrm>
                <a:off x="5748655" y="5512435"/>
                <a:ext cx="247650" cy="228600"/>
              </a:xfrm>
              <a:prstGeom prst="rect"/>
            </p:spPr>
          </p:pic>
        </mc:Fallback>
      </mc:AlternateContent>
      <mc:AlternateContent xmlns:mc="http://schemas.openxmlformats.org/markup-compatibility/2006" xmlns:p14="http://schemas.microsoft.com/office/powerpoint/2010/main">
        <mc:Choice Requires="p14">
          <p:contentPart r:id="rId240" p14:bwMode="auto">
            <p14:nvContentPartPr>
              <p14:cNvPr id="124" name="墨迹 123"/>
              <p14:cNvContentPartPr/>
              <p14:nvPr/>
            </p14:nvContentPartPr>
            <p14:xfrm>
              <a:off x="5977255" y="5417185"/>
              <a:ext cx="82550" cy="76200"/>
            </p14:xfrm>
          </p:contentPart>
        </mc:Choice>
        <mc:Fallback xmlns="">
          <p:pic>
            <p:nvPicPr>
              <p:cNvPr id="124" name="墨迹 123"/>
            </p:nvPicPr>
            <p:blipFill>
              <a:blip r:embed="rId241"/>
            </p:blipFill>
            <p:spPr>
              <a:xfrm>
                <a:off x="5977255" y="5417185"/>
                <a:ext cx="82550" cy="76200"/>
              </a:xfrm>
              <a:prstGeom prst="rect"/>
            </p:spPr>
          </p:pic>
        </mc:Fallback>
      </mc:AlternateContent>
      <mc:AlternateContent xmlns:mc="http://schemas.openxmlformats.org/markup-compatibility/2006" xmlns:p14="http://schemas.microsoft.com/office/powerpoint/2010/main">
        <mc:Choice Requires="p14">
          <p:contentPart r:id="rId242" p14:bwMode="auto">
            <p14:nvContentPartPr>
              <p14:cNvPr id="125" name="墨迹 124"/>
              <p14:cNvContentPartPr/>
              <p14:nvPr/>
            </p14:nvContentPartPr>
            <p14:xfrm>
              <a:off x="6028055" y="5372735"/>
              <a:ext cx="165100" cy="266700"/>
            </p14:xfrm>
          </p:contentPart>
        </mc:Choice>
        <mc:Fallback xmlns="">
          <p:pic>
            <p:nvPicPr>
              <p:cNvPr id="125" name="墨迹 124"/>
            </p:nvPicPr>
            <p:blipFill>
              <a:blip r:embed="rId243"/>
            </p:blipFill>
            <p:spPr>
              <a:xfrm>
                <a:off x="6028055" y="5372735"/>
                <a:ext cx="165100" cy="266700"/>
              </a:xfrm>
              <a:prstGeom prst="rect"/>
            </p:spPr>
          </p:pic>
        </mc:Fallback>
      </mc:AlternateContent>
      <mc:AlternateContent xmlns:mc="http://schemas.openxmlformats.org/markup-compatibility/2006" xmlns:p14="http://schemas.microsoft.com/office/powerpoint/2010/main">
        <mc:Choice Requires="p14">
          <p:contentPart r:id="rId244" p14:bwMode="auto">
            <p14:nvContentPartPr>
              <p14:cNvPr id="126" name="墨迹 125"/>
              <p14:cNvContentPartPr/>
              <p14:nvPr/>
            </p14:nvContentPartPr>
            <p14:xfrm>
              <a:off x="6078855" y="5550535"/>
              <a:ext cx="266700" cy="254000"/>
            </p14:xfrm>
          </p:contentPart>
        </mc:Choice>
        <mc:Fallback xmlns="">
          <p:pic>
            <p:nvPicPr>
              <p:cNvPr id="126" name="墨迹 125"/>
            </p:nvPicPr>
            <p:blipFill>
              <a:blip r:embed="rId245"/>
            </p:blipFill>
            <p:spPr>
              <a:xfrm>
                <a:off x="6078855" y="5550535"/>
                <a:ext cx="266700" cy="254000"/>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127" name="墨迹 126"/>
              <p14:cNvContentPartPr/>
              <p14:nvPr/>
            </p14:nvContentPartPr>
            <p14:xfrm>
              <a:off x="6415405" y="5360035"/>
              <a:ext cx="165100" cy="6350"/>
            </p14:xfrm>
          </p:contentPart>
        </mc:Choice>
        <mc:Fallback xmlns="">
          <p:pic>
            <p:nvPicPr>
              <p:cNvPr id="127" name="墨迹 126"/>
            </p:nvPicPr>
            <p:blipFill>
              <a:blip r:embed="rId247"/>
            </p:blipFill>
            <p:spPr>
              <a:xfrm>
                <a:off x="6415405" y="5360035"/>
                <a:ext cx="165100" cy="6350"/>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128" name="墨迹 127"/>
              <p14:cNvContentPartPr/>
              <p14:nvPr/>
            </p14:nvContentPartPr>
            <p14:xfrm>
              <a:off x="6390005" y="5309235"/>
              <a:ext cx="82550" cy="184150"/>
            </p14:xfrm>
          </p:contentPart>
        </mc:Choice>
        <mc:Fallback xmlns="">
          <p:pic>
            <p:nvPicPr>
              <p:cNvPr id="128" name="墨迹 127"/>
            </p:nvPicPr>
            <p:blipFill>
              <a:blip r:embed="rId249"/>
            </p:blipFill>
            <p:spPr>
              <a:xfrm>
                <a:off x="6390005" y="5309235"/>
                <a:ext cx="82550" cy="184150"/>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129" name="墨迹 128"/>
              <p14:cNvContentPartPr/>
              <p14:nvPr/>
            </p14:nvContentPartPr>
            <p14:xfrm>
              <a:off x="6421755" y="5474335"/>
              <a:ext cx="107950" cy="12700"/>
            </p14:xfrm>
          </p:contentPart>
        </mc:Choice>
        <mc:Fallback xmlns="">
          <p:pic>
            <p:nvPicPr>
              <p:cNvPr id="129" name="墨迹 128"/>
            </p:nvPicPr>
            <p:blipFill>
              <a:blip r:embed="rId251"/>
            </p:blipFill>
            <p:spPr>
              <a:xfrm>
                <a:off x="6421755" y="5474335"/>
                <a:ext cx="107950" cy="12700"/>
              </a:xfrm>
              <a:prstGeom prst="rect"/>
            </p:spPr>
          </p:pic>
        </mc:Fallback>
      </mc:AlternateContent>
      <mc:AlternateContent xmlns:mc="http://schemas.openxmlformats.org/markup-compatibility/2006" xmlns:p14="http://schemas.microsoft.com/office/powerpoint/2010/main">
        <mc:Choice Requires="p14">
          <p:contentPart r:id="rId252" p14:bwMode="auto">
            <p14:nvContentPartPr>
              <p14:cNvPr id="130" name="墨迹 129"/>
              <p14:cNvContentPartPr/>
              <p14:nvPr/>
            </p14:nvContentPartPr>
            <p14:xfrm>
              <a:off x="6377305" y="5544185"/>
              <a:ext cx="266700" cy="196850"/>
            </p14:xfrm>
          </p:contentPart>
        </mc:Choice>
        <mc:Fallback xmlns="">
          <p:pic>
            <p:nvPicPr>
              <p:cNvPr id="130" name="墨迹 129"/>
            </p:nvPicPr>
            <p:blipFill>
              <a:blip r:embed="rId253"/>
            </p:blipFill>
            <p:spPr>
              <a:xfrm>
                <a:off x="6377305" y="5544185"/>
                <a:ext cx="266700" cy="196850"/>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131" name="墨迹 130"/>
              <p14:cNvContentPartPr/>
              <p14:nvPr/>
            </p14:nvContentPartPr>
            <p14:xfrm>
              <a:off x="2902585" y="812800"/>
              <a:ext cx="38100" cy="412750"/>
            </p14:xfrm>
          </p:contentPart>
        </mc:Choice>
        <mc:Fallback xmlns="">
          <p:pic>
            <p:nvPicPr>
              <p:cNvPr id="131" name="墨迹 130"/>
            </p:nvPicPr>
            <p:blipFill>
              <a:blip r:embed="rId255"/>
            </p:blipFill>
            <p:spPr>
              <a:xfrm>
                <a:off x="2902585" y="812800"/>
                <a:ext cx="38100" cy="412750"/>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132" name="墨迹 131"/>
              <p14:cNvContentPartPr/>
              <p14:nvPr/>
            </p14:nvContentPartPr>
            <p14:xfrm>
              <a:off x="2959735" y="692150"/>
              <a:ext cx="203200" cy="196850"/>
            </p14:xfrm>
          </p:contentPart>
        </mc:Choice>
        <mc:Fallback xmlns="">
          <p:pic>
            <p:nvPicPr>
              <p:cNvPr id="132" name="墨迹 131"/>
            </p:nvPicPr>
            <p:blipFill>
              <a:blip r:embed="rId257"/>
            </p:blipFill>
            <p:spPr>
              <a:xfrm>
                <a:off x="2959735" y="692150"/>
                <a:ext cx="203200" cy="196850"/>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133" name="墨迹 132"/>
              <p14:cNvContentPartPr/>
              <p14:nvPr/>
            </p14:nvContentPartPr>
            <p14:xfrm>
              <a:off x="3474085" y="628650"/>
              <a:ext cx="203835" cy="711200"/>
            </p14:xfrm>
          </p:contentPart>
        </mc:Choice>
        <mc:Fallback xmlns="">
          <p:pic>
            <p:nvPicPr>
              <p:cNvPr id="133" name="墨迹 132"/>
            </p:nvPicPr>
            <p:blipFill>
              <a:blip r:embed="rId259"/>
            </p:blipFill>
            <p:spPr>
              <a:xfrm>
                <a:off x="3474085" y="628650"/>
                <a:ext cx="203835" cy="711200"/>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134" name="墨迹 133"/>
              <p14:cNvContentPartPr/>
              <p14:nvPr/>
            </p14:nvContentPartPr>
            <p14:xfrm>
              <a:off x="3696970" y="895350"/>
              <a:ext cx="171450" cy="120650"/>
            </p14:xfrm>
          </p:contentPart>
        </mc:Choice>
        <mc:Fallback xmlns="">
          <p:pic>
            <p:nvPicPr>
              <p:cNvPr id="134" name="墨迹 133"/>
            </p:nvPicPr>
            <p:blipFill>
              <a:blip r:embed="rId261"/>
            </p:blipFill>
            <p:spPr>
              <a:xfrm>
                <a:off x="3696970" y="895350"/>
                <a:ext cx="171450" cy="120650"/>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135" name="墨迹 134"/>
              <p14:cNvContentPartPr/>
              <p14:nvPr/>
            </p14:nvContentPartPr>
            <p14:xfrm>
              <a:off x="3843020" y="895350"/>
              <a:ext cx="114300" cy="361950"/>
            </p14:xfrm>
          </p:contentPart>
        </mc:Choice>
        <mc:Fallback xmlns="">
          <p:pic>
            <p:nvPicPr>
              <p:cNvPr id="135" name="墨迹 134"/>
            </p:nvPicPr>
            <p:blipFill>
              <a:blip r:embed="rId263"/>
            </p:blipFill>
            <p:spPr>
              <a:xfrm>
                <a:off x="3843020" y="895350"/>
                <a:ext cx="114300" cy="361950"/>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136" name="墨迹 135"/>
              <p14:cNvContentPartPr/>
              <p14:nvPr/>
            </p14:nvContentPartPr>
            <p14:xfrm>
              <a:off x="4160520" y="749300"/>
              <a:ext cx="25400" cy="584200"/>
            </p14:xfrm>
          </p:contentPart>
        </mc:Choice>
        <mc:Fallback xmlns="">
          <p:pic>
            <p:nvPicPr>
              <p:cNvPr id="136" name="墨迹 135"/>
            </p:nvPicPr>
            <p:blipFill>
              <a:blip r:embed="rId265"/>
            </p:blipFill>
            <p:spPr>
              <a:xfrm>
                <a:off x="4160520" y="749300"/>
                <a:ext cx="25400" cy="584200"/>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137" name="墨迹 136"/>
              <p14:cNvContentPartPr/>
              <p14:nvPr/>
            </p14:nvContentPartPr>
            <p14:xfrm>
              <a:off x="4319270" y="1041400"/>
              <a:ext cx="215900" cy="215900"/>
            </p14:xfrm>
          </p:contentPart>
        </mc:Choice>
        <mc:Fallback xmlns="">
          <p:pic>
            <p:nvPicPr>
              <p:cNvPr id="137" name="墨迹 136"/>
            </p:nvPicPr>
            <p:blipFill>
              <a:blip r:embed="rId267"/>
            </p:blipFill>
            <p:spPr>
              <a:xfrm>
                <a:off x="4319270" y="1041400"/>
                <a:ext cx="215900" cy="215900"/>
              </a:xfrm>
              <a:prstGeom prst="rect"/>
            </p:spPr>
          </p:pic>
        </mc:Fallback>
      </mc:AlternateContent>
      <mc:AlternateContent xmlns:mc="http://schemas.openxmlformats.org/markup-compatibility/2006" xmlns:p14="http://schemas.microsoft.com/office/powerpoint/2010/main">
        <mc:Choice Requires="p14">
          <p:contentPart r:id="rId268" p14:bwMode="auto">
            <p14:nvContentPartPr>
              <p14:cNvPr id="138" name="墨迹 137"/>
              <p14:cNvContentPartPr/>
              <p14:nvPr/>
            </p14:nvContentPartPr>
            <p14:xfrm>
              <a:off x="4382770" y="1035050"/>
              <a:ext cx="146050" cy="203200"/>
            </p14:xfrm>
          </p:contentPart>
        </mc:Choice>
        <mc:Fallback xmlns="">
          <p:pic>
            <p:nvPicPr>
              <p:cNvPr id="138" name="墨迹 137"/>
            </p:nvPicPr>
            <p:blipFill>
              <a:blip r:embed="rId269"/>
            </p:blipFill>
            <p:spPr>
              <a:xfrm>
                <a:off x="4382770" y="1035050"/>
                <a:ext cx="146050" cy="203200"/>
              </a:xfrm>
              <a:prstGeom prst="rect"/>
            </p:spPr>
          </p:pic>
        </mc:Fallback>
      </mc:AlternateContent>
      <mc:AlternateContent xmlns:mc="http://schemas.openxmlformats.org/markup-compatibility/2006" xmlns:p14="http://schemas.microsoft.com/office/powerpoint/2010/main">
        <mc:Choice Requires="p14">
          <p:contentPart r:id="rId270" p14:bwMode="auto">
            <p14:nvContentPartPr>
              <p14:cNvPr id="139" name="墨迹 138"/>
              <p14:cNvContentPartPr/>
              <p14:nvPr/>
            </p14:nvContentPartPr>
            <p14:xfrm>
              <a:off x="4605020" y="781050"/>
              <a:ext cx="139700" cy="679450"/>
            </p14:xfrm>
          </p:contentPart>
        </mc:Choice>
        <mc:Fallback xmlns="">
          <p:pic>
            <p:nvPicPr>
              <p:cNvPr id="139" name="墨迹 138"/>
            </p:nvPicPr>
            <p:blipFill>
              <a:blip r:embed="rId271"/>
            </p:blipFill>
            <p:spPr>
              <a:xfrm>
                <a:off x="4605020" y="781050"/>
                <a:ext cx="139700" cy="679450"/>
              </a:xfrm>
              <a:prstGeom prst="rect"/>
            </p:spPr>
          </p:pic>
        </mc:Fallback>
      </mc:AlternateContent>
      <mc:AlternateContent xmlns:mc="http://schemas.openxmlformats.org/markup-compatibility/2006" xmlns:p14="http://schemas.microsoft.com/office/powerpoint/2010/main">
        <mc:Choice Requires="p14">
          <p:contentPart r:id="rId272" p14:bwMode="auto">
            <p14:nvContentPartPr>
              <p14:cNvPr id="140" name="墨迹 139"/>
              <p14:cNvContentPartPr/>
              <p14:nvPr/>
            </p14:nvContentPartPr>
            <p14:xfrm>
              <a:off x="4890770" y="1092200"/>
              <a:ext cx="133350" cy="57150"/>
            </p14:xfrm>
          </p:contentPart>
        </mc:Choice>
        <mc:Fallback xmlns="">
          <p:pic>
            <p:nvPicPr>
              <p:cNvPr id="140" name="墨迹 139"/>
            </p:nvPicPr>
            <p:blipFill>
              <a:blip r:embed="rId273"/>
            </p:blipFill>
            <p:spPr>
              <a:xfrm>
                <a:off x="4890770" y="1092200"/>
                <a:ext cx="133350" cy="57150"/>
              </a:xfrm>
              <a:prstGeom prst="rect"/>
            </p:spPr>
          </p:pic>
        </mc:Fallback>
      </mc:AlternateContent>
      <mc:AlternateContent xmlns:mc="http://schemas.openxmlformats.org/markup-compatibility/2006" xmlns:p14="http://schemas.microsoft.com/office/powerpoint/2010/main">
        <mc:Choice Requires="p14">
          <p:contentPart r:id="rId274" p14:bwMode="auto">
            <p14:nvContentPartPr>
              <p14:cNvPr id="141" name="墨迹 140"/>
              <p14:cNvContentPartPr/>
              <p14:nvPr/>
            </p14:nvContentPartPr>
            <p14:xfrm>
              <a:off x="4909820" y="1257300"/>
              <a:ext cx="133350" cy="19050"/>
            </p14:xfrm>
          </p:contentPart>
        </mc:Choice>
        <mc:Fallback xmlns="">
          <p:pic>
            <p:nvPicPr>
              <p:cNvPr id="141" name="墨迹 140"/>
            </p:nvPicPr>
            <p:blipFill>
              <a:blip r:embed="rId275"/>
            </p:blipFill>
            <p:spPr>
              <a:xfrm>
                <a:off x="4909820" y="1257300"/>
                <a:ext cx="133350" cy="19050"/>
              </a:xfrm>
              <a:prstGeom prst="rect"/>
            </p:spPr>
          </p:pic>
        </mc:Fallback>
      </mc:AlternateContent>
      <mc:AlternateContent xmlns:mc="http://schemas.openxmlformats.org/markup-compatibility/2006" xmlns:p14="http://schemas.microsoft.com/office/powerpoint/2010/main">
        <mc:Choice Requires="p14">
          <p:contentPart r:id="rId276" p14:bwMode="auto">
            <p14:nvContentPartPr>
              <p14:cNvPr id="142" name="墨迹 141"/>
              <p14:cNvContentPartPr/>
              <p14:nvPr/>
            </p14:nvContentPartPr>
            <p14:xfrm>
              <a:off x="247650" y="4966335"/>
              <a:ext cx="19050" cy="419100"/>
            </p14:xfrm>
          </p:contentPart>
        </mc:Choice>
        <mc:Fallback xmlns="">
          <p:pic>
            <p:nvPicPr>
              <p:cNvPr id="142" name="墨迹 141"/>
            </p:nvPicPr>
            <p:blipFill>
              <a:blip r:embed="rId277"/>
            </p:blipFill>
            <p:spPr>
              <a:xfrm>
                <a:off x="247650" y="4966335"/>
                <a:ext cx="19050" cy="419100"/>
              </a:xfrm>
              <a:prstGeom prst="rect"/>
            </p:spPr>
          </p:pic>
        </mc:Fallback>
      </mc:AlternateContent>
      <mc:AlternateContent xmlns:mc="http://schemas.openxmlformats.org/markup-compatibility/2006" xmlns:p14="http://schemas.microsoft.com/office/powerpoint/2010/main">
        <mc:Choice Requires="p14">
          <p:contentPart r:id="rId278" p14:bwMode="auto">
            <p14:nvContentPartPr>
              <p14:cNvPr id="143" name="墨迹 142"/>
              <p14:cNvContentPartPr/>
              <p14:nvPr/>
            </p14:nvContentPartPr>
            <p14:xfrm>
              <a:off x="292100" y="4813935"/>
              <a:ext cx="76200" cy="279400"/>
            </p14:xfrm>
          </p:contentPart>
        </mc:Choice>
        <mc:Fallback xmlns="">
          <p:pic>
            <p:nvPicPr>
              <p:cNvPr id="143" name="墨迹 142"/>
            </p:nvPicPr>
            <p:blipFill>
              <a:blip r:embed="rId279"/>
            </p:blipFill>
            <p:spPr>
              <a:xfrm>
                <a:off x="292100" y="4813935"/>
                <a:ext cx="76200" cy="279400"/>
              </a:xfrm>
              <a:prstGeom prst="rect"/>
            </p:spPr>
          </p:pic>
        </mc:Fallback>
      </mc:AlternateContent>
      <mc:AlternateContent xmlns:mc="http://schemas.openxmlformats.org/markup-compatibility/2006" xmlns:p14="http://schemas.microsoft.com/office/powerpoint/2010/main">
        <mc:Choice Requires="p14">
          <p:contentPart r:id="rId280" p14:bwMode="auto">
            <p14:nvContentPartPr>
              <p14:cNvPr id="144" name="墨迹 143"/>
              <p14:cNvContentPartPr/>
              <p14:nvPr/>
            </p14:nvContentPartPr>
            <p14:xfrm>
              <a:off x="501650" y="4801235"/>
              <a:ext cx="107950" cy="482600"/>
            </p14:xfrm>
          </p:contentPart>
        </mc:Choice>
        <mc:Fallback xmlns="">
          <p:pic>
            <p:nvPicPr>
              <p:cNvPr id="144" name="墨迹 143"/>
            </p:nvPicPr>
            <p:blipFill>
              <a:blip r:embed="rId281"/>
            </p:blipFill>
            <p:spPr>
              <a:xfrm>
                <a:off x="501650" y="4801235"/>
                <a:ext cx="107950" cy="482600"/>
              </a:xfrm>
              <a:prstGeom prst="rect"/>
            </p:spPr>
          </p:pic>
        </mc:Fallback>
      </mc:AlternateContent>
      <mc:AlternateContent xmlns:mc="http://schemas.openxmlformats.org/markup-compatibility/2006" xmlns:p14="http://schemas.microsoft.com/office/powerpoint/2010/main">
        <mc:Choice Requires="p14">
          <p:contentPart r:id="rId282" p14:bwMode="auto">
            <p14:nvContentPartPr>
              <p14:cNvPr id="145" name="墨迹 144"/>
              <p14:cNvContentPartPr/>
              <p14:nvPr/>
            </p14:nvContentPartPr>
            <p14:xfrm>
              <a:off x="622300" y="4890135"/>
              <a:ext cx="133350" cy="63500"/>
            </p14:xfrm>
          </p:contentPart>
        </mc:Choice>
        <mc:Fallback xmlns="">
          <p:pic>
            <p:nvPicPr>
              <p:cNvPr id="145" name="墨迹 144"/>
            </p:nvPicPr>
            <p:blipFill>
              <a:blip r:embed="rId283"/>
            </p:blipFill>
            <p:spPr>
              <a:xfrm>
                <a:off x="622300" y="4890135"/>
                <a:ext cx="133350" cy="63500"/>
              </a:xfrm>
              <a:prstGeom prst="rect"/>
            </p:spPr>
          </p:pic>
        </mc:Fallback>
      </mc:AlternateContent>
      <mc:AlternateContent xmlns:mc="http://schemas.openxmlformats.org/markup-compatibility/2006" xmlns:p14="http://schemas.microsoft.com/office/powerpoint/2010/main">
        <mc:Choice Requires="p14">
          <p:contentPart r:id="rId284" p14:bwMode="auto">
            <p14:nvContentPartPr>
              <p14:cNvPr id="146" name="墨迹 145"/>
              <p14:cNvContentPartPr/>
              <p14:nvPr/>
            </p14:nvContentPartPr>
            <p14:xfrm>
              <a:off x="692150" y="4864735"/>
              <a:ext cx="120650" cy="368300"/>
            </p14:xfrm>
          </p:contentPart>
        </mc:Choice>
        <mc:Fallback xmlns="">
          <p:pic>
            <p:nvPicPr>
              <p:cNvPr id="146" name="墨迹 145"/>
            </p:nvPicPr>
            <p:blipFill>
              <a:blip r:embed="rId285"/>
            </p:blipFill>
            <p:spPr>
              <a:xfrm>
                <a:off x="692150" y="4864735"/>
                <a:ext cx="120650" cy="368300"/>
              </a:xfrm>
              <a:prstGeom prst="rect"/>
            </p:spPr>
          </p:pic>
        </mc:Fallback>
      </mc:AlternateContent>
      <mc:AlternateContent xmlns:mc="http://schemas.openxmlformats.org/markup-compatibility/2006" xmlns:p14="http://schemas.microsoft.com/office/powerpoint/2010/main">
        <mc:Choice Requires="p14">
          <p:contentPart r:id="rId286" p14:bwMode="auto">
            <p14:nvContentPartPr>
              <p14:cNvPr id="147" name="墨迹 146"/>
              <p14:cNvContentPartPr/>
              <p14:nvPr/>
            </p14:nvContentPartPr>
            <p14:xfrm>
              <a:off x="939800" y="5042535"/>
              <a:ext cx="31750" cy="57150"/>
            </p14:xfrm>
          </p:contentPart>
        </mc:Choice>
        <mc:Fallback xmlns="">
          <p:pic>
            <p:nvPicPr>
              <p:cNvPr id="147" name="墨迹 146"/>
            </p:nvPicPr>
            <p:blipFill>
              <a:blip r:embed="rId287"/>
            </p:blipFill>
            <p:spPr>
              <a:xfrm>
                <a:off x="939800" y="5042535"/>
                <a:ext cx="31750" cy="57150"/>
              </a:xfrm>
              <a:prstGeom prst="rect"/>
            </p:spPr>
          </p:pic>
        </mc:Fallback>
      </mc:AlternateContent>
      <mc:AlternateContent xmlns:mc="http://schemas.openxmlformats.org/markup-compatibility/2006" xmlns:p14="http://schemas.microsoft.com/office/powerpoint/2010/main">
        <mc:Choice Requires="p14">
          <p:contentPart r:id="rId288" p14:bwMode="auto">
            <p14:nvContentPartPr>
              <p14:cNvPr id="148" name="墨迹 147"/>
              <p14:cNvContentPartPr/>
              <p14:nvPr/>
            </p14:nvContentPartPr>
            <p14:xfrm>
              <a:off x="806450" y="5023485"/>
              <a:ext cx="76200" cy="292100"/>
            </p14:xfrm>
          </p:contentPart>
        </mc:Choice>
        <mc:Fallback xmlns="">
          <p:pic>
            <p:nvPicPr>
              <p:cNvPr id="148" name="墨迹 147"/>
            </p:nvPicPr>
            <p:blipFill>
              <a:blip r:embed="rId289"/>
            </p:blipFill>
            <p:spPr>
              <a:xfrm>
                <a:off x="806450" y="5023485"/>
                <a:ext cx="76200" cy="292100"/>
              </a:xfrm>
              <a:prstGeom prst="rect"/>
            </p:spPr>
          </p:pic>
        </mc:Fallback>
      </mc:AlternateContent>
      <mc:AlternateContent xmlns:mc="http://schemas.openxmlformats.org/markup-compatibility/2006" xmlns:p14="http://schemas.microsoft.com/office/powerpoint/2010/main">
        <mc:Choice Requires="p14">
          <p:contentPart r:id="rId290" p14:bwMode="auto">
            <p14:nvContentPartPr>
              <p14:cNvPr id="149" name="墨迹 148"/>
              <p14:cNvContentPartPr/>
              <p14:nvPr/>
            </p14:nvContentPartPr>
            <p14:xfrm>
              <a:off x="927100" y="4820285"/>
              <a:ext cx="95250" cy="596900"/>
            </p14:xfrm>
          </p:contentPart>
        </mc:Choice>
        <mc:Fallback xmlns="">
          <p:pic>
            <p:nvPicPr>
              <p:cNvPr id="149" name="墨迹 148"/>
            </p:nvPicPr>
            <p:blipFill>
              <a:blip r:embed="rId291"/>
            </p:blipFill>
            <p:spPr>
              <a:xfrm>
                <a:off x="927100" y="4820285"/>
                <a:ext cx="95250" cy="596900"/>
              </a:xfrm>
              <a:prstGeom prst="rect"/>
            </p:spPr>
          </p:pic>
        </mc:Fallback>
      </mc:AlternateContent>
      <mc:AlternateContent xmlns:mc="http://schemas.openxmlformats.org/markup-compatibility/2006" xmlns:p14="http://schemas.microsoft.com/office/powerpoint/2010/main">
        <mc:Choice Requires="p14">
          <p:contentPart r:id="rId292" p14:bwMode="auto">
            <p14:nvContentPartPr>
              <p14:cNvPr id="150" name="墨迹 149"/>
              <p14:cNvContentPartPr/>
              <p14:nvPr/>
            </p14:nvContentPartPr>
            <p14:xfrm>
              <a:off x="412750" y="5328285"/>
              <a:ext cx="101600" cy="222250"/>
            </p14:xfrm>
          </p:contentPart>
        </mc:Choice>
        <mc:Fallback xmlns="">
          <p:pic>
            <p:nvPicPr>
              <p:cNvPr id="150" name="墨迹 149"/>
            </p:nvPicPr>
            <p:blipFill>
              <a:blip r:embed="rId293"/>
            </p:blipFill>
            <p:spPr>
              <a:xfrm>
                <a:off x="412750" y="5328285"/>
                <a:ext cx="101600" cy="222250"/>
              </a:xfrm>
              <a:prstGeom prst="rect"/>
            </p:spPr>
          </p:pic>
        </mc:Fallback>
      </mc:AlternateContent>
      <mc:AlternateContent xmlns:mc="http://schemas.openxmlformats.org/markup-compatibility/2006" xmlns:p14="http://schemas.microsoft.com/office/powerpoint/2010/main">
        <mc:Choice Requires="p14">
          <p:contentPart r:id="rId294" p14:bwMode="auto">
            <p14:nvContentPartPr>
              <p14:cNvPr id="151" name="墨迹 150"/>
              <p14:cNvContentPartPr/>
              <p14:nvPr/>
            </p14:nvContentPartPr>
            <p14:xfrm>
              <a:off x="419100" y="5474335"/>
              <a:ext cx="234950" cy="38100"/>
            </p14:xfrm>
          </p:contentPart>
        </mc:Choice>
        <mc:Fallback xmlns="">
          <p:pic>
            <p:nvPicPr>
              <p:cNvPr id="151" name="墨迹 150"/>
            </p:nvPicPr>
            <p:blipFill>
              <a:blip r:embed="rId295"/>
            </p:blipFill>
            <p:spPr>
              <a:xfrm>
                <a:off x="419100" y="5474335"/>
                <a:ext cx="234950" cy="38100"/>
              </a:xfrm>
              <a:prstGeom prst="rect"/>
            </p:spPr>
          </p:pic>
        </mc:Fallback>
      </mc:AlternateContent>
      <mc:AlternateContent xmlns:mc="http://schemas.openxmlformats.org/markup-compatibility/2006" xmlns:p14="http://schemas.microsoft.com/office/powerpoint/2010/main">
        <mc:Choice Requires="p14">
          <p:contentPart r:id="rId296" p14:bwMode="auto">
            <p14:nvContentPartPr>
              <p14:cNvPr id="152" name="墨迹 151"/>
              <p14:cNvContentPartPr/>
              <p14:nvPr/>
            </p14:nvContentPartPr>
            <p14:xfrm>
              <a:off x="514350" y="5550535"/>
              <a:ext cx="139700" cy="25400"/>
            </p14:xfrm>
          </p:contentPart>
        </mc:Choice>
        <mc:Fallback xmlns="">
          <p:pic>
            <p:nvPicPr>
              <p:cNvPr id="152" name="墨迹 151"/>
            </p:nvPicPr>
            <p:blipFill>
              <a:blip r:embed="rId297"/>
            </p:blipFill>
            <p:spPr>
              <a:xfrm>
                <a:off x="514350" y="5550535"/>
                <a:ext cx="139700" cy="25400"/>
              </a:xfrm>
              <a:prstGeom prst="rect"/>
            </p:spPr>
          </p:pic>
        </mc:Fallback>
      </mc:AlternateContent>
      <mc:AlternateContent xmlns:mc="http://schemas.openxmlformats.org/markup-compatibility/2006" xmlns:p14="http://schemas.microsoft.com/office/powerpoint/2010/main">
        <mc:Choice Requires="p14">
          <p:contentPart r:id="rId298" p14:bwMode="auto">
            <p14:nvContentPartPr>
              <p14:cNvPr id="153" name="墨迹 152"/>
              <p14:cNvContentPartPr/>
              <p14:nvPr/>
            </p14:nvContentPartPr>
            <p14:xfrm>
              <a:off x="520700" y="5506085"/>
              <a:ext cx="184150" cy="196850"/>
            </p14:xfrm>
          </p:contentPart>
        </mc:Choice>
        <mc:Fallback xmlns="">
          <p:pic>
            <p:nvPicPr>
              <p:cNvPr id="153" name="墨迹 152"/>
            </p:nvPicPr>
            <p:blipFill>
              <a:blip r:embed="rId299"/>
            </p:blipFill>
            <p:spPr>
              <a:xfrm>
                <a:off x="520700" y="5506085"/>
                <a:ext cx="184150" cy="196850"/>
              </a:xfrm>
              <a:prstGeom prst="rect"/>
            </p:spPr>
          </p:pic>
        </mc:Fallback>
      </mc:AlternateContent>
      <mc:AlternateContent xmlns:mc="http://schemas.openxmlformats.org/markup-compatibility/2006" xmlns:p14="http://schemas.microsoft.com/office/powerpoint/2010/main">
        <mc:Choice Requires="p14">
          <p:contentPart r:id="rId300" p14:bwMode="auto">
            <p14:nvContentPartPr>
              <p14:cNvPr id="154" name="墨迹 153"/>
              <p14:cNvContentPartPr/>
              <p14:nvPr/>
            </p14:nvContentPartPr>
            <p14:xfrm>
              <a:off x="704850" y="5436235"/>
              <a:ext cx="69850" cy="215900"/>
            </p14:xfrm>
          </p:contentPart>
        </mc:Choice>
        <mc:Fallback xmlns="">
          <p:pic>
            <p:nvPicPr>
              <p:cNvPr id="154" name="墨迹 153"/>
            </p:nvPicPr>
            <p:blipFill>
              <a:blip r:embed="rId301"/>
            </p:blipFill>
            <p:spPr>
              <a:xfrm>
                <a:off x="704850" y="5436235"/>
                <a:ext cx="69850" cy="215900"/>
              </a:xfrm>
              <a:prstGeom prst="rect"/>
            </p:spPr>
          </p:pic>
        </mc:Fallback>
      </mc:AlternateContent>
      <mc:AlternateContent xmlns:mc="http://schemas.openxmlformats.org/markup-compatibility/2006" xmlns:p14="http://schemas.microsoft.com/office/powerpoint/2010/main">
        <mc:Choice Requires="p14">
          <p:contentPart r:id="rId302" p14:bwMode="auto">
            <p14:nvContentPartPr>
              <p14:cNvPr id="155" name="墨迹 154"/>
              <p14:cNvContentPartPr/>
              <p14:nvPr/>
            </p14:nvContentPartPr>
            <p14:xfrm>
              <a:off x="819150" y="5417185"/>
              <a:ext cx="209550" cy="114300"/>
            </p14:xfrm>
          </p:contentPart>
        </mc:Choice>
        <mc:Fallback xmlns="">
          <p:pic>
            <p:nvPicPr>
              <p:cNvPr id="155" name="墨迹 154"/>
            </p:nvPicPr>
            <p:blipFill>
              <a:blip r:embed="rId303"/>
            </p:blipFill>
            <p:spPr>
              <a:xfrm>
                <a:off x="819150" y="5417185"/>
                <a:ext cx="209550" cy="114300"/>
              </a:xfrm>
              <a:prstGeom prst="rect"/>
            </p:spPr>
          </p:pic>
        </mc:Fallback>
      </mc:AlternateContent>
      <mc:AlternateContent xmlns:mc="http://schemas.openxmlformats.org/markup-compatibility/2006" xmlns:p14="http://schemas.microsoft.com/office/powerpoint/2010/main">
        <mc:Choice Requires="p14">
          <p:contentPart r:id="rId304" p14:bwMode="auto">
            <p14:nvContentPartPr>
              <p14:cNvPr id="156" name="墨迹 155"/>
              <p14:cNvContentPartPr/>
              <p14:nvPr/>
            </p14:nvContentPartPr>
            <p14:xfrm>
              <a:off x="908050" y="5340985"/>
              <a:ext cx="6350" cy="355600"/>
            </p14:xfrm>
          </p:contentPart>
        </mc:Choice>
        <mc:Fallback xmlns="">
          <p:pic>
            <p:nvPicPr>
              <p:cNvPr id="156" name="墨迹 155"/>
            </p:nvPicPr>
            <p:blipFill>
              <a:blip r:embed="rId305"/>
            </p:blipFill>
            <p:spPr>
              <a:xfrm>
                <a:off x="908050" y="5340985"/>
                <a:ext cx="6350" cy="355600"/>
              </a:xfrm>
              <a:prstGeom prst="rect"/>
            </p:spPr>
          </p:pic>
        </mc:Fallback>
      </mc:AlternateContent>
      <mc:AlternateContent xmlns:mc="http://schemas.openxmlformats.org/markup-compatibility/2006" xmlns:p14="http://schemas.microsoft.com/office/powerpoint/2010/main">
        <mc:Choice Requires="p14">
          <p:contentPart r:id="rId306" p14:bwMode="auto">
            <p14:nvContentPartPr>
              <p14:cNvPr id="157" name="墨迹 156"/>
              <p14:cNvContentPartPr/>
              <p14:nvPr/>
            </p14:nvContentPartPr>
            <p14:xfrm>
              <a:off x="876300" y="5506085"/>
              <a:ext cx="12700" cy="360"/>
            </p14:xfrm>
          </p:contentPart>
        </mc:Choice>
        <mc:Fallback xmlns="">
          <p:pic>
            <p:nvPicPr>
              <p:cNvPr id="157" name="墨迹 156"/>
            </p:nvPicPr>
            <p:blipFill>
              <a:blip r:embed="rId183"/>
            </p:blipFill>
            <p:spPr>
              <a:xfrm>
                <a:off x="876300" y="5506085"/>
                <a:ext cx="12700" cy="36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158" name="墨迹 157"/>
              <p14:cNvContentPartPr/>
              <p14:nvPr/>
            </p14:nvContentPartPr>
            <p14:xfrm>
              <a:off x="844550" y="5487035"/>
              <a:ext cx="228600" cy="31750"/>
            </p14:xfrm>
          </p:contentPart>
        </mc:Choice>
        <mc:Fallback xmlns="">
          <p:pic>
            <p:nvPicPr>
              <p:cNvPr id="158" name="墨迹 157"/>
            </p:nvPicPr>
            <p:blipFill>
              <a:blip r:embed="rId308"/>
            </p:blipFill>
            <p:spPr>
              <a:xfrm>
                <a:off x="844550" y="5487035"/>
                <a:ext cx="228600" cy="31750"/>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159" name="墨迹 158"/>
              <p14:cNvContentPartPr/>
              <p14:nvPr/>
            </p14:nvContentPartPr>
            <p14:xfrm>
              <a:off x="1289050" y="5112385"/>
              <a:ext cx="152400" cy="360"/>
            </p14:xfrm>
          </p:contentPart>
        </mc:Choice>
        <mc:Fallback xmlns="">
          <p:pic>
            <p:nvPicPr>
              <p:cNvPr id="159" name="墨迹 158"/>
            </p:nvPicPr>
            <p:blipFill>
              <a:blip r:embed="rId310"/>
            </p:blipFill>
            <p:spPr>
              <a:xfrm>
                <a:off x="1289050" y="5112385"/>
                <a:ext cx="152400" cy="36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160" name="墨迹 159"/>
              <p14:cNvContentPartPr/>
              <p14:nvPr/>
            </p14:nvContentPartPr>
            <p14:xfrm>
              <a:off x="1327150" y="5201285"/>
              <a:ext cx="95250" cy="12700"/>
            </p14:xfrm>
          </p:contentPart>
        </mc:Choice>
        <mc:Fallback xmlns="">
          <p:pic>
            <p:nvPicPr>
              <p:cNvPr id="160" name="墨迹 159"/>
            </p:nvPicPr>
            <p:blipFill>
              <a:blip r:embed="rId312"/>
            </p:blipFill>
            <p:spPr>
              <a:xfrm>
                <a:off x="1327150" y="5201285"/>
                <a:ext cx="95250" cy="12700"/>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161" name="墨迹 160"/>
              <p14:cNvContentPartPr/>
              <p14:nvPr/>
            </p14:nvContentPartPr>
            <p14:xfrm>
              <a:off x="5723255" y="1111250"/>
              <a:ext cx="539750" cy="88900"/>
            </p14:xfrm>
          </p:contentPart>
        </mc:Choice>
        <mc:Fallback xmlns="">
          <p:pic>
            <p:nvPicPr>
              <p:cNvPr id="161" name="墨迹 160"/>
            </p:nvPicPr>
            <p:blipFill>
              <a:blip r:embed="rId314"/>
            </p:blipFill>
            <p:spPr>
              <a:xfrm>
                <a:off x="5723255" y="1111250"/>
                <a:ext cx="539750" cy="88900"/>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162" name="墨迹 161"/>
              <p14:cNvContentPartPr/>
              <p14:nvPr/>
            </p14:nvContentPartPr>
            <p14:xfrm>
              <a:off x="5939155" y="1263650"/>
              <a:ext cx="360" cy="127000"/>
            </p14:xfrm>
          </p:contentPart>
        </mc:Choice>
        <mc:Fallback xmlns="">
          <p:pic>
            <p:nvPicPr>
              <p:cNvPr id="162" name="墨迹 161"/>
            </p:nvPicPr>
            <p:blipFill>
              <a:blip r:embed="rId316"/>
            </p:blipFill>
            <p:spPr>
              <a:xfrm>
                <a:off x="5939155" y="1263650"/>
                <a:ext cx="360" cy="127000"/>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163" name="墨迹 162"/>
              <p14:cNvContentPartPr/>
              <p14:nvPr/>
            </p14:nvContentPartPr>
            <p14:xfrm>
              <a:off x="6059805" y="1193800"/>
              <a:ext cx="6350" cy="360"/>
            </p14:xfrm>
          </p:contentPart>
        </mc:Choice>
        <mc:Fallback xmlns="">
          <p:pic>
            <p:nvPicPr>
              <p:cNvPr id="163" name="墨迹 162"/>
            </p:nvPicPr>
            <p:blipFill>
              <a:blip r:embed="rId173"/>
            </p:blipFill>
            <p:spPr>
              <a:xfrm>
                <a:off x="6059805" y="1193800"/>
                <a:ext cx="6350" cy="360"/>
              </a:xfrm>
              <a:prstGeom prst="rect"/>
            </p:spPr>
          </p:pic>
        </mc:Fallback>
      </mc:AlternateContent>
      <mc:AlternateContent xmlns:mc="http://schemas.openxmlformats.org/markup-compatibility/2006" xmlns:p14="http://schemas.microsoft.com/office/powerpoint/2010/main">
        <mc:Choice Requires="p14">
          <p:contentPart r:id="rId318" p14:bwMode="auto">
            <p14:nvContentPartPr>
              <p14:cNvPr id="164" name="墨迹 163"/>
              <p14:cNvContentPartPr/>
              <p14:nvPr/>
            </p14:nvContentPartPr>
            <p14:xfrm>
              <a:off x="6085205" y="1181100"/>
              <a:ext cx="360" cy="165100"/>
            </p14:xfrm>
          </p:contentPart>
        </mc:Choice>
        <mc:Fallback xmlns="">
          <p:pic>
            <p:nvPicPr>
              <p:cNvPr id="164" name="墨迹 163"/>
            </p:nvPicPr>
            <p:blipFill>
              <a:blip r:embed="rId319"/>
            </p:blipFill>
            <p:spPr>
              <a:xfrm>
                <a:off x="6085205" y="1181100"/>
                <a:ext cx="360" cy="165100"/>
              </a:xfrm>
              <a:prstGeom prst="rect"/>
            </p:spPr>
          </p:pic>
        </mc:Fallback>
      </mc:AlternateContent>
      <mc:AlternateContent xmlns:mc="http://schemas.openxmlformats.org/markup-compatibility/2006" xmlns:p14="http://schemas.microsoft.com/office/powerpoint/2010/main">
        <mc:Choice Requires="p14">
          <p:contentPart r:id="rId320" p14:bwMode="auto">
            <p14:nvContentPartPr>
              <p14:cNvPr id="165" name="墨迹 164"/>
              <p14:cNvContentPartPr/>
              <p14:nvPr/>
            </p14:nvContentPartPr>
            <p14:xfrm>
              <a:off x="6085205" y="1562100"/>
              <a:ext cx="38100" cy="254000"/>
            </p14:xfrm>
          </p:contentPart>
        </mc:Choice>
        <mc:Fallback xmlns="">
          <p:pic>
            <p:nvPicPr>
              <p:cNvPr id="165" name="墨迹 164"/>
            </p:nvPicPr>
            <p:blipFill>
              <a:blip r:embed="rId321"/>
            </p:blipFill>
            <p:spPr>
              <a:xfrm>
                <a:off x="6085205" y="1562100"/>
                <a:ext cx="38100" cy="254000"/>
              </a:xfrm>
              <a:prstGeom prst="rect"/>
            </p:spPr>
          </p:pic>
        </mc:Fallback>
      </mc:AlternateContent>
      <mc:AlternateContent xmlns:mc="http://schemas.openxmlformats.org/markup-compatibility/2006" xmlns:p14="http://schemas.microsoft.com/office/powerpoint/2010/main">
        <mc:Choice Requires="p14">
          <p:contentPart r:id="rId322" p14:bwMode="auto">
            <p14:nvContentPartPr>
              <p14:cNvPr id="166" name="墨迹 165"/>
              <p14:cNvContentPartPr/>
              <p14:nvPr/>
            </p14:nvContentPartPr>
            <p14:xfrm>
              <a:off x="6104255" y="1473200"/>
              <a:ext cx="12700" cy="360"/>
            </p14:xfrm>
          </p:contentPart>
        </mc:Choice>
        <mc:Fallback xmlns="">
          <p:pic>
            <p:nvPicPr>
              <p:cNvPr id="166" name="墨迹 165"/>
            </p:nvPicPr>
            <p:blipFill>
              <a:blip r:embed="rId183"/>
            </p:blipFill>
            <p:spPr>
              <a:xfrm>
                <a:off x="6104255" y="1473200"/>
                <a:ext cx="12700" cy="360"/>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167" name="墨迹 166"/>
              <p14:cNvContentPartPr/>
              <p14:nvPr/>
            </p14:nvContentPartPr>
            <p14:xfrm>
              <a:off x="6129655" y="1708150"/>
              <a:ext cx="57150" cy="95250"/>
            </p14:xfrm>
          </p:contentPart>
        </mc:Choice>
        <mc:Fallback xmlns="">
          <p:pic>
            <p:nvPicPr>
              <p:cNvPr id="167" name="墨迹 166"/>
            </p:nvPicPr>
            <p:blipFill>
              <a:blip r:embed="rId324"/>
            </p:blipFill>
            <p:spPr>
              <a:xfrm>
                <a:off x="6129655" y="1708150"/>
                <a:ext cx="57150" cy="95250"/>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168" name="墨迹 167"/>
              <p14:cNvContentPartPr/>
              <p14:nvPr/>
            </p14:nvContentPartPr>
            <p14:xfrm>
              <a:off x="6491605" y="933450"/>
              <a:ext cx="177800" cy="266700"/>
            </p14:xfrm>
          </p:contentPart>
        </mc:Choice>
        <mc:Fallback xmlns="">
          <p:pic>
            <p:nvPicPr>
              <p:cNvPr id="168" name="墨迹 167"/>
            </p:nvPicPr>
            <p:blipFill>
              <a:blip r:embed="rId326"/>
            </p:blipFill>
            <p:spPr>
              <a:xfrm>
                <a:off x="6491605" y="933450"/>
                <a:ext cx="177800" cy="266700"/>
              </a:xfrm>
              <a:prstGeom prst="rect"/>
            </p:spPr>
          </p:pic>
        </mc:Fallback>
      </mc:AlternateContent>
      <mc:AlternateContent xmlns:mc="http://schemas.openxmlformats.org/markup-compatibility/2006" xmlns:p14="http://schemas.microsoft.com/office/powerpoint/2010/main">
        <mc:Choice Requires="p14">
          <p:contentPart r:id="rId327" p14:bwMode="auto">
            <p14:nvContentPartPr>
              <p14:cNvPr id="169" name="墨迹 168"/>
              <p14:cNvContentPartPr/>
              <p14:nvPr/>
            </p14:nvContentPartPr>
            <p14:xfrm>
              <a:off x="6536055" y="920750"/>
              <a:ext cx="12700" cy="533400"/>
            </p14:xfrm>
          </p:contentPart>
        </mc:Choice>
        <mc:Fallback xmlns="">
          <p:pic>
            <p:nvPicPr>
              <p:cNvPr id="169" name="墨迹 168"/>
            </p:nvPicPr>
            <p:blipFill>
              <a:blip r:embed="rId328"/>
            </p:blipFill>
            <p:spPr>
              <a:xfrm>
                <a:off x="6536055" y="920750"/>
                <a:ext cx="12700" cy="533400"/>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170" name="墨迹 169"/>
              <p14:cNvContentPartPr/>
              <p14:nvPr/>
            </p14:nvContentPartPr>
            <p14:xfrm>
              <a:off x="6561455" y="958850"/>
              <a:ext cx="133350" cy="260350"/>
            </p14:xfrm>
          </p:contentPart>
        </mc:Choice>
        <mc:Fallback xmlns="">
          <p:pic>
            <p:nvPicPr>
              <p:cNvPr id="170" name="墨迹 169"/>
            </p:nvPicPr>
            <p:blipFill>
              <a:blip r:embed="rId330"/>
            </p:blipFill>
            <p:spPr>
              <a:xfrm>
                <a:off x="6561455" y="958850"/>
                <a:ext cx="133350" cy="260350"/>
              </a:xfrm>
              <a:prstGeom prst="rect"/>
            </p:spPr>
          </p:pic>
        </mc:Fallback>
      </mc:AlternateContent>
      <mc:AlternateContent xmlns:mc="http://schemas.openxmlformats.org/markup-compatibility/2006" xmlns:p14="http://schemas.microsoft.com/office/powerpoint/2010/main">
        <mc:Choice Requires="p14">
          <p:contentPart r:id="rId331" p14:bwMode="auto">
            <p14:nvContentPartPr>
              <p14:cNvPr id="171" name="墨迹 170"/>
              <p14:cNvContentPartPr/>
              <p14:nvPr/>
            </p14:nvContentPartPr>
            <p14:xfrm>
              <a:off x="6536055" y="958850"/>
              <a:ext cx="38100" cy="304800"/>
            </p14:xfrm>
          </p:contentPart>
        </mc:Choice>
        <mc:Fallback xmlns="">
          <p:pic>
            <p:nvPicPr>
              <p:cNvPr id="171" name="墨迹 170"/>
            </p:nvPicPr>
            <p:blipFill>
              <a:blip r:embed="rId332"/>
            </p:blipFill>
            <p:spPr>
              <a:xfrm>
                <a:off x="6536055" y="958850"/>
                <a:ext cx="38100" cy="304800"/>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172" name="墨迹 171"/>
              <p14:cNvContentPartPr/>
              <p14:nvPr/>
            </p14:nvContentPartPr>
            <p14:xfrm>
              <a:off x="6790055" y="908050"/>
              <a:ext cx="146050" cy="533400"/>
            </p14:xfrm>
          </p:contentPart>
        </mc:Choice>
        <mc:Fallback xmlns="">
          <p:pic>
            <p:nvPicPr>
              <p:cNvPr id="172" name="墨迹 171"/>
            </p:nvPicPr>
            <p:blipFill>
              <a:blip r:embed="rId334"/>
            </p:blipFill>
            <p:spPr>
              <a:xfrm>
                <a:off x="6790055" y="908050"/>
                <a:ext cx="146050" cy="533400"/>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173" name="墨迹 172"/>
              <p14:cNvContentPartPr/>
              <p14:nvPr/>
            </p14:nvContentPartPr>
            <p14:xfrm>
              <a:off x="7000240" y="971550"/>
              <a:ext cx="101600" cy="127000"/>
            </p14:xfrm>
          </p:contentPart>
        </mc:Choice>
        <mc:Fallback xmlns="">
          <p:pic>
            <p:nvPicPr>
              <p:cNvPr id="173" name="墨迹 172"/>
            </p:nvPicPr>
            <p:blipFill>
              <a:blip r:embed="rId336"/>
            </p:blipFill>
            <p:spPr>
              <a:xfrm>
                <a:off x="7000240" y="971550"/>
                <a:ext cx="101600" cy="127000"/>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174" name="墨迹 173"/>
              <p14:cNvContentPartPr/>
              <p14:nvPr/>
            </p14:nvContentPartPr>
            <p14:xfrm>
              <a:off x="7038340" y="914400"/>
              <a:ext cx="139700" cy="457200"/>
            </p14:xfrm>
          </p:contentPart>
        </mc:Choice>
        <mc:Fallback xmlns="">
          <p:pic>
            <p:nvPicPr>
              <p:cNvPr id="174" name="墨迹 173"/>
            </p:nvPicPr>
            <p:blipFill>
              <a:blip r:embed="rId338"/>
            </p:blipFill>
            <p:spPr>
              <a:xfrm>
                <a:off x="7038340" y="914400"/>
                <a:ext cx="139700" cy="457200"/>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175" name="墨迹 174"/>
              <p14:cNvContentPartPr/>
              <p14:nvPr/>
            </p14:nvContentPartPr>
            <p14:xfrm>
              <a:off x="7146290" y="1244600"/>
              <a:ext cx="63500" cy="146050"/>
            </p14:xfrm>
          </p:contentPart>
        </mc:Choice>
        <mc:Fallback xmlns="">
          <p:pic>
            <p:nvPicPr>
              <p:cNvPr id="175" name="墨迹 174"/>
            </p:nvPicPr>
            <p:blipFill>
              <a:blip r:embed="rId340"/>
            </p:blipFill>
            <p:spPr>
              <a:xfrm>
                <a:off x="7146290" y="1244600"/>
                <a:ext cx="63500" cy="146050"/>
              </a:xfrm>
              <a:prstGeom prst="rect"/>
            </p:spPr>
          </p:pic>
        </mc:Fallback>
      </mc:AlternateContent>
      <mc:AlternateContent xmlns:mc="http://schemas.openxmlformats.org/markup-compatibility/2006" xmlns:p14="http://schemas.microsoft.com/office/powerpoint/2010/main">
        <mc:Choice Requires="p14">
          <p:contentPart r:id="rId341" p14:bwMode="auto">
            <p14:nvContentPartPr>
              <p14:cNvPr id="176" name="墨迹 175"/>
              <p14:cNvContentPartPr/>
              <p14:nvPr/>
            </p14:nvContentPartPr>
            <p14:xfrm>
              <a:off x="7190740" y="1143000"/>
              <a:ext cx="19050" cy="6350"/>
            </p14:xfrm>
          </p:contentPart>
        </mc:Choice>
        <mc:Fallback xmlns="">
          <p:pic>
            <p:nvPicPr>
              <p:cNvPr id="176" name="墨迹 175"/>
            </p:nvPicPr>
            <p:blipFill>
              <a:blip r:embed="rId342"/>
            </p:blipFill>
            <p:spPr>
              <a:xfrm>
                <a:off x="7190740" y="1143000"/>
                <a:ext cx="19050" cy="6350"/>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177" name="墨迹 176"/>
              <p14:cNvContentPartPr/>
              <p14:nvPr/>
            </p14:nvContentPartPr>
            <p14:xfrm>
              <a:off x="7158990" y="958850"/>
              <a:ext cx="311150" cy="577850"/>
            </p14:xfrm>
          </p:contentPart>
        </mc:Choice>
        <mc:Fallback xmlns="">
          <p:pic>
            <p:nvPicPr>
              <p:cNvPr id="177" name="墨迹 176"/>
            </p:nvPicPr>
            <p:blipFill>
              <a:blip r:embed="rId344"/>
            </p:blipFill>
            <p:spPr>
              <a:xfrm>
                <a:off x="7158990" y="958850"/>
                <a:ext cx="311150" cy="577850"/>
              </a:xfrm>
              <a:prstGeom prst="rect"/>
            </p:spPr>
          </p:pic>
        </mc:Fallback>
      </mc:AlternateContent>
      <mc:AlternateContent xmlns:mc="http://schemas.openxmlformats.org/markup-compatibility/2006" xmlns:p14="http://schemas.microsoft.com/office/powerpoint/2010/main">
        <mc:Choice Requires="p14">
          <p:contentPart r:id="rId345" p14:bwMode="auto">
            <p14:nvContentPartPr>
              <p14:cNvPr id="178" name="墨迹 177"/>
              <p14:cNvContentPartPr/>
              <p14:nvPr/>
            </p14:nvContentPartPr>
            <p14:xfrm>
              <a:off x="6510655" y="965200"/>
              <a:ext cx="12700" cy="266700"/>
            </p14:xfrm>
          </p:contentPart>
        </mc:Choice>
        <mc:Fallback xmlns="">
          <p:pic>
            <p:nvPicPr>
              <p:cNvPr id="178" name="墨迹 177"/>
            </p:nvPicPr>
            <p:blipFill>
              <a:blip r:embed="rId346"/>
            </p:blipFill>
            <p:spPr>
              <a:xfrm>
                <a:off x="6510655" y="965200"/>
                <a:ext cx="12700" cy="266700"/>
              </a:xfrm>
              <a:prstGeom prst="rect"/>
            </p:spPr>
          </p:pic>
        </mc:Fallback>
      </mc:AlternateContent>
      <mc:AlternateContent xmlns:mc="http://schemas.openxmlformats.org/markup-compatibility/2006" xmlns:p14="http://schemas.microsoft.com/office/powerpoint/2010/main">
        <mc:Choice Requires="p14">
          <p:contentPart r:id="rId347" p14:bwMode="auto">
            <p14:nvContentPartPr>
              <p14:cNvPr id="179" name="墨迹 178"/>
              <p14:cNvContentPartPr/>
              <p14:nvPr/>
            </p14:nvContentPartPr>
            <p14:xfrm>
              <a:off x="7133590" y="1149350"/>
              <a:ext cx="12700" cy="360"/>
            </p14:xfrm>
          </p:contentPart>
        </mc:Choice>
        <mc:Fallback xmlns="">
          <p:pic>
            <p:nvPicPr>
              <p:cNvPr id="179" name="墨迹 178"/>
            </p:nvPicPr>
            <p:blipFill>
              <a:blip r:embed="rId183"/>
            </p:blipFill>
            <p:spPr>
              <a:xfrm>
                <a:off x="7133590" y="1149350"/>
                <a:ext cx="12700" cy="360"/>
              </a:xfrm>
              <a:prstGeom prst="rect"/>
            </p:spPr>
          </p:pic>
        </mc:Fallback>
      </mc:AlternateContent>
      <mc:AlternateContent xmlns:mc="http://schemas.openxmlformats.org/markup-compatibility/2006" xmlns:p14="http://schemas.microsoft.com/office/powerpoint/2010/main">
        <mc:Choice Requires="p14">
          <p:contentPart r:id="rId348" p14:bwMode="auto">
            <p14:nvContentPartPr>
              <p14:cNvPr id="180" name="墨迹 179"/>
              <p14:cNvContentPartPr/>
              <p14:nvPr/>
            </p14:nvContentPartPr>
            <p14:xfrm>
              <a:off x="6682105" y="1365250"/>
              <a:ext cx="107950" cy="203200"/>
            </p14:xfrm>
          </p:contentPart>
        </mc:Choice>
        <mc:Fallback xmlns="">
          <p:pic>
            <p:nvPicPr>
              <p:cNvPr id="180" name="墨迹 179"/>
            </p:nvPicPr>
            <p:blipFill>
              <a:blip r:embed="rId349"/>
            </p:blipFill>
            <p:spPr>
              <a:xfrm>
                <a:off x="6682105" y="1365250"/>
                <a:ext cx="107950" cy="203200"/>
              </a:xfrm>
              <a:prstGeom prst="rect"/>
            </p:spPr>
          </p:pic>
        </mc:Fallback>
      </mc:AlternateContent>
      <mc:AlternateContent xmlns:mc="http://schemas.openxmlformats.org/markup-compatibility/2006" xmlns:p14="http://schemas.microsoft.com/office/powerpoint/2010/main">
        <mc:Choice Requires="p14">
          <p:contentPart r:id="rId350" p14:bwMode="auto">
            <p14:nvContentPartPr>
              <p14:cNvPr id="181" name="墨迹 180"/>
              <p14:cNvContentPartPr/>
              <p14:nvPr/>
            </p14:nvContentPartPr>
            <p14:xfrm>
              <a:off x="6720205" y="1485900"/>
              <a:ext cx="101600" cy="31750"/>
            </p14:xfrm>
          </p:contentPart>
        </mc:Choice>
        <mc:Fallback xmlns="">
          <p:pic>
            <p:nvPicPr>
              <p:cNvPr id="181" name="墨迹 180"/>
            </p:nvPicPr>
            <p:blipFill>
              <a:blip r:embed="rId351"/>
            </p:blipFill>
            <p:spPr>
              <a:xfrm>
                <a:off x="6720205" y="1485900"/>
                <a:ext cx="101600" cy="31750"/>
              </a:xfrm>
              <a:prstGeom prst="rect"/>
            </p:spPr>
          </p:pic>
        </mc:Fallback>
      </mc:AlternateContent>
      <mc:AlternateContent xmlns:mc="http://schemas.openxmlformats.org/markup-compatibility/2006" xmlns:p14="http://schemas.microsoft.com/office/powerpoint/2010/main">
        <mc:Choice Requires="p14">
          <p:contentPart r:id="rId352" p14:bwMode="auto">
            <p14:nvContentPartPr>
              <p14:cNvPr id="182" name="墨迹 181"/>
              <p14:cNvContentPartPr/>
              <p14:nvPr/>
            </p14:nvContentPartPr>
            <p14:xfrm>
              <a:off x="6771005" y="1574800"/>
              <a:ext cx="63500" cy="6350"/>
            </p14:xfrm>
          </p:contentPart>
        </mc:Choice>
        <mc:Fallback xmlns="">
          <p:pic>
            <p:nvPicPr>
              <p:cNvPr id="182" name="墨迹 181"/>
            </p:nvPicPr>
            <p:blipFill>
              <a:blip r:embed="rId353"/>
            </p:blipFill>
            <p:spPr>
              <a:xfrm>
                <a:off x="6771005" y="1574800"/>
                <a:ext cx="63500" cy="6350"/>
              </a:xfrm>
              <a:prstGeom prst="rect"/>
            </p:spPr>
          </p:pic>
        </mc:Fallback>
      </mc:AlternateContent>
      <mc:AlternateContent xmlns:mc="http://schemas.openxmlformats.org/markup-compatibility/2006" xmlns:p14="http://schemas.microsoft.com/office/powerpoint/2010/main">
        <mc:Choice Requires="p14">
          <p:contentPart r:id="rId354" p14:bwMode="auto">
            <p14:nvContentPartPr>
              <p14:cNvPr id="183" name="墨迹 182"/>
              <p14:cNvContentPartPr/>
              <p14:nvPr/>
            </p14:nvContentPartPr>
            <p14:xfrm>
              <a:off x="6777355" y="1581150"/>
              <a:ext cx="101600" cy="95250"/>
            </p14:xfrm>
          </p:contentPart>
        </mc:Choice>
        <mc:Fallback xmlns="">
          <p:pic>
            <p:nvPicPr>
              <p:cNvPr id="183" name="墨迹 182"/>
            </p:nvPicPr>
            <p:blipFill>
              <a:blip r:embed="rId355"/>
            </p:blipFill>
            <p:spPr>
              <a:xfrm>
                <a:off x="6777355" y="1581150"/>
                <a:ext cx="101600" cy="95250"/>
              </a:xfrm>
              <a:prstGeom prst="rect"/>
            </p:spPr>
          </p:pic>
        </mc:Fallback>
      </mc:AlternateContent>
      <mc:AlternateContent xmlns:mc="http://schemas.openxmlformats.org/markup-compatibility/2006" xmlns:p14="http://schemas.microsoft.com/office/powerpoint/2010/main">
        <mc:Choice Requires="p14">
          <p:contentPart r:id="rId356" p14:bwMode="auto">
            <p14:nvContentPartPr>
              <p14:cNvPr id="184" name="墨迹 183"/>
              <p14:cNvContentPartPr/>
              <p14:nvPr/>
            </p14:nvContentPartPr>
            <p14:xfrm>
              <a:off x="6968490" y="1479550"/>
              <a:ext cx="19050" cy="203200"/>
            </p14:xfrm>
          </p:contentPart>
        </mc:Choice>
        <mc:Fallback xmlns="">
          <p:pic>
            <p:nvPicPr>
              <p:cNvPr id="184" name="墨迹 183"/>
            </p:nvPicPr>
            <p:blipFill>
              <a:blip r:embed="rId357"/>
            </p:blipFill>
            <p:spPr>
              <a:xfrm>
                <a:off x="6968490" y="1479550"/>
                <a:ext cx="19050" cy="203200"/>
              </a:xfrm>
              <a:prstGeom prst="rect"/>
            </p:spPr>
          </p:pic>
        </mc:Fallback>
      </mc:AlternateContent>
      <mc:AlternateContent xmlns:mc="http://schemas.openxmlformats.org/markup-compatibility/2006" xmlns:p14="http://schemas.microsoft.com/office/powerpoint/2010/main">
        <mc:Choice Requires="p14">
          <p:contentPart r:id="rId358" p14:bwMode="auto">
            <p14:nvContentPartPr>
              <p14:cNvPr id="185" name="墨迹 184"/>
              <p14:cNvContentPartPr/>
              <p14:nvPr/>
            </p14:nvContentPartPr>
            <p14:xfrm>
              <a:off x="7076440" y="1454150"/>
              <a:ext cx="146050" cy="196850"/>
            </p14:xfrm>
          </p:contentPart>
        </mc:Choice>
        <mc:Fallback xmlns="">
          <p:pic>
            <p:nvPicPr>
              <p:cNvPr id="185" name="墨迹 184"/>
            </p:nvPicPr>
            <p:blipFill>
              <a:blip r:embed="rId359"/>
            </p:blipFill>
            <p:spPr>
              <a:xfrm>
                <a:off x="7076440" y="1454150"/>
                <a:ext cx="146050" cy="196850"/>
              </a:xfrm>
              <a:prstGeom prst="rect"/>
            </p:spPr>
          </p:pic>
        </mc:Fallback>
      </mc:AlternateContent>
      <mc:AlternateContent xmlns:mc="http://schemas.openxmlformats.org/markup-compatibility/2006" xmlns:p14="http://schemas.microsoft.com/office/powerpoint/2010/main">
        <mc:Choice Requires="p14">
          <p:contentPart r:id="rId360" p14:bwMode="auto">
            <p14:nvContentPartPr>
              <p14:cNvPr id="186" name="墨迹 185"/>
              <p14:cNvContentPartPr/>
              <p14:nvPr/>
            </p14:nvContentPartPr>
            <p14:xfrm>
              <a:off x="7133590" y="1447800"/>
              <a:ext cx="19050" cy="292100"/>
            </p14:xfrm>
          </p:contentPart>
        </mc:Choice>
        <mc:Fallback xmlns="">
          <p:pic>
            <p:nvPicPr>
              <p:cNvPr id="186" name="墨迹 185"/>
            </p:nvPicPr>
            <p:blipFill>
              <a:blip r:embed="rId361"/>
            </p:blipFill>
            <p:spPr>
              <a:xfrm>
                <a:off x="7133590" y="1447800"/>
                <a:ext cx="19050" cy="292100"/>
              </a:xfrm>
              <a:prstGeom prst="rect"/>
            </p:spPr>
          </p:pic>
        </mc:Fallback>
      </mc:AlternateContent>
      <mc:AlternateContent xmlns:mc="http://schemas.openxmlformats.org/markup-compatibility/2006" xmlns:p14="http://schemas.microsoft.com/office/powerpoint/2010/main">
        <mc:Choice Requires="p14">
          <p:contentPart r:id="rId362" p14:bwMode="auto">
            <p14:nvContentPartPr>
              <p14:cNvPr id="187" name="墨迹 186"/>
              <p14:cNvContentPartPr/>
              <p14:nvPr/>
            </p14:nvContentPartPr>
            <p14:xfrm>
              <a:off x="3074035" y="1187450"/>
              <a:ext cx="63500" cy="63500"/>
            </p14:xfrm>
          </p:contentPart>
        </mc:Choice>
        <mc:Fallback xmlns="">
          <p:pic>
            <p:nvPicPr>
              <p:cNvPr id="187" name="墨迹 186"/>
            </p:nvPicPr>
            <p:blipFill>
              <a:blip r:embed="rId363"/>
            </p:blipFill>
            <p:spPr>
              <a:xfrm>
                <a:off x="3074035" y="1187450"/>
                <a:ext cx="63500" cy="63500"/>
              </a:xfrm>
              <a:prstGeom prst="rect"/>
            </p:spPr>
          </p:pic>
        </mc:Fallback>
      </mc:AlternateContent>
      <mc:AlternateContent xmlns:mc="http://schemas.openxmlformats.org/markup-compatibility/2006" xmlns:p14="http://schemas.microsoft.com/office/powerpoint/2010/main">
        <mc:Choice Requires="p14">
          <p:contentPart r:id="rId364" p14:bwMode="auto">
            <p14:nvContentPartPr>
              <p14:cNvPr id="188" name="墨迹 187"/>
              <p14:cNvContentPartPr/>
              <p14:nvPr/>
            </p14:nvContentPartPr>
            <p14:xfrm>
              <a:off x="3131185" y="1162050"/>
              <a:ext cx="101600" cy="222250"/>
            </p14:xfrm>
          </p:contentPart>
        </mc:Choice>
        <mc:Fallback xmlns="">
          <p:pic>
            <p:nvPicPr>
              <p:cNvPr id="188" name="墨迹 187"/>
            </p:nvPicPr>
            <p:blipFill>
              <a:blip r:embed="rId365"/>
            </p:blipFill>
            <p:spPr>
              <a:xfrm>
                <a:off x="3131185" y="1162050"/>
                <a:ext cx="101600" cy="222250"/>
              </a:xfrm>
              <a:prstGeom prst="rect"/>
            </p:spPr>
          </p:pic>
        </mc:Fallback>
      </mc:AlternateContent>
      <mc:AlternateContent xmlns:mc="http://schemas.openxmlformats.org/markup-compatibility/2006" xmlns:p14="http://schemas.microsoft.com/office/powerpoint/2010/main">
        <mc:Choice Requires="p14">
          <p:contentPart r:id="rId366" p14:bwMode="auto">
            <p14:nvContentPartPr>
              <p14:cNvPr id="189" name="墨迹 188"/>
              <p14:cNvContentPartPr/>
              <p14:nvPr/>
            </p14:nvContentPartPr>
            <p14:xfrm>
              <a:off x="3124835" y="1289050"/>
              <a:ext cx="241300" cy="209550"/>
            </p14:xfrm>
          </p:contentPart>
        </mc:Choice>
        <mc:Fallback xmlns="">
          <p:pic>
            <p:nvPicPr>
              <p:cNvPr id="189" name="墨迹 188"/>
            </p:nvPicPr>
            <p:blipFill>
              <a:blip r:embed="rId367"/>
            </p:blipFill>
            <p:spPr>
              <a:xfrm>
                <a:off x="3124835" y="1289050"/>
                <a:ext cx="241300" cy="209550"/>
              </a:xfrm>
              <a:prstGeom prst="rect"/>
            </p:spPr>
          </p:pic>
        </mc:Fallback>
      </mc:AlternateContent>
      <mc:AlternateContent xmlns:mc="http://schemas.openxmlformats.org/markup-compatibility/2006" xmlns:p14="http://schemas.microsoft.com/office/powerpoint/2010/main">
        <mc:Choice Requires="p14">
          <p:contentPart r:id="rId368" p14:bwMode="auto">
            <p14:nvContentPartPr>
              <p14:cNvPr id="190" name="墨迹 189"/>
              <p14:cNvContentPartPr/>
              <p14:nvPr/>
            </p14:nvContentPartPr>
            <p14:xfrm>
              <a:off x="3296285" y="1397000"/>
              <a:ext cx="337185" cy="127000"/>
            </p14:xfrm>
          </p:contentPart>
        </mc:Choice>
        <mc:Fallback xmlns="">
          <p:pic>
            <p:nvPicPr>
              <p:cNvPr id="190" name="墨迹 189"/>
            </p:nvPicPr>
            <p:blipFill>
              <a:blip r:embed="rId369"/>
            </p:blipFill>
            <p:spPr>
              <a:xfrm>
                <a:off x="3296285" y="1397000"/>
                <a:ext cx="337185" cy="127000"/>
              </a:xfrm>
              <a:prstGeom prst="rect"/>
            </p:spPr>
          </p:pic>
        </mc:Fallback>
      </mc:AlternateContent>
      <mc:AlternateContent xmlns:mc="http://schemas.openxmlformats.org/markup-compatibility/2006" xmlns:p14="http://schemas.microsoft.com/office/powerpoint/2010/main">
        <mc:Choice Requires="p14">
          <p:contentPart r:id="rId370" p14:bwMode="auto">
            <p14:nvContentPartPr>
              <p14:cNvPr id="191" name="墨迹 190"/>
              <p14:cNvContentPartPr/>
              <p14:nvPr/>
            </p14:nvContentPartPr>
            <p14:xfrm>
              <a:off x="8041640" y="914400"/>
              <a:ext cx="349250" cy="12700"/>
            </p14:xfrm>
          </p:contentPart>
        </mc:Choice>
        <mc:Fallback xmlns="">
          <p:pic>
            <p:nvPicPr>
              <p:cNvPr id="191" name="墨迹 190"/>
            </p:nvPicPr>
            <p:blipFill>
              <a:blip r:embed="rId371"/>
            </p:blipFill>
            <p:spPr>
              <a:xfrm>
                <a:off x="8041640" y="914400"/>
                <a:ext cx="349250" cy="12700"/>
              </a:xfrm>
              <a:prstGeom prst="rect"/>
            </p:spPr>
          </p:pic>
        </mc:Fallback>
      </mc:AlternateContent>
      <mc:AlternateContent xmlns:mc="http://schemas.openxmlformats.org/markup-compatibility/2006" xmlns:p14="http://schemas.microsoft.com/office/powerpoint/2010/main">
        <mc:Choice Requires="p14">
          <p:contentPart r:id="rId372" p14:bwMode="auto">
            <p14:nvContentPartPr>
              <p14:cNvPr id="192" name="墨迹 191"/>
              <p14:cNvContentPartPr/>
              <p14:nvPr/>
            </p14:nvContentPartPr>
            <p14:xfrm>
              <a:off x="8105140" y="850900"/>
              <a:ext cx="501650" cy="571500"/>
            </p14:xfrm>
          </p:contentPart>
        </mc:Choice>
        <mc:Fallback xmlns="">
          <p:pic>
            <p:nvPicPr>
              <p:cNvPr id="192" name="墨迹 191"/>
            </p:nvPicPr>
            <p:blipFill>
              <a:blip r:embed="rId373"/>
            </p:blipFill>
            <p:spPr>
              <a:xfrm>
                <a:off x="8105140" y="850900"/>
                <a:ext cx="501650" cy="571500"/>
              </a:xfrm>
              <a:prstGeom prst="rect"/>
            </p:spPr>
          </p:pic>
        </mc:Fallback>
      </mc:AlternateContent>
      <mc:AlternateContent xmlns:mc="http://schemas.openxmlformats.org/markup-compatibility/2006" xmlns:p14="http://schemas.microsoft.com/office/powerpoint/2010/main">
        <mc:Choice Requires="p14">
          <p:contentPart r:id="rId374" p14:bwMode="auto">
            <p14:nvContentPartPr>
              <p14:cNvPr id="193" name="墨迹 192"/>
              <p14:cNvContentPartPr/>
              <p14:nvPr/>
            </p14:nvContentPartPr>
            <p14:xfrm>
              <a:off x="8301990" y="1181100"/>
              <a:ext cx="133350" cy="127000"/>
            </p14:xfrm>
          </p:contentPart>
        </mc:Choice>
        <mc:Fallback xmlns="">
          <p:pic>
            <p:nvPicPr>
              <p:cNvPr id="193" name="墨迹 192"/>
            </p:nvPicPr>
            <p:blipFill>
              <a:blip r:embed="rId375"/>
            </p:blipFill>
            <p:spPr>
              <a:xfrm>
                <a:off x="8301990" y="1181100"/>
                <a:ext cx="133350" cy="127000"/>
              </a:xfrm>
              <a:prstGeom prst="rect"/>
            </p:spPr>
          </p:pic>
        </mc:Fallback>
      </mc:AlternateContent>
      <mc:AlternateContent xmlns:mc="http://schemas.openxmlformats.org/markup-compatibility/2006" xmlns:p14="http://schemas.microsoft.com/office/powerpoint/2010/main">
        <mc:Choice Requires="p14">
          <p:contentPart r:id="rId376" p14:bwMode="auto">
            <p14:nvContentPartPr>
              <p14:cNvPr id="194" name="墨迹 193"/>
              <p14:cNvContentPartPr/>
              <p14:nvPr/>
            </p14:nvContentPartPr>
            <p14:xfrm>
              <a:off x="8422640" y="1212850"/>
              <a:ext cx="279400" cy="76200"/>
            </p14:xfrm>
          </p:contentPart>
        </mc:Choice>
        <mc:Fallback xmlns="">
          <p:pic>
            <p:nvPicPr>
              <p:cNvPr id="194" name="墨迹 193"/>
            </p:nvPicPr>
            <p:blipFill>
              <a:blip r:embed="rId377"/>
            </p:blipFill>
            <p:spPr>
              <a:xfrm>
                <a:off x="8422640" y="1212850"/>
                <a:ext cx="279400" cy="76200"/>
              </a:xfrm>
              <a:prstGeom prst="rect"/>
            </p:spPr>
          </p:pic>
        </mc:Fallback>
      </mc:AlternateContent>
      <mc:AlternateContent xmlns:mc="http://schemas.openxmlformats.org/markup-compatibility/2006" xmlns:p14="http://schemas.microsoft.com/office/powerpoint/2010/main">
        <mc:Choice Requires="p14">
          <p:contentPart r:id="rId378" p14:bwMode="auto">
            <p14:nvContentPartPr>
              <p14:cNvPr id="195" name="墨迹 194"/>
              <p14:cNvContentPartPr/>
              <p14:nvPr/>
            </p14:nvContentPartPr>
            <p14:xfrm>
              <a:off x="8740775" y="1060450"/>
              <a:ext cx="234950" cy="12700"/>
            </p14:xfrm>
          </p:contentPart>
        </mc:Choice>
        <mc:Fallback xmlns="">
          <p:pic>
            <p:nvPicPr>
              <p:cNvPr id="195" name="墨迹 194"/>
            </p:nvPicPr>
            <p:blipFill>
              <a:blip r:embed="rId379"/>
            </p:blipFill>
            <p:spPr>
              <a:xfrm>
                <a:off x="8740775" y="1060450"/>
                <a:ext cx="234950" cy="12700"/>
              </a:xfrm>
              <a:prstGeom prst="rect"/>
            </p:spPr>
          </p:pic>
        </mc:Fallback>
      </mc:AlternateContent>
      <mc:AlternateContent xmlns:mc="http://schemas.openxmlformats.org/markup-compatibility/2006" xmlns:p14="http://schemas.microsoft.com/office/powerpoint/2010/main">
        <mc:Choice Requires="p14">
          <p:contentPart r:id="rId380" p14:bwMode="auto">
            <p14:nvContentPartPr>
              <p14:cNvPr id="196" name="墨迹 195"/>
              <p14:cNvContentPartPr/>
              <p14:nvPr/>
            </p14:nvContentPartPr>
            <p14:xfrm>
              <a:off x="8740775" y="977900"/>
              <a:ext cx="184150" cy="304800"/>
            </p14:xfrm>
          </p:contentPart>
        </mc:Choice>
        <mc:Fallback xmlns="">
          <p:pic>
            <p:nvPicPr>
              <p:cNvPr id="196" name="墨迹 195"/>
            </p:nvPicPr>
            <p:blipFill>
              <a:blip r:embed="rId381"/>
            </p:blipFill>
            <p:spPr>
              <a:xfrm>
                <a:off x="8740775" y="977900"/>
                <a:ext cx="184150" cy="304800"/>
              </a:xfrm>
              <a:prstGeom prst="rect"/>
            </p:spPr>
          </p:pic>
        </mc:Fallback>
      </mc:AlternateContent>
      <mc:AlternateContent xmlns:mc="http://schemas.openxmlformats.org/markup-compatibility/2006" xmlns:p14="http://schemas.microsoft.com/office/powerpoint/2010/main">
        <mc:Choice Requires="p14">
          <p:contentPart r:id="rId382" p14:bwMode="auto">
            <p14:nvContentPartPr>
              <p14:cNvPr id="197" name="墨迹 196"/>
              <p14:cNvContentPartPr/>
              <p14:nvPr/>
            </p14:nvContentPartPr>
            <p14:xfrm>
              <a:off x="8747125" y="1257300"/>
              <a:ext cx="228600" cy="63500"/>
            </p14:xfrm>
          </p:contentPart>
        </mc:Choice>
        <mc:Fallback xmlns="">
          <p:pic>
            <p:nvPicPr>
              <p:cNvPr id="197" name="墨迹 196"/>
            </p:nvPicPr>
            <p:blipFill>
              <a:blip r:embed="rId383"/>
            </p:blipFill>
            <p:spPr>
              <a:xfrm>
                <a:off x="8747125" y="1257300"/>
                <a:ext cx="228600" cy="63500"/>
              </a:xfrm>
              <a:prstGeom prst="rect"/>
            </p:spPr>
          </p:pic>
        </mc:Fallback>
      </mc:AlternateContent>
      <mc:AlternateContent xmlns:mc="http://schemas.openxmlformats.org/markup-compatibility/2006" xmlns:p14="http://schemas.microsoft.com/office/powerpoint/2010/main">
        <mc:Choice Requires="p14">
          <p:contentPart r:id="rId384" p14:bwMode="auto">
            <p14:nvContentPartPr>
              <p14:cNvPr id="198" name="墨迹 197"/>
              <p14:cNvContentPartPr/>
              <p14:nvPr/>
            </p14:nvContentPartPr>
            <p14:xfrm>
              <a:off x="8982075" y="889000"/>
              <a:ext cx="107950" cy="203200"/>
            </p14:xfrm>
          </p:contentPart>
        </mc:Choice>
        <mc:Fallback xmlns="">
          <p:pic>
            <p:nvPicPr>
              <p:cNvPr id="198" name="墨迹 197"/>
            </p:nvPicPr>
            <p:blipFill>
              <a:blip r:embed="rId385"/>
            </p:blipFill>
            <p:spPr>
              <a:xfrm>
                <a:off x="8982075" y="889000"/>
                <a:ext cx="107950" cy="203200"/>
              </a:xfrm>
              <a:prstGeom prst="rect"/>
            </p:spPr>
          </p:pic>
        </mc:Fallback>
      </mc:AlternateContent>
      <mc:AlternateContent xmlns:mc="http://schemas.openxmlformats.org/markup-compatibility/2006" xmlns:p14="http://schemas.microsoft.com/office/powerpoint/2010/main">
        <mc:Choice Requires="p14">
          <p:contentPart r:id="rId386" p14:bwMode="auto">
            <p14:nvContentPartPr>
              <p14:cNvPr id="199" name="墨迹 198"/>
              <p14:cNvContentPartPr/>
              <p14:nvPr/>
            </p14:nvContentPartPr>
            <p14:xfrm>
              <a:off x="9077325" y="1035050"/>
              <a:ext cx="25400" cy="285750"/>
            </p14:xfrm>
          </p:contentPart>
        </mc:Choice>
        <mc:Fallback xmlns="">
          <p:pic>
            <p:nvPicPr>
              <p:cNvPr id="199" name="墨迹 198"/>
            </p:nvPicPr>
            <p:blipFill>
              <a:blip r:embed="rId387"/>
            </p:blipFill>
            <p:spPr>
              <a:xfrm>
                <a:off x="9077325" y="1035050"/>
                <a:ext cx="25400" cy="285750"/>
              </a:xfrm>
              <a:prstGeom prst="rect"/>
            </p:spPr>
          </p:pic>
        </mc:Fallback>
      </mc:AlternateContent>
      <mc:AlternateContent xmlns:mc="http://schemas.openxmlformats.org/markup-compatibility/2006" xmlns:p14="http://schemas.microsoft.com/office/powerpoint/2010/main">
        <mc:Choice Requires="p14">
          <p:contentPart r:id="rId388" p14:bwMode="auto">
            <p14:nvContentPartPr>
              <p14:cNvPr id="200" name="墨迹 199"/>
              <p14:cNvContentPartPr/>
              <p14:nvPr/>
            </p14:nvContentPartPr>
            <p14:xfrm>
              <a:off x="9166225" y="1060450"/>
              <a:ext cx="114300" cy="330200"/>
            </p14:xfrm>
          </p:contentPart>
        </mc:Choice>
        <mc:Fallback xmlns="">
          <p:pic>
            <p:nvPicPr>
              <p:cNvPr id="200" name="墨迹 199"/>
            </p:nvPicPr>
            <p:blipFill>
              <a:blip r:embed="rId389"/>
            </p:blipFill>
            <p:spPr>
              <a:xfrm>
                <a:off x="9166225" y="1060450"/>
                <a:ext cx="114300" cy="330200"/>
              </a:xfrm>
              <a:prstGeom prst="rect"/>
            </p:spPr>
          </p:pic>
        </mc:Fallback>
      </mc:AlternateContent>
      <mc:AlternateContent xmlns:mc="http://schemas.openxmlformats.org/markup-compatibility/2006" xmlns:p14="http://schemas.microsoft.com/office/powerpoint/2010/main">
        <mc:Choice Requires="p14">
          <p:contentPart r:id="rId390" p14:bwMode="auto">
            <p14:nvContentPartPr>
              <p14:cNvPr id="201" name="墨迹 200"/>
              <p14:cNvContentPartPr/>
              <p14:nvPr/>
            </p14:nvContentPartPr>
            <p14:xfrm>
              <a:off x="9375775" y="1066800"/>
              <a:ext cx="101600" cy="82550"/>
            </p14:xfrm>
          </p:contentPart>
        </mc:Choice>
        <mc:Fallback xmlns="">
          <p:pic>
            <p:nvPicPr>
              <p:cNvPr id="201" name="墨迹 200"/>
            </p:nvPicPr>
            <p:blipFill>
              <a:blip r:embed="rId391"/>
            </p:blipFill>
            <p:spPr>
              <a:xfrm>
                <a:off x="9375775" y="1066800"/>
                <a:ext cx="101600" cy="82550"/>
              </a:xfrm>
              <a:prstGeom prst="rect"/>
            </p:spPr>
          </p:pic>
        </mc:Fallback>
      </mc:AlternateContent>
      <mc:AlternateContent xmlns:mc="http://schemas.openxmlformats.org/markup-compatibility/2006" xmlns:p14="http://schemas.microsoft.com/office/powerpoint/2010/main">
        <mc:Choice Requires="p14">
          <p:contentPart r:id="rId392" p14:bwMode="auto">
            <p14:nvContentPartPr>
              <p14:cNvPr id="202" name="墨迹 201"/>
              <p14:cNvContentPartPr/>
              <p14:nvPr/>
            </p14:nvContentPartPr>
            <p14:xfrm>
              <a:off x="9369425" y="965200"/>
              <a:ext cx="393700" cy="311150"/>
            </p14:xfrm>
          </p:contentPart>
        </mc:Choice>
        <mc:Fallback xmlns="">
          <p:pic>
            <p:nvPicPr>
              <p:cNvPr id="202" name="墨迹 201"/>
            </p:nvPicPr>
            <p:blipFill>
              <a:blip r:embed="rId393"/>
            </p:blipFill>
            <p:spPr>
              <a:xfrm>
                <a:off x="9369425" y="965200"/>
                <a:ext cx="393700" cy="311150"/>
              </a:xfrm>
              <a:prstGeom prst="rect"/>
            </p:spPr>
          </p:pic>
        </mc:Fallback>
      </mc:AlternateContent>
      <mc:AlternateContent xmlns:mc="http://schemas.openxmlformats.org/markup-compatibility/2006" xmlns:p14="http://schemas.microsoft.com/office/powerpoint/2010/main">
        <mc:Choice Requires="p14">
          <p:contentPart r:id="rId394" p14:bwMode="auto">
            <p14:nvContentPartPr>
              <p14:cNvPr id="203" name="墨迹 202"/>
              <p14:cNvContentPartPr/>
              <p14:nvPr/>
            </p14:nvContentPartPr>
            <p14:xfrm>
              <a:off x="9648825" y="882650"/>
              <a:ext cx="133350" cy="342900"/>
            </p14:xfrm>
          </p:contentPart>
        </mc:Choice>
        <mc:Fallback xmlns="">
          <p:pic>
            <p:nvPicPr>
              <p:cNvPr id="203" name="墨迹 202"/>
            </p:nvPicPr>
            <p:blipFill>
              <a:blip r:embed="rId395"/>
            </p:blipFill>
            <p:spPr>
              <a:xfrm>
                <a:off x="9648825" y="882650"/>
                <a:ext cx="133350" cy="342900"/>
              </a:xfrm>
              <a:prstGeom prst="rect"/>
            </p:spPr>
          </p:pic>
        </mc:Fallback>
      </mc:AlternateContent>
      <mc:AlternateContent xmlns:mc="http://schemas.openxmlformats.org/markup-compatibility/2006" xmlns:p14="http://schemas.microsoft.com/office/powerpoint/2010/main">
        <mc:Choice Requires="p14">
          <p:contentPart r:id="rId396" p14:bwMode="auto">
            <p14:nvContentPartPr>
              <p14:cNvPr id="204" name="墨迹 203"/>
              <p14:cNvContentPartPr/>
              <p14:nvPr/>
            </p14:nvContentPartPr>
            <p14:xfrm>
              <a:off x="9655175" y="1092200"/>
              <a:ext cx="412750" cy="177800"/>
            </p14:xfrm>
          </p:contentPart>
        </mc:Choice>
        <mc:Fallback xmlns="">
          <p:pic>
            <p:nvPicPr>
              <p:cNvPr id="204" name="墨迹 203"/>
            </p:nvPicPr>
            <p:blipFill>
              <a:blip r:embed="rId397"/>
            </p:blipFill>
            <p:spPr>
              <a:xfrm>
                <a:off x="9655175" y="1092200"/>
                <a:ext cx="412750" cy="177800"/>
              </a:xfrm>
              <a:prstGeom prst="rect"/>
            </p:spPr>
          </p:pic>
        </mc:Fallback>
      </mc:AlternateContent>
      <mc:AlternateContent xmlns:mc="http://schemas.openxmlformats.org/markup-compatibility/2006" xmlns:p14="http://schemas.microsoft.com/office/powerpoint/2010/main">
        <mc:Choice Requires="p14">
          <p:contentPart r:id="rId398" p14:bwMode="auto">
            <p14:nvContentPartPr>
              <p14:cNvPr id="205" name="墨迹 204"/>
              <p14:cNvContentPartPr/>
              <p14:nvPr/>
            </p14:nvContentPartPr>
            <p14:xfrm>
              <a:off x="9864725" y="1073150"/>
              <a:ext cx="133350" cy="241300"/>
            </p14:xfrm>
          </p:contentPart>
        </mc:Choice>
        <mc:Fallback xmlns="">
          <p:pic>
            <p:nvPicPr>
              <p:cNvPr id="205" name="墨迹 204"/>
            </p:nvPicPr>
            <p:blipFill>
              <a:blip r:embed="rId399"/>
            </p:blipFill>
            <p:spPr>
              <a:xfrm>
                <a:off x="9864725" y="1073150"/>
                <a:ext cx="133350" cy="241300"/>
              </a:xfrm>
              <a:prstGeom prst="rect"/>
            </p:spPr>
          </p:pic>
        </mc:Fallback>
      </mc:AlternateContent>
      <mc:AlternateContent xmlns:mc="http://schemas.openxmlformats.org/markup-compatibility/2006" xmlns:p14="http://schemas.microsoft.com/office/powerpoint/2010/main">
        <mc:Choice Requires="p14">
          <p:contentPart r:id="rId400" p14:bwMode="auto">
            <p14:nvContentPartPr>
              <p14:cNvPr id="206" name="墨迹 205"/>
              <p14:cNvContentPartPr/>
              <p14:nvPr/>
            </p14:nvContentPartPr>
            <p14:xfrm>
              <a:off x="9731375" y="1022350"/>
              <a:ext cx="552450" cy="438150"/>
            </p14:xfrm>
          </p:contentPart>
        </mc:Choice>
        <mc:Fallback xmlns="">
          <p:pic>
            <p:nvPicPr>
              <p:cNvPr id="206" name="墨迹 205"/>
            </p:nvPicPr>
            <p:blipFill>
              <a:blip r:embed="rId401"/>
            </p:blipFill>
            <p:spPr>
              <a:xfrm>
                <a:off x="9731375" y="1022350"/>
                <a:ext cx="552450" cy="438150"/>
              </a:xfrm>
              <a:prstGeom prst="rect"/>
            </p:spPr>
          </p:pic>
        </mc:Fallback>
      </mc:AlternateContent>
      <mc:AlternateContent xmlns:mc="http://schemas.openxmlformats.org/markup-compatibility/2006" xmlns:p14="http://schemas.microsoft.com/office/powerpoint/2010/main">
        <mc:Choice Requires="p14">
          <p:contentPart r:id="rId402" p14:bwMode="auto">
            <p14:nvContentPartPr>
              <p14:cNvPr id="207" name="墨迹 206"/>
              <p14:cNvContentPartPr/>
              <p14:nvPr/>
            </p14:nvContentPartPr>
            <p14:xfrm>
              <a:off x="10290175" y="781050"/>
              <a:ext cx="191135" cy="571500"/>
            </p14:xfrm>
          </p:contentPart>
        </mc:Choice>
        <mc:Fallback xmlns="">
          <p:pic>
            <p:nvPicPr>
              <p:cNvPr id="207" name="墨迹 206"/>
            </p:nvPicPr>
            <p:blipFill>
              <a:blip r:embed="rId403"/>
            </p:blipFill>
            <p:spPr>
              <a:xfrm>
                <a:off x="10290175" y="781050"/>
                <a:ext cx="191135" cy="571500"/>
              </a:xfrm>
              <a:prstGeom prst="rect"/>
            </p:spPr>
          </p:pic>
        </mc:Fallback>
      </mc:AlternateContent>
      <mc:AlternateContent xmlns:mc="http://schemas.openxmlformats.org/markup-compatibility/2006" xmlns:p14="http://schemas.microsoft.com/office/powerpoint/2010/main">
        <mc:Choice Requires="p14">
          <p:contentPart r:id="rId404" p14:bwMode="auto">
            <p14:nvContentPartPr>
              <p14:cNvPr id="208" name="墨迹 207"/>
              <p14:cNvContentPartPr/>
              <p14:nvPr/>
            </p14:nvContentPartPr>
            <p14:xfrm>
              <a:off x="10436225" y="990600"/>
              <a:ext cx="210185" cy="19050"/>
            </p14:xfrm>
          </p:contentPart>
        </mc:Choice>
        <mc:Fallback xmlns="">
          <p:pic>
            <p:nvPicPr>
              <p:cNvPr id="208" name="墨迹 207"/>
            </p:nvPicPr>
            <p:blipFill>
              <a:blip r:embed="rId405"/>
            </p:blipFill>
            <p:spPr>
              <a:xfrm>
                <a:off x="10436225" y="990600"/>
                <a:ext cx="210185" cy="19050"/>
              </a:xfrm>
              <a:prstGeom prst="rect"/>
            </p:spPr>
          </p:pic>
        </mc:Fallback>
      </mc:AlternateContent>
      <mc:AlternateContent xmlns:mc="http://schemas.openxmlformats.org/markup-compatibility/2006" xmlns:p14="http://schemas.microsoft.com/office/powerpoint/2010/main">
        <mc:Choice Requires="p14">
          <p:contentPart r:id="rId406" p14:bwMode="auto">
            <p14:nvContentPartPr>
              <p14:cNvPr id="209" name="墨迹 208"/>
              <p14:cNvContentPartPr/>
              <p14:nvPr/>
            </p14:nvContentPartPr>
            <p14:xfrm>
              <a:off x="10442575" y="984250"/>
              <a:ext cx="197485" cy="444500"/>
            </p14:xfrm>
          </p:contentPart>
        </mc:Choice>
        <mc:Fallback xmlns="">
          <p:pic>
            <p:nvPicPr>
              <p:cNvPr id="209" name="墨迹 208"/>
            </p:nvPicPr>
            <p:blipFill>
              <a:blip r:embed="rId407"/>
            </p:blipFill>
            <p:spPr>
              <a:xfrm>
                <a:off x="10442575" y="984250"/>
                <a:ext cx="197485" cy="444500"/>
              </a:xfrm>
              <a:prstGeom prst="rect"/>
            </p:spPr>
          </p:pic>
        </mc:Fallback>
      </mc:AlternateContent>
      <mc:AlternateContent xmlns:mc="http://schemas.openxmlformats.org/markup-compatibility/2006" xmlns:p14="http://schemas.microsoft.com/office/powerpoint/2010/main">
        <mc:Choice Requires="p14">
          <p:contentPart r:id="rId408" p14:bwMode="auto">
            <p14:nvContentPartPr>
              <p14:cNvPr id="210" name="墨迹 209"/>
              <p14:cNvContentPartPr/>
              <p14:nvPr/>
            </p14:nvContentPartPr>
            <p14:xfrm>
              <a:off x="10779760" y="1016000"/>
              <a:ext cx="254000" cy="444500"/>
            </p14:xfrm>
          </p:contentPart>
        </mc:Choice>
        <mc:Fallback xmlns="">
          <p:pic>
            <p:nvPicPr>
              <p:cNvPr id="210" name="墨迹 209"/>
            </p:nvPicPr>
            <p:blipFill>
              <a:blip r:embed="rId409"/>
            </p:blipFill>
            <p:spPr>
              <a:xfrm>
                <a:off x="10779760" y="1016000"/>
                <a:ext cx="254000" cy="444500"/>
              </a:xfrm>
              <a:prstGeom prst="rect"/>
            </p:spPr>
          </p:pic>
        </mc:Fallback>
      </mc:AlternateContent>
      <mc:AlternateContent xmlns:mc="http://schemas.openxmlformats.org/markup-compatibility/2006" xmlns:p14="http://schemas.microsoft.com/office/powerpoint/2010/main">
        <mc:Choice Requires="p14">
          <p:contentPart r:id="rId410" p14:bwMode="auto">
            <p14:nvContentPartPr>
              <p14:cNvPr id="211" name="墨迹 210"/>
              <p14:cNvContentPartPr/>
              <p14:nvPr/>
            </p14:nvContentPartPr>
            <p14:xfrm>
              <a:off x="11046460" y="1174750"/>
              <a:ext cx="292100" cy="57150"/>
            </p14:xfrm>
          </p:contentPart>
        </mc:Choice>
        <mc:Fallback xmlns="">
          <p:pic>
            <p:nvPicPr>
              <p:cNvPr id="211" name="墨迹 210"/>
            </p:nvPicPr>
            <p:blipFill>
              <a:blip r:embed="rId411"/>
            </p:blipFill>
            <p:spPr>
              <a:xfrm>
                <a:off x="11046460" y="1174750"/>
                <a:ext cx="292100" cy="57150"/>
              </a:xfrm>
              <a:prstGeom prst="rect"/>
            </p:spPr>
          </p:pic>
        </mc:Fallback>
      </mc:AlternateContent>
      <mc:AlternateContent xmlns:mc="http://schemas.openxmlformats.org/markup-compatibility/2006" xmlns:p14="http://schemas.microsoft.com/office/powerpoint/2010/main">
        <mc:Choice Requires="p14">
          <p:contentPart r:id="rId412" p14:bwMode="auto">
            <p14:nvContentPartPr>
              <p14:cNvPr id="212" name="墨迹 211"/>
              <p14:cNvContentPartPr/>
              <p14:nvPr/>
            </p14:nvContentPartPr>
            <p14:xfrm>
              <a:off x="11109960" y="1085850"/>
              <a:ext cx="63500" cy="476250"/>
            </p14:xfrm>
          </p:contentPart>
        </mc:Choice>
        <mc:Fallback xmlns="">
          <p:pic>
            <p:nvPicPr>
              <p:cNvPr id="212" name="墨迹 211"/>
            </p:nvPicPr>
            <p:blipFill>
              <a:blip r:embed="rId413"/>
            </p:blipFill>
            <p:spPr>
              <a:xfrm>
                <a:off x="11109960" y="1085850"/>
                <a:ext cx="63500" cy="476250"/>
              </a:xfrm>
              <a:prstGeom prst="rect"/>
            </p:spPr>
          </p:pic>
        </mc:Fallback>
      </mc:AlternateContent>
      <mc:AlternateContent xmlns:mc="http://schemas.openxmlformats.org/markup-compatibility/2006" xmlns:p14="http://schemas.microsoft.com/office/powerpoint/2010/main">
        <mc:Choice Requires="p14">
          <p:contentPart r:id="rId414" p14:bwMode="auto">
            <p14:nvContentPartPr>
              <p14:cNvPr id="213" name="墨迹 212"/>
              <p14:cNvContentPartPr/>
              <p14:nvPr/>
            </p14:nvContentPartPr>
            <p14:xfrm>
              <a:off x="10557510" y="1022350"/>
              <a:ext cx="139700" cy="6350"/>
            </p14:xfrm>
          </p:contentPart>
        </mc:Choice>
        <mc:Fallback xmlns="">
          <p:pic>
            <p:nvPicPr>
              <p:cNvPr id="213" name="墨迹 212"/>
            </p:nvPicPr>
            <p:blipFill>
              <a:blip r:embed="rId415"/>
            </p:blipFill>
            <p:spPr>
              <a:xfrm>
                <a:off x="10557510" y="1022350"/>
                <a:ext cx="139700" cy="635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条件随机场定义</a:t>
            </a:r>
            <a:endParaRPr lang="zh-CN" altLang="en-US" dirty="0"/>
          </a:p>
        </p:txBody>
      </p:sp>
      <p:sp>
        <p:nvSpPr>
          <p:cNvPr id="6" name="内容占位符 5"/>
          <p:cNvSpPr>
            <a:spLocks noGrp="1"/>
          </p:cNvSpPr>
          <p:nvPr>
            <p:ph idx="13"/>
          </p:nvPr>
        </p:nvSpPr>
        <p:spPr/>
        <p:txBody>
          <a:bodyPr/>
          <a:lstStyle/>
          <a:p>
            <a:r>
              <a:rPr lang="zh-CN" altLang="en-US" sz="2400" dirty="0" smtClean="0">
                <a:sym typeface="+mn-ea"/>
              </a:rPr>
              <a:t>线性链条件随机场：定义在线性链上的特殊的条件随机场，称为线性链条件随机场(linear chain conditional random field )。在条件概率模型P(Y|X)中，</a:t>
            </a:r>
            <a:r>
              <a:rPr lang="zh-CN" altLang="en-US" sz="2400" dirty="0" smtClean="0">
                <a:solidFill>
                  <a:srgbClr val="FF0000"/>
                </a:solidFill>
                <a:sym typeface="+mn-ea"/>
              </a:rPr>
              <a:t>Y是输出变量，表示标记序列，也把标记序列称为状态序列</a:t>
            </a:r>
            <a:r>
              <a:rPr lang="zh-CN" altLang="en-US" sz="2400" dirty="0" smtClean="0">
                <a:sym typeface="+mn-ea"/>
              </a:rPr>
              <a:t>，</a:t>
            </a:r>
            <a:r>
              <a:rPr lang="zh-CN" altLang="en-US" sz="2400" dirty="0" smtClean="0">
                <a:solidFill>
                  <a:srgbClr val="FF0000"/>
                </a:solidFill>
                <a:sym typeface="+mn-ea"/>
              </a:rPr>
              <a:t>X是输入变量，表示需要标注的观测序列。</a:t>
            </a:r>
            <a:r>
              <a:rPr lang="zh-CN" altLang="en-US" sz="2400" dirty="0" smtClean="0">
                <a:sym typeface="+mn-ea"/>
              </a:rPr>
              <a:t>学习时，利用</a:t>
            </a:r>
            <a:r>
              <a:rPr lang="zh-CN" altLang="en-US" sz="2400" dirty="0" smtClean="0">
                <a:solidFill>
                  <a:srgbClr val="FF0000"/>
                </a:solidFill>
                <a:sym typeface="+mn-ea"/>
              </a:rPr>
              <a:t>训练数据集通过极大似然估计</a:t>
            </a:r>
            <a:r>
              <a:rPr lang="zh-CN" altLang="en-US" sz="2400" dirty="0" smtClean="0">
                <a:sym typeface="+mn-ea"/>
              </a:rPr>
              <a:t>或正则化的极大似然估计得到条件概率模型；</a:t>
            </a:r>
            <a:r>
              <a:rPr lang="zh-CN" altLang="en-US" sz="2400" dirty="0" smtClean="0">
                <a:solidFill>
                  <a:srgbClr val="FF0000"/>
                </a:solidFill>
                <a:sym typeface="+mn-ea"/>
              </a:rPr>
              <a:t>预测时，对于给定的输入序列x，求出条件概率最大的输出序列</a:t>
            </a:r>
            <a:r>
              <a:rPr lang="zh-CN" altLang="en-US" sz="2400" dirty="0" smtClean="0">
                <a:sym typeface="+mn-ea"/>
              </a:rPr>
              <a:t>。</a:t>
            </a:r>
            <a:endParaRPr lang="zh-CN" altLang="en-US" sz="2400" dirty="0" smtClean="0">
              <a:sym typeface="+mn-ea"/>
            </a:endParaRPr>
          </a:p>
          <a:p>
            <a:pPr marL="0" indent="0">
              <a:buNone/>
            </a:pPr>
            <a:endParaRPr lang="zh-CN" altLang="en-US" sz="2400" dirty="0"/>
          </a:p>
        </p:txBody>
      </p:sp>
      <mc:AlternateContent xmlns:mc="http://schemas.openxmlformats.org/markup-compatibility/2006" xmlns:p14="http://schemas.microsoft.com/office/powerpoint/2010/main">
        <mc:Choice Requires="p14">
          <p:contentPart r:id="rId1" p14:bwMode="auto">
            <p14:nvContentPartPr>
              <p14:cNvPr id="44" name="墨迹 43"/>
              <p14:cNvContentPartPr/>
              <p14:nvPr/>
            </p14:nvContentPartPr>
            <p14:xfrm>
              <a:off x="4732020" y="4217035"/>
              <a:ext cx="152400" cy="139700"/>
            </p14:xfrm>
          </p:contentPart>
        </mc:Choice>
        <mc:Fallback xmlns="">
          <p:pic>
            <p:nvPicPr>
              <p:cNvPr id="44" name="墨迹 43"/>
            </p:nvPicPr>
            <p:blipFill>
              <a:blip r:embed="rId2"/>
            </p:blipFill>
            <p:spPr>
              <a:xfrm>
                <a:off x="4732020" y="4217035"/>
                <a:ext cx="152400" cy="1397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5" name="墨迹 44"/>
              <p14:cNvContentPartPr/>
              <p14:nvPr/>
            </p14:nvContentPartPr>
            <p14:xfrm>
              <a:off x="4909820" y="4280535"/>
              <a:ext cx="991235" cy="69850"/>
            </p14:xfrm>
          </p:contentPart>
        </mc:Choice>
        <mc:Fallback xmlns="">
          <p:pic>
            <p:nvPicPr>
              <p:cNvPr id="45" name="墨迹 44"/>
            </p:nvPicPr>
            <p:blipFill>
              <a:blip r:embed="rId4"/>
            </p:blipFill>
            <p:spPr>
              <a:xfrm>
                <a:off x="4909820" y="4280535"/>
                <a:ext cx="991235" cy="698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6" name="墨迹 45"/>
              <p14:cNvContentPartPr/>
              <p14:nvPr/>
            </p14:nvContentPartPr>
            <p14:xfrm>
              <a:off x="5856605" y="4242435"/>
              <a:ext cx="196850" cy="127000"/>
            </p14:xfrm>
          </p:contentPart>
        </mc:Choice>
        <mc:Fallback xmlns="">
          <p:pic>
            <p:nvPicPr>
              <p:cNvPr id="46" name="墨迹 45"/>
            </p:nvPicPr>
            <p:blipFill>
              <a:blip r:embed="rId6"/>
            </p:blipFill>
            <p:spPr>
              <a:xfrm>
                <a:off x="5856605" y="4242435"/>
                <a:ext cx="196850" cy="1270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47" name="墨迹 46"/>
              <p14:cNvContentPartPr/>
              <p14:nvPr/>
            </p14:nvContentPartPr>
            <p14:xfrm>
              <a:off x="6072505" y="4293235"/>
              <a:ext cx="1181735" cy="25400"/>
            </p14:xfrm>
          </p:contentPart>
        </mc:Choice>
        <mc:Fallback xmlns="">
          <p:pic>
            <p:nvPicPr>
              <p:cNvPr id="47" name="墨迹 46"/>
            </p:nvPicPr>
            <p:blipFill>
              <a:blip r:embed="rId8"/>
            </p:blipFill>
            <p:spPr>
              <a:xfrm>
                <a:off x="6072505" y="4293235"/>
                <a:ext cx="1181735" cy="254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48" name="墨迹 47"/>
              <p14:cNvContentPartPr/>
              <p14:nvPr/>
            </p14:nvContentPartPr>
            <p14:xfrm>
              <a:off x="7178040" y="4305935"/>
              <a:ext cx="139700" cy="146050"/>
            </p14:xfrm>
          </p:contentPart>
        </mc:Choice>
        <mc:Fallback xmlns="">
          <p:pic>
            <p:nvPicPr>
              <p:cNvPr id="48" name="墨迹 47"/>
            </p:nvPicPr>
            <p:blipFill>
              <a:blip r:embed="rId10"/>
            </p:blipFill>
            <p:spPr>
              <a:xfrm>
                <a:off x="7178040" y="4305935"/>
                <a:ext cx="139700" cy="1460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49" name="墨迹 48"/>
              <p14:cNvContentPartPr/>
              <p14:nvPr/>
            </p14:nvContentPartPr>
            <p14:xfrm>
              <a:off x="7298690" y="4350385"/>
              <a:ext cx="990600" cy="25400"/>
            </p14:xfrm>
          </p:contentPart>
        </mc:Choice>
        <mc:Fallback xmlns="">
          <p:pic>
            <p:nvPicPr>
              <p:cNvPr id="49" name="墨迹 48"/>
            </p:nvPicPr>
            <p:blipFill>
              <a:blip r:embed="rId12"/>
            </p:blipFill>
            <p:spPr>
              <a:xfrm>
                <a:off x="7298690" y="4350385"/>
                <a:ext cx="990600" cy="254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50" name="墨迹 49"/>
              <p14:cNvContentPartPr/>
              <p14:nvPr/>
            </p14:nvContentPartPr>
            <p14:xfrm>
              <a:off x="8232140" y="4312285"/>
              <a:ext cx="139700" cy="152400"/>
            </p14:xfrm>
          </p:contentPart>
        </mc:Choice>
        <mc:Fallback xmlns="">
          <p:pic>
            <p:nvPicPr>
              <p:cNvPr id="50" name="墨迹 49"/>
            </p:nvPicPr>
            <p:blipFill>
              <a:blip r:embed="rId14"/>
            </p:blipFill>
            <p:spPr>
              <a:xfrm>
                <a:off x="8232140" y="4312285"/>
                <a:ext cx="139700" cy="1524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51" name="墨迹 50"/>
              <p14:cNvContentPartPr/>
              <p14:nvPr/>
            </p14:nvContentPartPr>
            <p14:xfrm>
              <a:off x="4814570" y="4375785"/>
              <a:ext cx="38100" cy="584200"/>
            </p14:xfrm>
          </p:contentPart>
        </mc:Choice>
        <mc:Fallback xmlns="">
          <p:pic>
            <p:nvPicPr>
              <p:cNvPr id="51" name="墨迹 50"/>
            </p:nvPicPr>
            <p:blipFill>
              <a:blip r:embed="rId16"/>
            </p:blipFill>
            <p:spPr>
              <a:xfrm>
                <a:off x="4814570" y="4375785"/>
                <a:ext cx="38100" cy="5842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52" name="墨迹 51"/>
              <p14:cNvContentPartPr/>
              <p14:nvPr/>
            </p14:nvContentPartPr>
            <p14:xfrm>
              <a:off x="4859020" y="4915535"/>
              <a:ext cx="82550" cy="171450"/>
            </p14:xfrm>
          </p:contentPart>
        </mc:Choice>
        <mc:Fallback xmlns="">
          <p:pic>
            <p:nvPicPr>
              <p:cNvPr id="52" name="墨迹 51"/>
            </p:nvPicPr>
            <p:blipFill>
              <a:blip r:embed="rId18"/>
            </p:blipFill>
            <p:spPr>
              <a:xfrm>
                <a:off x="4859020" y="4915535"/>
                <a:ext cx="82550" cy="1714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53" name="墨迹 52"/>
              <p14:cNvContentPartPr/>
              <p14:nvPr/>
            </p14:nvContentPartPr>
            <p14:xfrm>
              <a:off x="5945505" y="4375785"/>
              <a:ext cx="38100" cy="558800"/>
            </p14:xfrm>
          </p:contentPart>
        </mc:Choice>
        <mc:Fallback xmlns="">
          <p:pic>
            <p:nvPicPr>
              <p:cNvPr id="53" name="墨迹 52"/>
            </p:nvPicPr>
            <p:blipFill>
              <a:blip r:embed="rId20"/>
            </p:blipFill>
            <p:spPr>
              <a:xfrm>
                <a:off x="5945505" y="4375785"/>
                <a:ext cx="38100" cy="5588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54" name="墨迹 53"/>
              <p14:cNvContentPartPr/>
              <p14:nvPr/>
            </p14:nvContentPartPr>
            <p14:xfrm>
              <a:off x="5882005" y="4896485"/>
              <a:ext cx="127000" cy="152400"/>
            </p14:xfrm>
          </p:contentPart>
        </mc:Choice>
        <mc:Fallback xmlns="">
          <p:pic>
            <p:nvPicPr>
              <p:cNvPr id="54" name="墨迹 53"/>
            </p:nvPicPr>
            <p:blipFill>
              <a:blip r:embed="rId22"/>
            </p:blipFill>
            <p:spPr>
              <a:xfrm>
                <a:off x="5882005" y="4896485"/>
                <a:ext cx="127000" cy="1524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55" name="墨迹 54"/>
              <p14:cNvContentPartPr/>
              <p14:nvPr/>
            </p14:nvContentPartPr>
            <p14:xfrm>
              <a:off x="7203440" y="4426585"/>
              <a:ext cx="57150" cy="552450"/>
            </p14:xfrm>
          </p:contentPart>
        </mc:Choice>
        <mc:Fallback xmlns="">
          <p:pic>
            <p:nvPicPr>
              <p:cNvPr id="55" name="墨迹 54"/>
            </p:nvPicPr>
            <p:blipFill>
              <a:blip r:embed="rId24"/>
            </p:blipFill>
            <p:spPr>
              <a:xfrm>
                <a:off x="7203440" y="4426585"/>
                <a:ext cx="57150" cy="5524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56" name="墨迹 55"/>
              <p14:cNvContentPartPr/>
              <p14:nvPr/>
            </p14:nvContentPartPr>
            <p14:xfrm>
              <a:off x="7184390" y="4947285"/>
              <a:ext cx="114300" cy="158750"/>
            </p14:xfrm>
          </p:contentPart>
        </mc:Choice>
        <mc:Fallback xmlns="">
          <p:pic>
            <p:nvPicPr>
              <p:cNvPr id="56" name="墨迹 55"/>
            </p:nvPicPr>
            <p:blipFill>
              <a:blip r:embed="rId26"/>
            </p:blipFill>
            <p:spPr>
              <a:xfrm>
                <a:off x="7184390" y="4947285"/>
                <a:ext cx="114300" cy="1587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57" name="墨迹 56"/>
              <p14:cNvContentPartPr/>
              <p14:nvPr/>
            </p14:nvContentPartPr>
            <p14:xfrm>
              <a:off x="8327390" y="4483735"/>
              <a:ext cx="50800" cy="546100"/>
            </p14:xfrm>
          </p:contentPart>
        </mc:Choice>
        <mc:Fallback xmlns="">
          <p:pic>
            <p:nvPicPr>
              <p:cNvPr id="57" name="墨迹 56"/>
            </p:nvPicPr>
            <p:blipFill>
              <a:blip r:embed="rId28"/>
            </p:blipFill>
            <p:spPr>
              <a:xfrm>
                <a:off x="8327390" y="4483735"/>
                <a:ext cx="50800" cy="5461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58" name="墨迹 57"/>
              <p14:cNvContentPartPr/>
              <p14:nvPr/>
            </p14:nvContentPartPr>
            <p14:xfrm>
              <a:off x="8340090" y="5004435"/>
              <a:ext cx="101600" cy="171450"/>
            </p14:xfrm>
          </p:contentPart>
        </mc:Choice>
        <mc:Fallback xmlns="">
          <p:pic>
            <p:nvPicPr>
              <p:cNvPr id="58" name="墨迹 57"/>
            </p:nvPicPr>
            <p:blipFill>
              <a:blip r:embed="rId30"/>
            </p:blipFill>
            <p:spPr>
              <a:xfrm>
                <a:off x="8340090" y="5004435"/>
                <a:ext cx="101600" cy="17145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59" name="墨迹 58"/>
              <p14:cNvContentPartPr/>
              <p14:nvPr/>
            </p14:nvContentPartPr>
            <p14:xfrm>
              <a:off x="4744720" y="5233035"/>
              <a:ext cx="139700" cy="165100"/>
            </p14:xfrm>
          </p:contentPart>
        </mc:Choice>
        <mc:Fallback xmlns="">
          <p:pic>
            <p:nvPicPr>
              <p:cNvPr id="59" name="墨迹 58"/>
            </p:nvPicPr>
            <p:blipFill>
              <a:blip r:embed="rId32"/>
            </p:blipFill>
            <p:spPr>
              <a:xfrm>
                <a:off x="4744720" y="5233035"/>
                <a:ext cx="139700" cy="1651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60" name="墨迹 59"/>
              <p14:cNvContentPartPr/>
              <p14:nvPr/>
            </p14:nvContentPartPr>
            <p14:xfrm>
              <a:off x="4884420" y="5207635"/>
              <a:ext cx="63500" cy="31750"/>
            </p14:xfrm>
          </p:contentPart>
        </mc:Choice>
        <mc:Fallback xmlns="">
          <p:pic>
            <p:nvPicPr>
              <p:cNvPr id="60" name="墨迹 59"/>
            </p:nvPicPr>
            <p:blipFill>
              <a:blip r:embed="rId34"/>
            </p:blipFill>
            <p:spPr>
              <a:xfrm>
                <a:off x="4884420" y="5207635"/>
                <a:ext cx="63500" cy="3175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61" name="墨迹 60"/>
              <p14:cNvContentPartPr/>
              <p14:nvPr/>
            </p14:nvContentPartPr>
            <p14:xfrm>
              <a:off x="4719320" y="5239385"/>
              <a:ext cx="165100" cy="146050"/>
            </p14:xfrm>
          </p:contentPart>
        </mc:Choice>
        <mc:Fallback xmlns="">
          <p:pic>
            <p:nvPicPr>
              <p:cNvPr id="61" name="墨迹 60"/>
            </p:nvPicPr>
            <p:blipFill>
              <a:blip r:embed="rId36"/>
            </p:blipFill>
            <p:spPr>
              <a:xfrm>
                <a:off x="4719320" y="5239385"/>
                <a:ext cx="165100" cy="14605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62" name="墨迹 61"/>
              <p14:cNvContentPartPr/>
              <p14:nvPr/>
            </p14:nvContentPartPr>
            <p14:xfrm>
              <a:off x="4789170" y="5563235"/>
              <a:ext cx="107950" cy="190500"/>
            </p14:xfrm>
          </p:contentPart>
        </mc:Choice>
        <mc:Fallback xmlns="">
          <p:pic>
            <p:nvPicPr>
              <p:cNvPr id="62" name="墨迹 61"/>
            </p:nvPicPr>
            <p:blipFill>
              <a:blip r:embed="rId38"/>
            </p:blipFill>
            <p:spPr>
              <a:xfrm>
                <a:off x="4789170" y="5563235"/>
                <a:ext cx="107950" cy="1905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63" name="墨迹 62"/>
              <p14:cNvContentPartPr/>
              <p14:nvPr/>
            </p14:nvContentPartPr>
            <p14:xfrm>
              <a:off x="3792220" y="5150485"/>
              <a:ext cx="184150" cy="285750"/>
            </p14:xfrm>
          </p:contentPart>
        </mc:Choice>
        <mc:Fallback xmlns="">
          <p:pic>
            <p:nvPicPr>
              <p:cNvPr id="63" name="墨迹 62"/>
            </p:nvPicPr>
            <p:blipFill>
              <a:blip r:embed="rId40"/>
            </p:blipFill>
            <p:spPr>
              <a:xfrm>
                <a:off x="3792220" y="5150485"/>
                <a:ext cx="184150" cy="28575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64" name="墨迹 63"/>
              <p14:cNvContentPartPr/>
              <p14:nvPr/>
            </p14:nvContentPartPr>
            <p14:xfrm>
              <a:off x="3639820" y="5226685"/>
              <a:ext cx="361950" cy="234950"/>
            </p14:xfrm>
          </p:contentPart>
        </mc:Choice>
        <mc:Fallback xmlns="">
          <p:pic>
            <p:nvPicPr>
              <p:cNvPr id="64" name="墨迹 63"/>
            </p:nvPicPr>
            <p:blipFill>
              <a:blip r:embed="rId42"/>
            </p:blipFill>
            <p:spPr>
              <a:xfrm>
                <a:off x="3639820" y="5226685"/>
                <a:ext cx="361950" cy="23495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65" name="墨迹 64"/>
              <p14:cNvContentPartPr/>
              <p14:nvPr/>
            </p14:nvContentPartPr>
            <p14:xfrm>
              <a:off x="4770120" y="5207635"/>
              <a:ext cx="273050" cy="215900"/>
            </p14:xfrm>
          </p:contentPart>
        </mc:Choice>
        <mc:Fallback xmlns="">
          <p:pic>
            <p:nvPicPr>
              <p:cNvPr id="65" name="墨迹 64"/>
            </p:nvPicPr>
            <p:blipFill>
              <a:blip r:embed="rId44"/>
            </p:blipFill>
            <p:spPr>
              <a:xfrm>
                <a:off x="4770120" y="5207635"/>
                <a:ext cx="273050" cy="2159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66" name="墨迹 65"/>
              <p14:cNvContentPartPr/>
              <p14:nvPr/>
            </p14:nvContentPartPr>
            <p14:xfrm>
              <a:off x="5093970" y="5436235"/>
              <a:ext cx="38100" cy="101600"/>
            </p14:xfrm>
          </p:contentPart>
        </mc:Choice>
        <mc:Fallback xmlns="">
          <p:pic>
            <p:nvPicPr>
              <p:cNvPr id="66" name="墨迹 65"/>
            </p:nvPicPr>
            <p:blipFill>
              <a:blip r:embed="rId46"/>
            </p:blipFill>
            <p:spPr>
              <a:xfrm>
                <a:off x="5093970" y="5436235"/>
                <a:ext cx="38100" cy="10160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67" name="墨迹 66"/>
              <p14:cNvContentPartPr/>
              <p14:nvPr/>
            </p14:nvContentPartPr>
            <p14:xfrm>
              <a:off x="4833620" y="5569585"/>
              <a:ext cx="12700" cy="158750"/>
            </p14:xfrm>
          </p:contentPart>
        </mc:Choice>
        <mc:Fallback xmlns="">
          <p:pic>
            <p:nvPicPr>
              <p:cNvPr id="67" name="墨迹 66"/>
            </p:nvPicPr>
            <p:blipFill>
              <a:blip r:embed="rId48"/>
            </p:blipFill>
            <p:spPr>
              <a:xfrm>
                <a:off x="4833620" y="5569585"/>
                <a:ext cx="12700" cy="15875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68" name="墨迹 67"/>
              <p14:cNvContentPartPr/>
              <p14:nvPr/>
            </p14:nvContentPartPr>
            <p14:xfrm>
              <a:off x="4833620" y="5614035"/>
              <a:ext cx="12700" cy="95250"/>
            </p14:xfrm>
          </p:contentPart>
        </mc:Choice>
        <mc:Fallback xmlns="">
          <p:pic>
            <p:nvPicPr>
              <p:cNvPr id="68" name="墨迹 67"/>
            </p:nvPicPr>
            <p:blipFill>
              <a:blip r:embed="rId50"/>
            </p:blipFill>
            <p:spPr>
              <a:xfrm>
                <a:off x="4833620" y="5614035"/>
                <a:ext cx="12700" cy="9525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69" name="墨迹 68"/>
              <p14:cNvContentPartPr/>
              <p14:nvPr/>
            </p14:nvContentPartPr>
            <p14:xfrm>
              <a:off x="4865370" y="5607685"/>
              <a:ext cx="12700" cy="69850"/>
            </p14:xfrm>
          </p:contentPart>
        </mc:Choice>
        <mc:Fallback xmlns="">
          <p:pic>
            <p:nvPicPr>
              <p:cNvPr id="69" name="墨迹 68"/>
            </p:nvPicPr>
            <p:blipFill>
              <a:blip r:embed="rId52"/>
            </p:blipFill>
            <p:spPr>
              <a:xfrm>
                <a:off x="4865370" y="5607685"/>
                <a:ext cx="12700" cy="6985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70" name="墨迹 69"/>
              <p14:cNvContentPartPr/>
              <p14:nvPr/>
            </p14:nvContentPartPr>
            <p14:xfrm>
              <a:off x="4833620" y="5658485"/>
              <a:ext cx="31750" cy="82550"/>
            </p14:xfrm>
          </p:contentPart>
        </mc:Choice>
        <mc:Fallback xmlns="">
          <p:pic>
            <p:nvPicPr>
              <p:cNvPr id="70" name="墨迹 69"/>
            </p:nvPicPr>
            <p:blipFill>
              <a:blip r:embed="rId54"/>
            </p:blipFill>
            <p:spPr>
              <a:xfrm>
                <a:off x="4833620" y="5658485"/>
                <a:ext cx="31750" cy="8255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71" name="墨迹 70"/>
              <p14:cNvContentPartPr/>
              <p14:nvPr/>
            </p14:nvContentPartPr>
            <p14:xfrm>
              <a:off x="5831205" y="5194935"/>
              <a:ext cx="196850" cy="241300"/>
            </p14:xfrm>
          </p:contentPart>
        </mc:Choice>
        <mc:Fallback xmlns="">
          <p:pic>
            <p:nvPicPr>
              <p:cNvPr id="71" name="墨迹 70"/>
            </p:nvPicPr>
            <p:blipFill>
              <a:blip r:embed="rId56"/>
            </p:blipFill>
            <p:spPr>
              <a:xfrm>
                <a:off x="5831205" y="5194935"/>
                <a:ext cx="196850" cy="24130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72" name="墨迹 71"/>
              <p14:cNvContentPartPr/>
              <p14:nvPr/>
            </p14:nvContentPartPr>
            <p14:xfrm>
              <a:off x="6002655" y="5436235"/>
              <a:ext cx="114300" cy="114300"/>
            </p14:xfrm>
          </p:contentPart>
        </mc:Choice>
        <mc:Fallback xmlns="">
          <p:pic>
            <p:nvPicPr>
              <p:cNvPr id="72" name="墨迹 71"/>
            </p:nvPicPr>
            <p:blipFill>
              <a:blip r:embed="rId58"/>
            </p:blipFill>
            <p:spPr>
              <a:xfrm>
                <a:off x="6002655" y="5436235"/>
                <a:ext cx="114300" cy="1143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73" name="墨迹 72"/>
              <p14:cNvContentPartPr/>
              <p14:nvPr/>
            </p14:nvContentPartPr>
            <p14:xfrm>
              <a:off x="7095490" y="5302885"/>
              <a:ext cx="127000" cy="203200"/>
            </p14:xfrm>
          </p:contentPart>
        </mc:Choice>
        <mc:Fallback xmlns="">
          <p:pic>
            <p:nvPicPr>
              <p:cNvPr id="73" name="墨迹 72"/>
            </p:nvPicPr>
            <p:blipFill>
              <a:blip r:embed="rId60"/>
            </p:blipFill>
            <p:spPr>
              <a:xfrm>
                <a:off x="7095490" y="5302885"/>
                <a:ext cx="127000" cy="2032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74" name="墨迹 73"/>
              <p14:cNvContentPartPr/>
              <p14:nvPr/>
            </p14:nvContentPartPr>
            <p14:xfrm>
              <a:off x="7273290" y="5442585"/>
              <a:ext cx="107950" cy="203200"/>
            </p14:xfrm>
          </p:contentPart>
        </mc:Choice>
        <mc:Fallback xmlns="">
          <p:pic>
            <p:nvPicPr>
              <p:cNvPr id="74" name="墨迹 73"/>
            </p:nvPicPr>
            <p:blipFill>
              <a:blip r:embed="rId62"/>
            </p:blipFill>
            <p:spPr>
              <a:xfrm>
                <a:off x="7273290" y="5442585"/>
                <a:ext cx="107950" cy="2032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75" name="墨迹 74"/>
              <p14:cNvContentPartPr/>
              <p14:nvPr/>
            </p14:nvContentPartPr>
            <p14:xfrm>
              <a:off x="8263890" y="5372735"/>
              <a:ext cx="158750" cy="196850"/>
            </p14:xfrm>
          </p:contentPart>
        </mc:Choice>
        <mc:Fallback xmlns="">
          <p:pic>
            <p:nvPicPr>
              <p:cNvPr id="75" name="墨迹 74"/>
            </p:nvPicPr>
            <p:blipFill>
              <a:blip r:embed="rId64"/>
            </p:blipFill>
            <p:spPr>
              <a:xfrm>
                <a:off x="8263890" y="5372735"/>
                <a:ext cx="158750" cy="19685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76" name="墨迹 75"/>
              <p14:cNvContentPartPr/>
              <p14:nvPr/>
            </p14:nvContentPartPr>
            <p14:xfrm>
              <a:off x="8517890" y="5506085"/>
              <a:ext cx="184150" cy="69850"/>
            </p14:xfrm>
          </p:contentPart>
        </mc:Choice>
        <mc:Fallback xmlns="">
          <p:pic>
            <p:nvPicPr>
              <p:cNvPr id="76" name="墨迹 75"/>
            </p:nvPicPr>
            <p:blipFill>
              <a:blip r:embed="rId66"/>
            </p:blipFill>
            <p:spPr>
              <a:xfrm>
                <a:off x="8517890" y="5506085"/>
                <a:ext cx="184150" cy="6985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77" name="墨迹 76"/>
              <p14:cNvContentPartPr/>
              <p14:nvPr/>
            </p14:nvContentPartPr>
            <p14:xfrm>
              <a:off x="8587740" y="5518785"/>
              <a:ext cx="44450" cy="247650"/>
            </p14:xfrm>
          </p:contentPart>
        </mc:Choice>
        <mc:Fallback xmlns="">
          <p:pic>
            <p:nvPicPr>
              <p:cNvPr id="77" name="墨迹 76"/>
            </p:nvPicPr>
            <p:blipFill>
              <a:blip r:embed="rId68"/>
            </p:blipFill>
            <p:spPr>
              <a:xfrm>
                <a:off x="8587740" y="5518785"/>
                <a:ext cx="44450" cy="24765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8" name="墨迹 77"/>
              <p14:cNvContentPartPr/>
              <p14:nvPr/>
            </p14:nvContentPartPr>
            <p14:xfrm>
              <a:off x="3538220" y="4039235"/>
              <a:ext cx="228600" cy="146050"/>
            </p14:xfrm>
          </p:contentPart>
        </mc:Choice>
        <mc:Fallback xmlns="">
          <p:pic>
            <p:nvPicPr>
              <p:cNvPr id="78" name="墨迹 77"/>
            </p:nvPicPr>
            <p:blipFill>
              <a:blip r:embed="rId70"/>
            </p:blipFill>
            <p:spPr>
              <a:xfrm>
                <a:off x="3538220" y="4039235"/>
                <a:ext cx="228600" cy="14605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9" name="墨迹 78"/>
              <p14:cNvContentPartPr/>
              <p14:nvPr/>
            </p14:nvContentPartPr>
            <p14:xfrm>
              <a:off x="3773170" y="4090035"/>
              <a:ext cx="190500" cy="450850"/>
            </p14:xfrm>
          </p:contentPart>
        </mc:Choice>
        <mc:Fallback xmlns="">
          <p:pic>
            <p:nvPicPr>
              <p:cNvPr id="79" name="墨迹 78"/>
            </p:nvPicPr>
            <p:blipFill>
              <a:blip r:embed="rId72"/>
            </p:blipFill>
            <p:spPr>
              <a:xfrm>
                <a:off x="3773170" y="4090035"/>
                <a:ext cx="190500" cy="45085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80" name="墨迹 79"/>
              <p14:cNvContentPartPr/>
              <p14:nvPr/>
            </p14:nvContentPartPr>
            <p14:xfrm>
              <a:off x="4598670" y="3905885"/>
              <a:ext cx="266700" cy="215900"/>
            </p14:xfrm>
          </p:contentPart>
        </mc:Choice>
        <mc:Fallback xmlns="">
          <p:pic>
            <p:nvPicPr>
              <p:cNvPr id="80" name="墨迹 79"/>
            </p:nvPicPr>
            <p:blipFill>
              <a:blip r:embed="rId74"/>
            </p:blipFill>
            <p:spPr>
              <a:xfrm>
                <a:off x="4598670" y="3905885"/>
                <a:ext cx="266700" cy="2159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81" name="墨迹 80"/>
              <p14:cNvContentPartPr/>
              <p14:nvPr/>
            </p14:nvContentPartPr>
            <p14:xfrm>
              <a:off x="4947920" y="4077335"/>
              <a:ext cx="360" cy="107950"/>
            </p14:xfrm>
          </p:contentPart>
        </mc:Choice>
        <mc:Fallback xmlns="">
          <p:pic>
            <p:nvPicPr>
              <p:cNvPr id="81" name="墨迹 80"/>
            </p:nvPicPr>
            <p:blipFill>
              <a:blip r:embed="rId76"/>
            </p:blipFill>
            <p:spPr>
              <a:xfrm>
                <a:off x="4947920" y="4077335"/>
                <a:ext cx="360" cy="10795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82" name="墨迹 81"/>
              <p14:cNvContentPartPr/>
              <p14:nvPr/>
            </p14:nvContentPartPr>
            <p14:xfrm>
              <a:off x="5774055" y="3912235"/>
              <a:ext cx="190500" cy="222250"/>
            </p14:xfrm>
          </p:contentPart>
        </mc:Choice>
        <mc:Fallback xmlns="">
          <p:pic>
            <p:nvPicPr>
              <p:cNvPr id="82" name="墨迹 81"/>
            </p:nvPicPr>
            <p:blipFill>
              <a:blip r:embed="rId78"/>
            </p:blipFill>
            <p:spPr>
              <a:xfrm>
                <a:off x="5774055" y="3912235"/>
                <a:ext cx="190500" cy="22225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3" name="墨迹 82"/>
              <p14:cNvContentPartPr/>
              <p14:nvPr/>
            </p14:nvContentPartPr>
            <p14:xfrm>
              <a:off x="5951855" y="4064635"/>
              <a:ext cx="114300" cy="63500"/>
            </p14:xfrm>
          </p:contentPart>
        </mc:Choice>
        <mc:Fallback xmlns="">
          <p:pic>
            <p:nvPicPr>
              <p:cNvPr id="83" name="墨迹 82"/>
            </p:nvPicPr>
            <p:blipFill>
              <a:blip r:embed="rId80"/>
            </p:blipFill>
            <p:spPr>
              <a:xfrm>
                <a:off x="5951855" y="4064635"/>
                <a:ext cx="114300" cy="635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4" name="墨迹 83"/>
              <p14:cNvContentPartPr/>
              <p14:nvPr/>
            </p14:nvContentPartPr>
            <p14:xfrm>
              <a:off x="7101840" y="3963035"/>
              <a:ext cx="146050" cy="165100"/>
            </p14:xfrm>
          </p:contentPart>
        </mc:Choice>
        <mc:Fallback xmlns="">
          <p:pic>
            <p:nvPicPr>
              <p:cNvPr id="84" name="墨迹 83"/>
            </p:nvPicPr>
            <p:blipFill>
              <a:blip r:embed="rId82"/>
            </p:blipFill>
            <p:spPr>
              <a:xfrm>
                <a:off x="7101840" y="3963035"/>
                <a:ext cx="146050" cy="16510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5" name="墨迹 84"/>
              <p14:cNvContentPartPr/>
              <p14:nvPr/>
            </p14:nvContentPartPr>
            <p14:xfrm>
              <a:off x="7197090" y="4109085"/>
              <a:ext cx="158750" cy="107950"/>
            </p14:xfrm>
          </p:contentPart>
        </mc:Choice>
        <mc:Fallback xmlns="">
          <p:pic>
            <p:nvPicPr>
              <p:cNvPr id="85" name="墨迹 84"/>
            </p:nvPicPr>
            <p:blipFill>
              <a:blip r:embed="rId84"/>
            </p:blipFill>
            <p:spPr>
              <a:xfrm>
                <a:off x="7197090" y="4109085"/>
                <a:ext cx="158750" cy="10795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6" name="墨迹 85"/>
              <p14:cNvContentPartPr/>
              <p14:nvPr/>
            </p14:nvContentPartPr>
            <p14:xfrm>
              <a:off x="8111490" y="3950335"/>
              <a:ext cx="120650" cy="254000"/>
            </p14:xfrm>
          </p:contentPart>
        </mc:Choice>
        <mc:Fallback xmlns="">
          <p:pic>
            <p:nvPicPr>
              <p:cNvPr id="86" name="墨迹 85"/>
            </p:nvPicPr>
            <p:blipFill>
              <a:blip r:embed="rId86"/>
            </p:blipFill>
            <p:spPr>
              <a:xfrm>
                <a:off x="8111490" y="3950335"/>
                <a:ext cx="120650" cy="25400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7" name="墨迹 86"/>
              <p14:cNvContentPartPr/>
              <p14:nvPr/>
            </p14:nvContentPartPr>
            <p14:xfrm>
              <a:off x="8301990" y="4096385"/>
              <a:ext cx="139700" cy="50800"/>
            </p14:xfrm>
          </p:contentPart>
        </mc:Choice>
        <mc:Fallback xmlns="">
          <p:pic>
            <p:nvPicPr>
              <p:cNvPr id="87" name="墨迹 86"/>
            </p:nvPicPr>
            <p:blipFill>
              <a:blip r:embed="rId88"/>
            </p:blipFill>
            <p:spPr>
              <a:xfrm>
                <a:off x="8301990" y="4096385"/>
                <a:ext cx="139700" cy="5080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88" name="墨迹 87"/>
              <p14:cNvContentPartPr/>
              <p14:nvPr/>
            </p14:nvContentPartPr>
            <p14:xfrm>
              <a:off x="8397240" y="4070985"/>
              <a:ext cx="6350" cy="139700"/>
            </p14:xfrm>
          </p:contentPart>
        </mc:Choice>
        <mc:Fallback xmlns="">
          <p:pic>
            <p:nvPicPr>
              <p:cNvPr id="88" name="墨迹 87"/>
            </p:nvPicPr>
            <p:blipFill>
              <a:blip r:embed="rId90"/>
            </p:blipFill>
            <p:spPr>
              <a:xfrm>
                <a:off x="8397240" y="4070985"/>
                <a:ext cx="6350" cy="13970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89" name="墨迹 88"/>
              <p14:cNvContentPartPr/>
              <p14:nvPr/>
            </p14:nvContentPartPr>
            <p14:xfrm>
              <a:off x="8842375" y="3912235"/>
              <a:ext cx="120650" cy="222250"/>
            </p14:xfrm>
          </p:contentPart>
        </mc:Choice>
        <mc:Fallback xmlns="">
          <p:pic>
            <p:nvPicPr>
              <p:cNvPr id="89" name="墨迹 88"/>
            </p:nvPicPr>
            <p:blipFill>
              <a:blip r:embed="rId92"/>
            </p:blipFill>
            <p:spPr>
              <a:xfrm>
                <a:off x="8842375" y="3912235"/>
                <a:ext cx="120650" cy="22225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0" name="墨迹 89"/>
              <p14:cNvContentPartPr/>
              <p14:nvPr/>
            </p14:nvContentPartPr>
            <p14:xfrm>
              <a:off x="8880475" y="4064635"/>
              <a:ext cx="31750" cy="285750"/>
            </p14:xfrm>
          </p:contentPart>
        </mc:Choice>
        <mc:Fallback xmlns="">
          <p:pic>
            <p:nvPicPr>
              <p:cNvPr id="90" name="墨迹 89"/>
            </p:nvPicPr>
            <p:blipFill>
              <a:blip r:embed="rId94"/>
            </p:blipFill>
            <p:spPr>
              <a:xfrm>
                <a:off x="8880475" y="4064635"/>
                <a:ext cx="31750" cy="28575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91" name="墨迹 90"/>
              <p14:cNvContentPartPr/>
              <p14:nvPr/>
            </p14:nvContentPartPr>
            <p14:xfrm>
              <a:off x="9026525" y="3937635"/>
              <a:ext cx="342900" cy="266700"/>
            </p14:xfrm>
          </p:contentPart>
        </mc:Choice>
        <mc:Fallback xmlns="">
          <p:pic>
            <p:nvPicPr>
              <p:cNvPr id="91" name="墨迹 90"/>
            </p:nvPicPr>
            <p:blipFill>
              <a:blip r:embed="rId96"/>
            </p:blipFill>
            <p:spPr>
              <a:xfrm>
                <a:off x="9026525" y="3937635"/>
                <a:ext cx="342900" cy="2667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92" name="墨迹 91"/>
              <p14:cNvContentPartPr/>
              <p14:nvPr/>
            </p14:nvContentPartPr>
            <p14:xfrm>
              <a:off x="9128125" y="4166235"/>
              <a:ext cx="368300" cy="260350"/>
            </p14:xfrm>
          </p:contentPart>
        </mc:Choice>
        <mc:Fallback xmlns="">
          <p:pic>
            <p:nvPicPr>
              <p:cNvPr id="92" name="墨迹 91"/>
            </p:nvPicPr>
            <p:blipFill>
              <a:blip r:embed="rId98"/>
            </p:blipFill>
            <p:spPr>
              <a:xfrm>
                <a:off x="9128125" y="4166235"/>
                <a:ext cx="368300" cy="26035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93" name="墨迹 92"/>
              <p14:cNvContentPartPr/>
              <p14:nvPr/>
            </p14:nvContentPartPr>
            <p14:xfrm>
              <a:off x="9578975" y="4115435"/>
              <a:ext cx="330200" cy="57150"/>
            </p14:xfrm>
          </p:contentPart>
        </mc:Choice>
        <mc:Fallback xmlns="">
          <p:pic>
            <p:nvPicPr>
              <p:cNvPr id="93" name="墨迹 92"/>
            </p:nvPicPr>
            <p:blipFill>
              <a:blip r:embed="rId100"/>
            </p:blipFill>
            <p:spPr>
              <a:xfrm>
                <a:off x="9578975" y="4115435"/>
                <a:ext cx="330200" cy="5715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94" name="墨迹 93"/>
              <p14:cNvContentPartPr/>
              <p14:nvPr/>
            </p14:nvContentPartPr>
            <p14:xfrm>
              <a:off x="9680575" y="4026535"/>
              <a:ext cx="101600" cy="196850"/>
            </p14:xfrm>
          </p:contentPart>
        </mc:Choice>
        <mc:Fallback xmlns="">
          <p:pic>
            <p:nvPicPr>
              <p:cNvPr id="94" name="墨迹 93"/>
            </p:nvPicPr>
            <p:blipFill>
              <a:blip r:embed="rId102"/>
            </p:blipFill>
            <p:spPr>
              <a:xfrm>
                <a:off x="9680575" y="4026535"/>
                <a:ext cx="101600" cy="19685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95" name="墨迹 94"/>
              <p14:cNvContentPartPr/>
              <p14:nvPr/>
            </p14:nvContentPartPr>
            <p14:xfrm>
              <a:off x="9801225" y="4217035"/>
              <a:ext cx="38100" cy="31750"/>
            </p14:xfrm>
          </p:contentPart>
        </mc:Choice>
        <mc:Fallback xmlns="">
          <p:pic>
            <p:nvPicPr>
              <p:cNvPr id="95" name="墨迹 94"/>
            </p:nvPicPr>
            <p:blipFill>
              <a:blip r:embed="rId104"/>
            </p:blipFill>
            <p:spPr>
              <a:xfrm>
                <a:off x="9801225" y="4217035"/>
                <a:ext cx="38100" cy="3175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96" name="墨迹 95"/>
              <p14:cNvContentPartPr/>
              <p14:nvPr/>
            </p14:nvContentPartPr>
            <p14:xfrm>
              <a:off x="9693275" y="4299585"/>
              <a:ext cx="50800" cy="95250"/>
            </p14:xfrm>
          </p:contentPart>
        </mc:Choice>
        <mc:Fallback xmlns="">
          <p:pic>
            <p:nvPicPr>
              <p:cNvPr id="96" name="墨迹 95"/>
            </p:nvPicPr>
            <p:blipFill>
              <a:blip r:embed="rId106"/>
            </p:blipFill>
            <p:spPr>
              <a:xfrm>
                <a:off x="9693275" y="4299585"/>
                <a:ext cx="50800" cy="9525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97" name="墨迹 96"/>
              <p14:cNvContentPartPr/>
              <p14:nvPr/>
            </p14:nvContentPartPr>
            <p14:xfrm>
              <a:off x="9763125" y="4286885"/>
              <a:ext cx="304800" cy="127000"/>
            </p14:xfrm>
          </p:contentPart>
        </mc:Choice>
        <mc:Fallback xmlns="">
          <p:pic>
            <p:nvPicPr>
              <p:cNvPr id="97" name="墨迹 96"/>
            </p:nvPicPr>
            <p:blipFill>
              <a:blip r:embed="rId108"/>
            </p:blipFill>
            <p:spPr>
              <a:xfrm>
                <a:off x="9763125" y="4286885"/>
                <a:ext cx="304800" cy="12700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98" name="墨迹 97"/>
              <p14:cNvContentPartPr/>
              <p14:nvPr/>
            </p14:nvContentPartPr>
            <p14:xfrm>
              <a:off x="10239375" y="3899535"/>
              <a:ext cx="235585" cy="520700"/>
            </p14:xfrm>
          </p:contentPart>
        </mc:Choice>
        <mc:Fallback xmlns="">
          <p:pic>
            <p:nvPicPr>
              <p:cNvPr id="98" name="墨迹 97"/>
            </p:nvPicPr>
            <p:blipFill>
              <a:blip r:embed="rId110"/>
            </p:blipFill>
            <p:spPr>
              <a:xfrm>
                <a:off x="10239375" y="3899535"/>
                <a:ext cx="235585" cy="5207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99" name="墨迹 98"/>
              <p14:cNvContentPartPr/>
              <p14:nvPr/>
            </p14:nvContentPartPr>
            <p14:xfrm>
              <a:off x="10347325" y="4083685"/>
              <a:ext cx="153035" cy="355600"/>
            </p14:xfrm>
          </p:contentPart>
        </mc:Choice>
        <mc:Fallback xmlns="">
          <p:pic>
            <p:nvPicPr>
              <p:cNvPr id="99" name="墨迹 98"/>
            </p:nvPicPr>
            <p:blipFill>
              <a:blip r:embed="rId112"/>
            </p:blipFill>
            <p:spPr>
              <a:xfrm>
                <a:off x="10347325" y="4083685"/>
                <a:ext cx="153035" cy="35560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00" name="墨迹 99"/>
              <p14:cNvContentPartPr/>
              <p14:nvPr/>
            </p14:nvContentPartPr>
            <p14:xfrm>
              <a:off x="10652760" y="3982085"/>
              <a:ext cx="146050" cy="311150"/>
            </p14:xfrm>
          </p:contentPart>
        </mc:Choice>
        <mc:Fallback xmlns="">
          <p:pic>
            <p:nvPicPr>
              <p:cNvPr id="100" name="墨迹 99"/>
            </p:nvPicPr>
            <p:blipFill>
              <a:blip r:embed="rId114"/>
            </p:blipFill>
            <p:spPr>
              <a:xfrm>
                <a:off x="10652760" y="3982085"/>
                <a:ext cx="146050" cy="31115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01" name="墨迹 100"/>
              <p14:cNvContentPartPr/>
              <p14:nvPr/>
            </p14:nvContentPartPr>
            <p14:xfrm>
              <a:off x="10671810" y="4058285"/>
              <a:ext cx="241300" cy="139700"/>
            </p14:xfrm>
          </p:contentPart>
        </mc:Choice>
        <mc:Fallback xmlns="">
          <p:pic>
            <p:nvPicPr>
              <p:cNvPr id="101" name="墨迹 100"/>
            </p:nvPicPr>
            <p:blipFill>
              <a:blip r:embed="rId116"/>
            </p:blipFill>
            <p:spPr>
              <a:xfrm>
                <a:off x="10671810" y="4058285"/>
                <a:ext cx="241300" cy="13970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02" name="墨迹 101"/>
              <p14:cNvContentPartPr/>
              <p14:nvPr/>
            </p14:nvContentPartPr>
            <p14:xfrm>
              <a:off x="10830560" y="3937635"/>
              <a:ext cx="120650" cy="558800"/>
            </p14:xfrm>
          </p:contentPart>
        </mc:Choice>
        <mc:Fallback xmlns="">
          <p:pic>
            <p:nvPicPr>
              <p:cNvPr id="102" name="墨迹 101"/>
            </p:nvPicPr>
            <p:blipFill>
              <a:blip r:embed="rId118"/>
            </p:blipFill>
            <p:spPr>
              <a:xfrm>
                <a:off x="10830560" y="3937635"/>
                <a:ext cx="120650" cy="55880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03" name="墨迹 102"/>
              <p14:cNvContentPartPr/>
              <p14:nvPr/>
            </p14:nvContentPartPr>
            <p14:xfrm>
              <a:off x="8931275" y="5067935"/>
              <a:ext cx="222250" cy="196850"/>
            </p14:xfrm>
          </p:contentPart>
        </mc:Choice>
        <mc:Fallback xmlns="">
          <p:pic>
            <p:nvPicPr>
              <p:cNvPr id="103" name="墨迹 102"/>
            </p:nvPicPr>
            <p:blipFill>
              <a:blip r:embed="rId120"/>
            </p:blipFill>
            <p:spPr>
              <a:xfrm>
                <a:off x="8931275" y="5067935"/>
                <a:ext cx="222250" cy="19685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04" name="墨迹 103"/>
              <p14:cNvContentPartPr/>
              <p14:nvPr/>
            </p14:nvContentPartPr>
            <p14:xfrm>
              <a:off x="9020175" y="5150485"/>
              <a:ext cx="133350" cy="114300"/>
            </p14:xfrm>
          </p:contentPart>
        </mc:Choice>
        <mc:Fallback xmlns="">
          <p:pic>
            <p:nvPicPr>
              <p:cNvPr id="104" name="墨迹 103"/>
            </p:nvPicPr>
            <p:blipFill>
              <a:blip r:embed="rId122"/>
            </p:blipFill>
            <p:spPr>
              <a:xfrm>
                <a:off x="9020175" y="5150485"/>
                <a:ext cx="133350" cy="11430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05" name="墨迹 104"/>
              <p14:cNvContentPartPr/>
              <p14:nvPr/>
            </p14:nvContentPartPr>
            <p14:xfrm>
              <a:off x="9217025" y="5131435"/>
              <a:ext cx="19050" cy="82550"/>
            </p14:xfrm>
          </p:contentPart>
        </mc:Choice>
        <mc:Fallback xmlns="">
          <p:pic>
            <p:nvPicPr>
              <p:cNvPr id="105" name="墨迹 104"/>
            </p:nvPicPr>
            <p:blipFill>
              <a:blip r:embed="rId124"/>
            </p:blipFill>
            <p:spPr>
              <a:xfrm>
                <a:off x="9217025" y="5131435"/>
                <a:ext cx="19050" cy="8255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06" name="墨迹 105"/>
              <p14:cNvContentPartPr/>
              <p14:nvPr/>
            </p14:nvContentPartPr>
            <p14:xfrm>
              <a:off x="9305925" y="5042535"/>
              <a:ext cx="95250" cy="76200"/>
            </p14:xfrm>
          </p:contentPart>
        </mc:Choice>
        <mc:Fallback xmlns="">
          <p:pic>
            <p:nvPicPr>
              <p:cNvPr id="106" name="墨迹 105"/>
            </p:nvPicPr>
            <p:blipFill>
              <a:blip r:embed="rId126"/>
            </p:blipFill>
            <p:spPr>
              <a:xfrm>
                <a:off x="9305925" y="5042535"/>
                <a:ext cx="95250" cy="7620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07" name="墨迹 106"/>
              <p14:cNvContentPartPr/>
              <p14:nvPr/>
            </p14:nvContentPartPr>
            <p14:xfrm>
              <a:off x="9223375" y="5093335"/>
              <a:ext cx="190500" cy="241300"/>
            </p14:xfrm>
          </p:contentPart>
        </mc:Choice>
        <mc:Fallback xmlns="">
          <p:pic>
            <p:nvPicPr>
              <p:cNvPr id="107" name="墨迹 106"/>
            </p:nvPicPr>
            <p:blipFill>
              <a:blip r:embed="rId128"/>
            </p:blipFill>
            <p:spPr>
              <a:xfrm>
                <a:off x="9223375" y="5093335"/>
                <a:ext cx="190500" cy="24130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08" name="墨迹 107"/>
              <p14:cNvContentPartPr/>
              <p14:nvPr/>
            </p14:nvContentPartPr>
            <p14:xfrm>
              <a:off x="9464675" y="5080635"/>
              <a:ext cx="76200" cy="69850"/>
            </p14:xfrm>
          </p:contentPart>
        </mc:Choice>
        <mc:Fallback xmlns="">
          <p:pic>
            <p:nvPicPr>
              <p:cNvPr id="108" name="墨迹 107"/>
            </p:nvPicPr>
            <p:blipFill>
              <a:blip r:embed="rId130"/>
            </p:blipFill>
            <p:spPr>
              <a:xfrm>
                <a:off x="9464675" y="5080635"/>
                <a:ext cx="76200" cy="6985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09" name="墨迹 108"/>
              <p14:cNvContentPartPr/>
              <p14:nvPr/>
            </p14:nvContentPartPr>
            <p14:xfrm>
              <a:off x="9509125" y="4979035"/>
              <a:ext cx="247650" cy="273050"/>
            </p14:xfrm>
          </p:contentPart>
        </mc:Choice>
        <mc:Fallback xmlns="">
          <p:pic>
            <p:nvPicPr>
              <p:cNvPr id="109" name="墨迹 108"/>
            </p:nvPicPr>
            <p:blipFill>
              <a:blip r:embed="rId132"/>
            </p:blipFill>
            <p:spPr>
              <a:xfrm>
                <a:off x="9509125" y="4979035"/>
                <a:ext cx="247650" cy="27305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10" name="墨迹 109"/>
              <p14:cNvContentPartPr/>
              <p14:nvPr/>
            </p14:nvContentPartPr>
            <p14:xfrm>
              <a:off x="9610725" y="5163185"/>
              <a:ext cx="342900" cy="273050"/>
            </p14:xfrm>
          </p:contentPart>
        </mc:Choice>
        <mc:Fallback xmlns="">
          <p:pic>
            <p:nvPicPr>
              <p:cNvPr id="110" name="墨迹 109"/>
            </p:nvPicPr>
            <p:blipFill>
              <a:blip r:embed="rId134"/>
            </p:blipFill>
            <p:spPr>
              <a:xfrm>
                <a:off x="9610725" y="5163185"/>
                <a:ext cx="342900" cy="27305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11" name="墨迹 110"/>
              <p14:cNvContentPartPr/>
              <p14:nvPr/>
            </p14:nvContentPartPr>
            <p14:xfrm>
              <a:off x="10036175" y="4896485"/>
              <a:ext cx="304800" cy="457200"/>
            </p14:xfrm>
          </p:contentPart>
        </mc:Choice>
        <mc:Fallback xmlns="">
          <p:pic>
            <p:nvPicPr>
              <p:cNvPr id="111" name="墨迹 110"/>
            </p:nvPicPr>
            <p:blipFill>
              <a:blip r:embed="rId136"/>
            </p:blipFill>
            <p:spPr>
              <a:xfrm>
                <a:off x="10036175" y="4896485"/>
                <a:ext cx="304800" cy="4572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12" name="墨迹 111"/>
              <p14:cNvContentPartPr/>
              <p14:nvPr/>
            </p14:nvContentPartPr>
            <p14:xfrm>
              <a:off x="10239375" y="4991735"/>
              <a:ext cx="235585" cy="374650"/>
            </p14:xfrm>
          </p:contentPart>
        </mc:Choice>
        <mc:Fallback xmlns="">
          <p:pic>
            <p:nvPicPr>
              <p:cNvPr id="112" name="墨迹 111"/>
            </p:nvPicPr>
            <p:blipFill>
              <a:blip r:embed="rId138"/>
            </p:blipFill>
            <p:spPr>
              <a:xfrm>
                <a:off x="10239375" y="4991735"/>
                <a:ext cx="235585" cy="37465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13" name="墨迹 112"/>
              <p14:cNvContentPartPr/>
              <p14:nvPr/>
            </p14:nvContentPartPr>
            <p14:xfrm>
              <a:off x="10627360" y="4934585"/>
              <a:ext cx="260350" cy="387350"/>
            </p14:xfrm>
          </p:contentPart>
        </mc:Choice>
        <mc:Fallback xmlns="">
          <p:pic>
            <p:nvPicPr>
              <p:cNvPr id="113" name="墨迹 112"/>
            </p:nvPicPr>
            <p:blipFill>
              <a:blip r:embed="rId140"/>
            </p:blipFill>
            <p:spPr>
              <a:xfrm>
                <a:off x="10627360" y="4934585"/>
                <a:ext cx="260350" cy="38735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14" name="墨迹 113"/>
              <p14:cNvContentPartPr/>
              <p14:nvPr/>
            </p14:nvContentPartPr>
            <p14:xfrm>
              <a:off x="10843260" y="4928235"/>
              <a:ext cx="69850" cy="641350"/>
            </p14:xfrm>
          </p:contentPart>
        </mc:Choice>
        <mc:Fallback xmlns="">
          <p:pic>
            <p:nvPicPr>
              <p:cNvPr id="114" name="墨迹 113"/>
            </p:nvPicPr>
            <p:blipFill>
              <a:blip r:embed="rId142"/>
            </p:blipFill>
            <p:spPr>
              <a:xfrm>
                <a:off x="10843260" y="4928235"/>
                <a:ext cx="69850" cy="64135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15" name="墨迹 114"/>
              <p14:cNvContentPartPr/>
              <p14:nvPr/>
            </p14:nvContentPartPr>
            <p14:xfrm>
              <a:off x="3321685" y="2832100"/>
              <a:ext cx="6390640" cy="1092835"/>
            </p14:xfrm>
          </p:contentPart>
        </mc:Choice>
        <mc:Fallback xmlns="">
          <p:pic>
            <p:nvPicPr>
              <p:cNvPr id="115" name="墨迹 114"/>
            </p:nvPicPr>
            <p:blipFill>
              <a:blip r:embed="rId144"/>
            </p:blipFill>
            <p:spPr>
              <a:xfrm>
                <a:off x="3321685" y="2832100"/>
                <a:ext cx="6390640" cy="1092835"/>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16" name="墨迹 115"/>
              <p14:cNvContentPartPr/>
              <p14:nvPr/>
            </p14:nvContentPartPr>
            <p14:xfrm>
              <a:off x="9598025" y="3778885"/>
              <a:ext cx="190500" cy="177800"/>
            </p14:xfrm>
          </p:contentPart>
        </mc:Choice>
        <mc:Fallback xmlns="">
          <p:pic>
            <p:nvPicPr>
              <p:cNvPr id="116" name="墨迹 115"/>
            </p:nvPicPr>
            <p:blipFill>
              <a:blip r:embed="rId146"/>
            </p:blipFill>
            <p:spPr>
              <a:xfrm>
                <a:off x="9598025" y="3778885"/>
                <a:ext cx="190500" cy="17780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17" name="墨迹 116"/>
              <p14:cNvContentPartPr/>
              <p14:nvPr/>
            </p14:nvContentPartPr>
            <p14:xfrm>
              <a:off x="2178685" y="5969635"/>
              <a:ext cx="279400" cy="298450"/>
            </p14:xfrm>
          </p:contentPart>
        </mc:Choice>
        <mc:Fallback xmlns="">
          <p:pic>
            <p:nvPicPr>
              <p:cNvPr id="117" name="墨迹 116"/>
            </p:nvPicPr>
            <p:blipFill>
              <a:blip r:embed="rId148"/>
            </p:blipFill>
            <p:spPr>
              <a:xfrm>
                <a:off x="2178685" y="5969635"/>
                <a:ext cx="279400" cy="29845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18" name="墨迹 117"/>
              <p14:cNvContentPartPr/>
              <p14:nvPr/>
            </p14:nvContentPartPr>
            <p14:xfrm>
              <a:off x="2083435" y="6026785"/>
              <a:ext cx="330200" cy="234950"/>
            </p14:xfrm>
          </p:contentPart>
        </mc:Choice>
        <mc:Fallback xmlns="">
          <p:pic>
            <p:nvPicPr>
              <p:cNvPr id="118" name="墨迹 117"/>
            </p:nvPicPr>
            <p:blipFill>
              <a:blip r:embed="rId150"/>
            </p:blipFill>
            <p:spPr>
              <a:xfrm>
                <a:off x="2083435" y="6026785"/>
                <a:ext cx="330200" cy="23495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19" name="墨迹 118"/>
              <p14:cNvContentPartPr/>
              <p14:nvPr/>
            </p14:nvContentPartPr>
            <p14:xfrm>
              <a:off x="2826385" y="5963285"/>
              <a:ext cx="133350" cy="44450"/>
            </p14:xfrm>
          </p:contentPart>
        </mc:Choice>
        <mc:Fallback xmlns="">
          <p:pic>
            <p:nvPicPr>
              <p:cNvPr id="119" name="墨迹 118"/>
            </p:nvPicPr>
            <p:blipFill>
              <a:blip r:embed="rId152"/>
            </p:blipFill>
            <p:spPr>
              <a:xfrm>
                <a:off x="2826385" y="5963285"/>
                <a:ext cx="133350" cy="4445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20" name="墨迹 119"/>
              <p14:cNvContentPartPr/>
              <p14:nvPr/>
            </p14:nvContentPartPr>
            <p14:xfrm>
              <a:off x="2693035" y="5912485"/>
              <a:ext cx="241300" cy="387350"/>
            </p14:xfrm>
          </p:contentPart>
        </mc:Choice>
        <mc:Fallback xmlns="">
          <p:pic>
            <p:nvPicPr>
              <p:cNvPr id="120" name="墨迹 119"/>
            </p:nvPicPr>
            <p:blipFill>
              <a:blip r:embed="rId154"/>
            </p:blipFill>
            <p:spPr>
              <a:xfrm>
                <a:off x="2693035" y="5912485"/>
                <a:ext cx="241300" cy="38735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21" name="墨迹 120"/>
              <p14:cNvContentPartPr/>
              <p14:nvPr/>
            </p14:nvContentPartPr>
            <p14:xfrm>
              <a:off x="2661285" y="6122035"/>
              <a:ext cx="222250" cy="50800"/>
            </p14:xfrm>
          </p:contentPart>
        </mc:Choice>
        <mc:Fallback xmlns="">
          <p:pic>
            <p:nvPicPr>
              <p:cNvPr id="121" name="墨迹 120"/>
            </p:nvPicPr>
            <p:blipFill>
              <a:blip r:embed="rId156"/>
            </p:blipFill>
            <p:spPr>
              <a:xfrm>
                <a:off x="2661285" y="6122035"/>
                <a:ext cx="222250" cy="5080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22" name="墨迹 121"/>
              <p14:cNvContentPartPr/>
              <p14:nvPr/>
            </p14:nvContentPartPr>
            <p14:xfrm>
              <a:off x="3074035" y="5899785"/>
              <a:ext cx="177800" cy="88900"/>
            </p14:xfrm>
          </p:contentPart>
        </mc:Choice>
        <mc:Fallback xmlns="">
          <p:pic>
            <p:nvPicPr>
              <p:cNvPr id="122" name="墨迹 121"/>
            </p:nvPicPr>
            <p:blipFill>
              <a:blip r:embed="rId158"/>
            </p:blipFill>
            <p:spPr>
              <a:xfrm>
                <a:off x="3074035" y="5899785"/>
                <a:ext cx="177800" cy="8890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23" name="墨迹 122"/>
              <p14:cNvContentPartPr/>
              <p14:nvPr/>
            </p14:nvContentPartPr>
            <p14:xfrm>
              <a:off x="3232785" y="5931535"/>
              <a:ext cx="88900" cy="285750"/>
            </p14:xfrm>
          </p:contentPart>
        </mc:Choice>
        <mc:Fallback xmlns="">
          <p:pic>
            <p:nvPicPr>
              <p:cNvPr id="123" name="墨迹 122"/>
            </p:nvPicPr>
            <p:blipFill>
              <a:blip r:embed="rId160"/>
            </p:blipFill>
            <p:spPr>
              <a:xfrm>
                <a:off x="3232785" y="5931535"/>
                <a:ext cx="88900" cy="28575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24" name="墨迹 123"/>
              <p14:cNvContentPartPr/>
              <p14:nvPr/>
            </p14:nvContentPartPr>
            <p14:xfrm>
              <a:off x="3525520" y="5906135"/>
              <a:ext cx="457200" cy="57150"/>
            </p14:xfrm>
          </p:contentPart>
        </mc:Choice>
        <mc:Fallback xmlns="">
          <p:pic>
            <p:nvPicPr>
              <p:cNvPr id="124" name="墨迹 123"/>
            </p:nvPicPr>
            <p:blipFill>
              <a:blip r:embed="rId162"/>
            </p:blipFill>
            <p:spPr>
              <a:xfrm>
                <a:off x="3525520" y="5906135"/>
                <a:ext cx="457200" cy="5715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25" name="墨迹 124"/>
              <p14:cNvContentPartPr/>
              <p14:nvPr/>
            </p14:nvContentPartPr>
            <p14:xfrm>
              <a:off x="3652520" y="5861685"/>
              <a:ext cx="171450" cy="203200"/>
            </p14:xfrm>
          </p:contentPart>
        </mc:Choice>
        <mc:Fallback xmlns="">
          <p:pic>
            <p:nvPicPr>
              <p:cNvPr id="125" name="墨迹 124"/>
            </p:nvPicPr>
            <p:blipFill>
              <a:blip r:embed="rId164"/>
            </p:blipFill>
            <p:spPr>
              <a:xfrm>
                <a:off x="3652520" y="5861685"/>
                <a:ext cx="171450" cy="20320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26" name="墨迹 125"/>
              <p14:cNvContentPartPr/>
              <p14:nvPr/>
            </p14:nvContentPartPr>
            <p14:xfrm>
              <a:off x="3722370" y="6052185"/>
              <a:ext cx="6350" cy="209550"/>
            </p14:xfrm>
          </p:contentPart>
        </mc:Choice>
        <mc:Fallback xmlns="">
          <p:pic>
            <p:nvPicPr>
              <p:cNvPr id="126" name="墨迹 125"/>
            </p:nvPicPr>
            <p:blipFill>
              <a:blip r:embed="rId166"/>
            </p:blipFill>
            <p:spPr>
              <a:xfrm>
                <a:off x="3722370" y="6052185"/>
                <a:ext cx="6350" cy="20955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27" name="墨迹 126"/>
              <p14:cNvContentPartPr/>
              <p14:nvPr/>
            </p14:nvContentPartPr>
            <p14:xfrm>
              <a:off x="3779520" y="5963285"/>
              <a:ext cx="146050" cy="330200"/>
            </p14:xfrm>
          </p:contentPart>
        </mc:Choice>
        <mc:Fallback xmlns="">
          <p:pic>
            <p:nvPicPr>
              <p:cNvPr id="127" name="墨迹 126"/>
            </p:nvPicPr>
            <p:blipFill>
              <a:blip r:embed="rId168"/>
            </p:blipFill>
            <p:spPr>
              <a:xfrm>
                <a:off x="3779520" y="5963285"/>
                <a:ext cx="146050" cy="33020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28" name="墨迹 127"/>
              <p14:cNvContentPartPr/>
              <p14:nvPr/>
            </p14:nvContentPartPr>
            <p14:xfrm>
              <a:off x="3747770" y="6052185"/>
              <a:ext cx="139700" cy="76200"/>
            </p14:xfrm>
          </p:contentPart>
        </mc:Choice>
        <mc:Fallback xmlns="">
          <p:pic>
            <p:nvPicPr>
              <p:cNvPr id="128" name="墨迹 127"/>
            </p:nvPicPr>
            <p:blipFill>
              <a:blip r:embed="rId170"/>
            </p:blipFill>
            <p:spPr>
              <a:xfrm>
                <a:off x="3747770" y="6052185"/>
                <a:ext cx="139700" cy="7620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29" name="墨迹 128"/>
              <p14:cNvContentPartPr/>
              <p14:nvPr/>
            </p14:nvContentPartPr>
            <p14:xfrm>
              <a:off x="4077970" y="6020435"/>
              <a:ext cx="311150" cy="25400"/>
            </p14:xfrm>
          </p:contentPart>
        </mc:Choice>
        <mc:Fallback xmlns="">
          <p:pic>
            <p:nvPicPr>
              <p:cNvPr id="129" name="墨迹 128"/>
            </p:nvPicPr>
            <p:blipFill>
              <a:blip r:embed="rId172"/>
            </p:blipFill>
            <p:spPr>
              <a:xfrm>
                <a:off x="4077970" y="6020435"/>
                <a:ext cx="311150" cy="2540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30" name="墨迹 129"/>
              <p14:cNvContentPartPr/>
              <p14:nvPr/>
            </p14:nvContentPartPr>
            <p14:xfrm>
              <a:off x="4274820" y="5950585"/>
              <a:ext cx="38100" cy="374650"/>
            </p14:xfrm>
          </p:contentPart>
        </mc:Choice>
        <mc:Fallback xmlns="">
          <p:pic>
            <p:nvPicPr>
              <p:cNvPr id="130" name="墨迹 129"/>
            </p:nvPicPr>
            <p:blipFill>
              <a:blip r:embed="rId174"/>
            </p:blipFill>
            <p:spPr>
              <a:xfrm>
                <a:off x="4274820" y="5950585"/>
                <a:ext cx="38100" cy="37465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31" name="墨迹 130"/>
              <p14:cNvContentPartPr/>
              <p14:nvPr/>
            </p14:nvContentPartPr>
            <p14:xfrm>
              <a:off x="4166870" y="6090285"/>
              <a:ext cx="88900" cy="63500"/>
            </p14:xfrm>
          </p:contentPart>
        </mc:Choice>
        <mc:Fallback xmlns="">
          <p:pic>
            <p:nvPicPr>
              <p:cNvPr id="131" name="墨迹 130"/>
            </p:nvPicPr>
            <p:blipFill>
              <a:blip r:embed="rId176"/>
            </p:blipFill>
            <p:spPr>
              <a:xfrm>
                <a:off x="4166870" y="6090285"/>
                <a:ext cx="88900" cy="6350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32" name="墨迹 131"/>
              <p14:cNvContentPartPr/>
              <p14:nvPr/>
            </p14:nvContentPartPr>
            <p14:xfrm>
              <a:off x="4249420" y="6141085"/>
              <a:ext cx="139700" cy="44450"/>
            </p14:xfrm>
          </p:contentPart>
        </mc:Choice>
        <mc:Fallback xmlns="">
          <p:pic>
            <p:nvPicPr>
              <p:cNvPr id="132" name="墨迹 131"/>
            </p:nvPicPr>
            <p:blipFill>
              <a:blip r:embed="rId178"/>
            </p:blipFill>
            <p:spPr>
              <a:xfrm>
                <a:off x="4249420" y="6141085"/>
                <a:ext cx="139700" cy="4445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33" name="墨迹 132"/>
              <p14:cNvContentPartPr/>
              <p14:nvPr/>
            </p14:nvContentPartPr>
            <p14:xfrm>
              <a:off x="4452620" y="6045835"/>
              <a:ext cx="19050" cy="234950"/>
            </p14:xfrm>
          </p:contentPart>
        </mc:Choice>
        <mc:Fallback xmlns="">
          <p:pic>
            <p:nvPicPr>
              <p:cNvPr id="133" name="墨迹 132"/>
            </p:nvPicPr>
            <p:blipFill>
              <a:blip r:embed="rId180"/>
            </p:blipFill>
            <p:spPr>
              <a:xfrm>
                <a:off x="4452620" y="6045835"/>
                <a:ext cx="19050" cy="23495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34" name="墨迹 133"/>
              <p14:cNvContentPartPr/>
              <p14:nvPr/>
            </p14:nvContentPartPr>
            <p14:xfrm>
              <a:off x="4516120" y="5950585"/>
              <a:ext cx="107950" cy="387350"/>
            </p14:xfrm>
          </p:contentPart>
        </mc:Choice>
        <mc:Fallback xmlns="">
          <p:pic>
            <p:nvPicPr>
              <p:cNvPr id="134" name="墨迹 133"/>
            </p:nvPicPr>
            <p:blipFill>
              <a:blip r:embed="rId182"/>
            </p:blipFill>
            <p:spPr>
              <a:xfrm>
                <a:off x="4516120" y="5950585"/>
                <a:ext cx="107950" cy="38735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35" name="墨迹 134"/>
              <p14:cNvContentPartPr/>
              <p14:nvPr/>
            </p14:nvContentPartPr>
            <p14:xfrm>
              <a:off x="4490720" y="6052185"/>
              <a:ext cx="88900" cy="50800"/>
            </p14:xfrm>
          </p:contentPart>
        </mc:Choice>
        <mc:Fallback xmlns="">
          <p:pic>
            <p:nvPicPr>
              <p:cNvPr id="135" name="墨迹 134"/>
            </p:nvPicPr>
            <p:blipFill>
              <a:blip r:embed="rId184"/>
            </p:blipFill>
            <p:spPr>
              <a:xfrm>
                <a:off x="4490720" y="6052185"/>
                <a:ext cx="88900" cy="5080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36" name="墨迹 135"/>
              <p14:cNvContentPartPr/>
              <p14:nvPr/>
            </p14:nvContentPartPr>
            <p14:xfrm>
              <a:off x="4484370" y="6268085"/>
              <a:ext cx="133350" cy="19050"/>
            </p14:xfrm>
          </p:contentPart>
        </mc:Choice>
        <mc:Fallback xmlns="">
          <p:pic>
            <p:nvPicPr>
              <p:cNvPr id="136" name="墨迹 135"/>
            </p:nvPicPr>
            <p:blipFill>
              <a:blip r:embed="rId186"/>
            </p:blipFill>
            <p:spPr>
              <a:xfrm>
                <a:off x="4484370" y="6268085"/>
                <a:ext cx="133350" cy="1905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37" name="墨迹 136"/>
              <p14:cNvContentPartPr/>
              <p14:nvPr/>
            </p14:nvContentPartPr>
            <p14:xfrm>
              <a:off x="4541520" y="6153785"/>
              <a:ext cx="146050" cy="360"/>
            </p14:xfrm>
          </p:contentPart>
        </mc:Choice>
        <mc:Fallback xmlns="">
          <p:pic>
            <p:nvPicPr>
              <p:cNvPr id="137" name="墨迹 136"/>
            </p:nvPicPr>
            <p:blipFill>
              <a:blip r:embed="rId188"/>
            </p:blipFill>
            <p:spPr>
              <a:xfrm>
                <a:off x="4541520" y="6153785"/>
                <a:ext cx="146050" cy="36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38" name="墨迹 137"/>
              <p14:cNvContentPartPr/>
              <p14:nvPr/>
            </p14:nvContentPartPr>
            <p14:xfrm>
              <a:off x="4757420" y="5975985"/>
              <a:ext cx="31750" cy="311150"/>
            </p14:xfrm>
          </p:contentPart>
        </mc:Choice>
        <mc:Fallback xmlns="">
          <p:pic>
            <p:nvPicPr>
              <p:cNvPr id="138" name="墨迹 137"/>
            </p:nvPicPr>
            <p:blipFill>
              <a:blip r:embed="rId190"/>
            </p:blipFill>
            <p:spPr>
              <a:xfrm>
                <a:off x="4757420" y="5975985"/>
                <a:ext cx="31750" cy="31115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39" name="墨迹 138"/>
              <p14:cNvContentPartPr/>
              <p14:nvPr/>
            </p14:nvContentPartPr>
            <p14:xfrm>
              <a:off x="4782820" y="5887085"/>
              <a:ext cx="336550" cy="527050"/>
            </p14:xfrm>
          </p:contentPart>
        </mc:Choice>
        <mc:Fallback xmlns="">
          <p:pic>
            <p:nvPicPr>
              <p:cNvPr id="139" name="墨迹 138"/>
            </p:nvPicPr>
            <p:blipFill>
              <a:blip r:embed="rId192"/>
            </p:blipFill>
            <p:spPr>
              <a:xfrm>
                <a:off x="4782820" y="5887085"/>
                <a:ext cx="336550" cy="52705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40" name="墨迹 139"/>
              <p14:cNvContentPartPr/>
              <p14:nvPr/>
            </p14:nvContentPartPr>
            <p14:xfrm>
              <a:off x="4897120" y="6039485"/>
              <a:ext cx="241300" cy="203200"/>
            </p14:xfrm>
          </p:contentPart>
        </mc:Choice>
        <mc:Fallback xmlns="">
          <p:pic>
            <p:nvPicPr>
              <p:cNvPr id="140" name="墨迹 139"/>
            </p:nvPicPr>
            <p:blipFill>
              <a:blip r:embed="rId194"/>
            </p:blipFill>
            <p:spPr>
              <a:xfrm>
                <a:off x="4897120" y="6039485"/>
                <a:ext cx="241300" cy="20320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41" name="墨迹 140"/>
              <p14:cNvContentPartPr/>
              <p14:nvPr/>
            </p14:nvContentPartPr>
            <p14:xfrm>
              <a:off x="5304155" y="5950585"/>
              <a:ext cx="311150" cy="406400"/>
            </p14:xfrm>
          </p:contentPart>
        </mc:Choice>
        <mc:Fallback xmlns="">
          <p:pic>
            <p:nvPicPr>
              <p:cNvPr id="141" name="墨迹 140"/>
            </p:nvPicPr>
            <p:blipFill>
              <a:blip r:embed="rId196"/>
            </p:blipFill>
            <p:spPr>
              <a:xfrm>
                <a:off x="5304155" y="5950585"/>
                <a:ext cx="311150" cy="40640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42" name="墨迹 141"/>
              <p14:cNvContentPartPr/>
              <p14:nvPr/>
            </p14:nvContentPartPr>
            <p14:xfrm>
              <a:off x="5507355" y="5937885"/>
              <a:ext cx="177800" cy="400050"/>
            </p14:xfrm>
          </p:contentPart>
        </mc:Choice>
        <mc:Fallback xmlns="">
          <p:pic>
            <p:nvPicPr>
              <p:cNvPr id="142" name="墨迹 141"/>
            </p:nvPicPr>
            <p:blipFill>
              <a:blip r:embed="rId198"/>
            </p:blipFill>
            <p:spPr>
              <a:xfrm>
                <a:off x="5507355" y="5937885"/>
                <a:ext cx="177800" cy="40005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43" name="墨迹 142"/>
              <p14:cNvContentPartPr/>
              <p14:nvPr/>
            </p14:nvContentPartPr>
            <p14:xfrm>
              <a:off x="5843905" y="5950585"/>
              <a:ext cx="260350" cy="25400"/>
            </p14:xfrm>
          </p:contentPart>
        </mc:Choice>
        <mc:Fallback xmlns="">
          <p:pic>
            <p:nvPicPr>
              <p:cNvPr id="143" name="墨迹 142"/>
            </p:nvPicPr>
            <p:blipFill>
              <a:blip r:embed="rId200"/>
            </p:blipFill>
            <p:spPr>
              <a:xfrm>
                <a:off x="5843905" y="5950585"/>
                <a:ext cx="260350" cy="2540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44" name="墨迹 143"/>
              <p14:cNvContentPartPr/>
              <p14:nvPr/>
            </p14:nvContentPartPr>
            <p14:xfrm>
              <a:off x="5970905" y="5912485"/>
              <a:ext cx="38100" cy="501650"/>
            </p14:xfrm>
          </p:contentPart>
        </mc:Choice>
        <mc:Fallback xmlns="">
          <p:pic>
            <p:nvPicPr>
              <p:cNvPr id="144" name="墨迹 143"/>
            </p:nvPicPr>
            <p:blipFill>
              <a:blip r:embed="rId202"/>
            </p:blipFill>
            <p:spPr>
              <a:xfrm>
                <a:off x="5970905" y="5912485"/>
                <a:ext cx="38100" cy="50165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45" name="墨迹 144"/>
              <p14:cNvContentPartPr/>
              <p14:nvPr/>
            </p14:nvContentPartPr>
            <p14:xfrm>
              <a:off x="5894705" y="6134735"/>
              <a:ext cx="76200" cy="76200"/>
            </p14:xfrm>
          </p:contentPart>
        </mc:Choice>
        <mc:Fallback xmlns="">
          <p:pic>
            <p:nvPicPr>
              <p:cNvPr id="145" name="墨迹 144"/>
            </p:nvPicPr>
            <p:blipFill>
              <a:blip r:embed="rId204"/>
            </p:blipFill>
            <p:spPr>
              <a:xfrm>
                <a:off x="5894705" y="6134735"/>
                <a:ext cx="76200" cy="7620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46" name="墨迹 145"/>
              <p14:cNvContentPartPr/>
              <p14:nvPr/>
            </p14:nvContentPartPr>
            <p14:xfrm>
              <a:off x="5977255" y="6147435"/>
              <a:ext cx="88900" cy="31750"/>
            </p14:xfrm>
          </p:contentPart>
        </mc:Choice>
        <mc:Fallback xmlns="">
          <p:pic>
            <p:nvPicPr>
              <p:cNvPr id="146" name="墨迹 145"/>
            </p:nvPicPr>
            <p:blipFill>
              <a:blip r:embed="rId206"/>
            </p:blipFill>
            <p:spPr>
              <a:xfrm>
                <a:off x="5977255" y="6147435"/>
                <a:ext cx="88900" cy="3175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47" name="墨迹 146"/>
              <p14:cNvContentPartPr/>
              <p14:nvPr/>
            </p14:nvContentPartPr>
            <p14:xfrm>
              <a:off x="6123305" y="5918835"/>
              <a:ext cx="349250" cy="431800"/>
            </p14:xfrm>
          </p:contentPart>
        </mc:Choice>
        <mc:Fallback xmlns="">
          <p:pic>
            <p:nvPicPr>
              <p:cNvPr id="147" name="墨迹 146"/>
            </p:nvPicPr>
            <p:blipFill>
              <a:blip r:embed="rId208"/>
            </p:blipFill>
            <p:spPr>
              <a:xfrm>
                <a:off x="6123305" y="5918835"/>
                <a:ext cx="349250" cy="43180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48" name="墨迹 147"/>
              <p14:cNvContentPartPr/>
              <p14:nvPr/>
            </p14:nvContentPartPr>
            <p14:xfrm>
              <a:off x="6243955" y="6090285"/>
              <a:ext cx="285750" cy="101600"/>
            </p14:xfrm>
          </p:contentPart>
        </mc:Choice>
        <mc:Fallback xmlns="">
          <p:pic>
            <p:nvPicPr>
              <p:cNvPr id="148" name="墨迹 147"/>
            </p:nvPicPr>
            <p:blipFill>
              <a:blip r:embed="rId210"/>
            </p:blipFill>
            <p:spPr>
              <a:xfrm>
                <a:off x="6243955" y="6090285"/>
                <a:ext cx="285750" cy="10160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49" name="墨迹 148"/>
              <p14:cNvContentPartPr/>
              <p14:nvPr/>
            </p14:nvContentPartPr>
            <p14:xfrm>
              <a:off x="6720205" y="6020435"/>
              <a:ext cx="120650" cy="254000"/>
            </p14:xfrm>
          </p:contentPart>
        </mc:Choice>
        <mc:Fallback xmlns="">
          <p:pic>
            <p:nvPicPr>
              <p:cNvPr id="149" name="墨迹 148"/>
            </p:nvPicPr>
            <p:blipFill>
              <a:blip r:embed="rId212"/>
            </p:blipFill>
            <p:spPr>
              <a:xfrm>
                <a:off x="6720205" y="6020435"/>
                <a:ext cx="120650" cy="25400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50" name="墨迹 149"/>
              <p14:cNvContentPartPr/>
              <p14:nvPr/>
            </p14:nvContentPartPr>
            <p14:xfrm>
              <a:off x="6878955" y="6090285"/>
              <a:ext cx="121285" cy="241300"/>
            </p14:xfrm>
          </p:contentPart>
        </mc:Choice>
        <mc:Fallback xmlns="">
          <p:pic>
            <p:nvPicPr>
              <p:cNvPr id="150" name="墨迹 149"/>
            </p:nvPicPr>
            <p:blipFill>
              <a:blip r:embed="rId214"/>
            </p:blipFill>
            <p:spPr>
              <a:xfrm>
                <a:off x="6878955" y="6090285"/>
                <a:ext cx="121285" cy="24130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51" name="墨迹 150"/>
              <p14:cNvContentPartPr/>
              <p14:nvPr/>
            </p14:nvContentPartPr>
            <p14:xfrm>
              <a:off x="7400290" y="5899785"/>
              <a:ext cx="228600" cy="419100"/>
            </p14:xfrm>
          </p:contentPart>
        </mc:Choice>
        <mc:Fallback xmlns="">
          <p:pic>
            <p:nvPicPr>
              <p:cNvPr id="151" name="墨迹 150"/>
            </p:nvPicPr>
            <p:blipFill>
              <a:blip r:embed="rId216"/>
            </p:blipFill>
            <p:spPr>
              <a:xfrm>
                <a:off x="7400290" y="5899785"/>
                <a:ext cx="228600" cy="41910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52" name="墨迹 151"/>
              <p14:cNvContentPartPr/>
              <p14:nvPr/>
            </p14:nvContentPartPr>
            <p14:xfrm>
              <a:off x="7692390" y="5963285"/>
              <a:ext cx="298450" cy="114300"/>
            </p14:xfrm>
          </p:contentPart>
        </mc:Choice>
        <mc:Fallback xmlns="">
          <p:pic>
            <p:nvPicPr>
              <p:cNvPr id="152" name="墨迹 151"/>
            </p:nvPicPr>
            <p:blipFill>
              <a:blip r:embed="rId218"/>
            </p:blipFill>
            <p:spPr>
              <a:xfrm>
                <a:off x="7692390" y="5963285"/>
                <a:ext cx="298450" cy="11430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53" name="墨迹 152"/>
              <p14:cNvContentPartPr/>
              <p14:nvPr/>
            </p14:nvContentPartPr>
            <p14:xfrm>
              <a:off x="7749540" y="5880735"/>
              <a:ext cx="292100" cy="450850"/>
            </p14:xfrm>
          </p:contentPart>
        </mc:Choice>
        <mc:Fallback xmlns="">
          <p:pic>
            <p:nvPicPr>
              <p:cNvPr id="153" name="墨迹 152"/>
            </p:nvPicPr>
            <p:blipFill>
              <a:blip r:embed="rId220"/>
            </p:blipFill>
            <p:spPr>
              <a:xfrm>
                <a:off x="7749540" y="5880735"/>
                <a:ext cx="292100" cy="45085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54" name="墨迹 153"/>
              <p14:cNvContentPartPr/>
              <p14:nvPr/>
            </p14:nvContentPartPr>
            <p14:xfrm>
              <a:off x="7819390" y="6166485"/>
              <a:ext cx="215900" cy="152400"/>
            </p14:xfrm>
          </p:contentPart>
        </mc:Choice>
        <mc:Fallback xmlns="">
          <p:pic>
            <p:nvPicPr>
              <p:cNvPr id="154" name="墨迹 153"/>
            </p:nvPicPr>
            <p:blipFill>
              <a:blip r:embed="rId222"/>
            </p:blipFill>
            <p:spPr>
              <a:xfrm>
                <a:off x="7819390" y="6166485"/>
                <a:ext cx="215900" cy="15240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55" name="墨迹 154"/>
              <p14:cNvContentPartPr/>
              <p14:nvPr/>
            </p14:nvContentPartPr>
            <p14:xfrm>
              <a:off x="7882890" y="5829935"/>
              <a:ext cx="107950" cy="196850"/>
            </p14:xfrm>
          </p:contentPart>
        </mc:Choice>
        <mc:Fallback xmlns="">
          <p:pic>
            <p:nvPicPr>
              <p:cNvPr id="155" name="墨迹 154"/>
            </p:nvPicPr>
            <p:blipFill>
              <a:blip r:embed="rId224"/>
            </p:blipFill>
            <p:spPr>
              <a:xfrm>
                <a:off x="7882890" y="5829935"/>
                <a:ext cx="107950" cy="19685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56" name="墨迹 155"/>
              <p14:cNvContentPartPr/>
              <p14:nvPr/>
            </p14:nvContentPartPr>
            <p14:xfrm>
              <a:off x="8130540" y="6109335"/>
              <a:ext cx="19050" cy="19050"/>
            </p14:xfrm>
          </p:contentPart>
        </mc:Choice>
        <mc:Fallback xmlns="">
          <p:pic>
            <p:nvPicPr>
              <p:cNvPr id="156" name="墨迹 155"/>
            </p:nvPicPr>
            <p:blipFill>
              <a:blip r:embed="rId226"/>
            </p:blipFill>
            <p:spPr>
              <a:xfrm>
                <a:off x="8130540" y="6109335"/>
                <a:ext cx="19050" cy="1905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57" name="墨迹 156"/>
              <p14:cNvContentPartPr/>
              <p14:nvPr/>
            </p14:nvContentPartPr>
            <p14:xfrm>
              <a:off x="8200390" y="5956935"/>
              <a:ext cx="19050" cy="361950"/>
            </p14:xfrm>
          </p:contentPart>
        </mc:Choice>
        <mc:Fallback xmlns="">
          <p:pic>
            <p:nvPicPr>
              <p:cNvPr id="157" name="墨迹 156"/>
            </p:nvPicPr>
            <p:blipFill>
              <a:blip r:embed="rId228"/>
            </p:blipFill>
            <p:spPr>
              <a:xfrm>
                <a:off x="8200390" y="5956935"/>
                <a:ext cx="19050" cy="36195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58" name="墨迹 157"/>
              <p14:cNvContentPartPr/>
              <p14:nvPr/>
            </p14:nvContentPartPr>
            <p14:xfrm>
              <a:off x="8276590" y="6109335"/>
              <a:ext cx="12700" cy="6350"/>
            </p14:xfrm>
          </p:contentPart>
        </mc:Choice>
        <mc:Fallback xmlns="">
          <p:pic>
            <p:nvPicPr>
              <p:cNvPr id="158" name="墨迹 157"/>
            </p:nvPicPr>
            <p:blipFill>
              <a:blip r:embed="rId230"/>
            </p:blipFill>
            <p:spPr>
              <a:xfrm>
                <a:off x="8276590" y="6109335"/>
                <a:ext cx="12700" cy="635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59" name="墨迹 158"/>
              <p14:cNvContentPartPr/>
              <p14:nvPr/>
            </p14:nvContentPartPr>
            <p14:xfrm>
              <a:off x="8333740" y="5956935"/>
              <a:ext cx="234950" cy="368300"/>
            </p14:xfrm>
          </p:contentPart>
        </mc:Choice>
        <mc:Fallback xmlns="">
          <p:pic>
            <p:nvPicPr>
              <p:cNvPr id="159" name="墨迹 158"/>
            </p:nvPicPr>
            <p:blipFill>
              <a:blip r:embed="rId232"/>
            </p:blipFill>
            <p:spPr>
              <a:xfrm>
                <a:off x="8333740" y="5956935"/>
                <a:ext cx="234950" cy="36830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60" name="墨迹 159"/>
              <p14:cNvContentPartPr/>
              <p14:nvPr/>
            </p14:nvContentPartPr>
            <p14:xfrm>
              <a:off x="8676640" y="5944235"/>
              <a:ext cx="203835" cy="368300"/>
            </p14:xfrm>
          </p:contentPart>
        </mc:Choice>
        <mc:Fallback xmlns="">
          <p:pic>
            <p:nvPicPr>
              <p:cNvPr id="160" name="墨迹 159"/>
            </p:nvPicPr>
            <p:blipFill>
              <a:blip r:embed="rId234"/>
            </p:blipFill>
            <p:spPr>
              <a:xfrm>
                <a:off x="8676640" y="5944235"/>
                <a:ext cx="203835" cy="36830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61" name="墨迹 160"/>
              <p14:cNvContentPartPr/>
              <p14:nvPr/>
            </p14:nvContentPartPr>
            <p14:xfrm>
              <a:off x="8893175" y="5956935"/>
              <a:ext cx="152400" cy="6350"/>
            </p14:xfrm>
          </p:contentPart>
        </mc:Choice>
        <mc:Fallback xmlns="">
          <p:pic>
            <p:nvPicPr>
              <p:cNvPr id="161" name="墨迹 160"/>
            </p:nvPicPr>
            <p:blipFill>
              <a:blip r:embed="rId236"/>
            </p:blipFill>
            <p:spPr>
              <a:xfrm>
                <a:off x="8893175" y="5956935"/>
                <a:ext cx="152400" cy="635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62" name="墨迹 161"/>
              <p14:cNvContentPartPr/>
              <p14:nvPr/>
            </p14:nvContentPartPr>
            <p14:xfrm>
              <a:off x="8988425" y="5956935"/>
              <a:ext cx="88900" cy="203200"/>
            </p14:xfrm>
          </p:contentPart>
        </mc:Choice>
        <mc:Fallback xmlns="">
          <p:pic>
            <p:nvPicPr>
              <p:cNvPr id="162" name="墨迹 161"/>
            </p:nvPicPr>
            <p:blipFill>
              <a:blip r:embed="rId238"/>
            </p:blipFill>
            <p:spPr>
              <a:xfrm>
                <a:off x="8988425" y="5956935"/>
                <a:ext cx="88900" cy="20320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63" name="墨迹 162"/>
              <p14:cNvContentPartPr/>
              <p14:nvPr/>
            </p14:nvContentPartPr>
            <p14:xfrm>
              <a:off x="8956675" y="6077585"/>
              <a:ext cx="95250" cy="254000"/>
            </p14:xfrm>
          </p:contentPart>
        </mc:Choice>
        <mc:Fallback xmlns="">
          <p:pic>
            <p:nvPicPr>
              <p:cNvPr id="163" name="墨迹 162"/>
            </p:nvPicPr>
            <p:blipFill>
              <a:blip r:embed="rId240"/>
            </p:blipFill>
            <p:spPr>
              <a:xfrm>
                <a:off x="8956675" y="6077585"/>
                <a:ext cx="95250" cy="25400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64" name="墨迹 163"/>
              <p14:cNvContentPartPr/>
              <p14:nvPr/>
            </p14:nvContentPartPr>
            <p14:xfrm>
              <a:off x="8886825" y="5988685"/>
              <a:ext cx="6350" cy="95250"/>
            </p14:xfrm>
          </p:contentPart>
        </mc:Choice>
        <mc:Fallback xmlns="">
          <p:pic>
            <p:nvPicPr>
              <p:cNvPr id="164" name="墨迹 163"/>
            </p:nvPicPr>
            <p:blipFill>
              <a:blip r:embed="rId242"/>
            </p:blipFill>
            <p:spPr>
              <a:xfrm>
                <a:off x="8886825" y="5988685"/>
                <a:ext cx="6350" cy="9525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65" name="墨迹 164"/>
              <p14:cNvContentPartPr/>
              <p14:nvPr/>
            </p14:nvContentPartPr>
            <p14:xfrm>
              <a:off x="8855075" y="6090285"/>
              <a:ext cx="317500" cy="304800"/>
            </p14:xfrm>
          </p:contentPart>
        </mc:Choice>
        <mc:Fallback xmlns="">
          <p:pic>
            <p:nvPicPr>
              <p:cNvPr id="165" name="墨迹 164"/>
            </p:nvPicPr>
            <p:blipFill>
              <a:blip r:embed="rId244"/>
            </p:blipFill>
            <p:spPr>
              <a:xfrm>
                <a:off x="8855075" y="6090285"/>
                <a:ext cx="317500" cy="30480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66" name="墨迹 165"/>
              <p14:cNvContentPartPr/>
              <p14:nvPr/>
            </p14:nvContentPartPr>
            <p14:xfrm>
              <a:off x="9197975" y="5899785"/>
              <a:ext cx="146050" cy="222250"/>
            </p14:xfrm>
          </p:contentPart>
        </mc:Choice>
        <mc:Fallback xmlns="">
          <p:pic>
            <p:nvPicPr>
              <p:cNvPr id="166" name="墨迹 165"/>
            </p:nvPicPr>
            <p:blipFill>
              <a:blip r:embed="rId246"/>
            </p:blipFill>
            <p:spPr>
              <a:xfrm>
                <a:off x="9197975" y="5899785"/>
                <a:ext cx="146050" cy="22225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67" name="墨迹 166"/>
              <p14:cNvContentPartPr/>
              <p14:nvPr/>
            </p14:nvContentPartPr>
            <p14:xfrm>
              <a:off x="9274175" y="6045835"/>
              <a:ext cx="209550" cy="311150"/>
            </p14:xfrm>
          </p:contentPart>
        </mc:Choice>
        <mc:Fallback xmlns="">
          <p:pic>
            <p:nvPicPr>
              <p:cNvPr id="167" name="墨迹 166"/>
            </p:nvPicPr>
            <p:blipFill>
              <a:blip r:embed="rId248"/>
            </p:blipFill>
            <p:spPr>
              <a:xfrm>
                <a:off x="9274175" y="6045835"/>
                <a:ext cx="209550" cy="31115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68" name="墨迹 167"/>
              <p14:cNvContentPartPr/>
              <p14:nvPr/>
            </p14:nvContentPartPr>
            <p14:xfrm>
              <a:off x="9559925" y="5963285"/>
              <a:ext cx="146050" cy="400050"/>
            </p14:xfrm>
          </p:contentPart>
        </mc:Choice>
        <mc:Fallback xmlns="">
          <p:pic>
            <p:nvPicPr>
              <p:cNvPr id="168" name="墨迹 167"/>
            </p:nvPicPr>
            <p:blipFill>
              <a:blip r:embed="rId250"/>
            </p:blipFill>
            <p:spPr>
              <a:xfrm>
                <a:off x="9559925" y="5963285"/>
                <a:ext cx="146050" cy="40005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69" name="墨迹 168"/>
              <p14:cNvContentPartPr/>
              <p14:nvPr/>
            </p14:nvContentPartPr>
            <p14:xfrm>
              <a:off x="9725025" y="6001385"/>
              <a:ext cx="234950" cy="228600"/>
            </p14:xfrm>
          </p:contentPart>
        </mc:Choice>
        <mc:Fallback xmlns="">
          <p:pic>
            <p:nvPicPr>
              <p:cNvPr id="169" name="墨迹 168"/>
            </p:nvPicPr>
            <p:blipFill>
              <a:blip r:embed="rId252"/>
            </p:blipFill>
            <p:spPr>
              <a:xfrm>
                <a:off x="9725025" y="6001385"/>
                <a:ext cx="234950" cy="22860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70" name="墨迹 169"/>
              <p14:cNvContentPartPr/>
              <p14:nvPr/>
            </p14:nvContentPartPr>
            <p14:xfrm>
              <a:off x="9852025" y="5975985"/>
              <a:ext cx="44450" cy="419100"/>
            </p14:xfrm>
          </p:contentPart>
        </mc:Choice>
        <mc:Fallback xmlns="">
          <p:pic>
            <p:nvPicPr>
              <p:cNvPr id="170" name="墨迹 169"/>
            </p:nvPicPr>
            <p:blipFill>
              <a:blip r:embed="rId254"/>
            </p:blipFill>
            <p:spPr>
              <a:xfrm>
                <a:off x="9852025" y="5975985"/>
                <a:ext cx="44450" cy="41910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71" name="墨迹 170"/>
              <p14:cNvContentPartPr/>
              <p14:nvPr/>
            </p14:nvContentPartPr>
            <p14:xfrm>
              <a:off x="10169525" y="5925185"/>
              <a:ext cx="114300" cy="361950"/>
            </p14:xfrm>
          </p:contentPart>
        </mc:Choice>
        <mc:Fallback xmlns="">
          <p:pic>
            <p:nvPicPr>
              <p:cNvPr id="171" name="墨迹 170"/>
            </p:nvPicPr>
            <p:blipFill>
              <a:blip r:embed="rId256"/>
            </p:blipFill>
            <p:spPr>
              <a:xfrm>
                <a:off x="10169525" y="5925185"/>
                <a:ext cx="114300" cy="361950"/>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172" name="墨迹 171"/>
              <p14:cNvContentPartPr/>
              <p14:nvPr/>
            </p14:nvContentPartPr>
            <p14:xfrm>
              <a:off x="10366375" y="5956935"/>
              <a:ext cx="172085" cy="12700"/>
            </p14:xfrm>
          </p:contentPart>
        </mc:Choice>
        <mc:Fallback xmlns="">
          <p:pic>
            <p:nvPicPr>
              <p:cNvPr id="172" name="墨迹 171"/>
            </p:nvPicPr>
            <p:blipFill>
              <a:blip r:embed="rId258"/>
            </p:blipFill>
            <p:spPr>
              <a:xfrm>
                <a:off x="10366375" y="5956935"/>
                <a:ext cx="172085" cy="1270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73" name="墨迹 172"/>
              <p14:cNvContentPartPr/>
              <p14:nvPr/>
            </p14:nvContentPartPr>
            <p14:xfrm>
              <a:off x="10417175" y="5937885"/>
              <a:ext cx="121285" cy="317500"/>
            </p14:xfrm>
          </p:contentPart>
        </mc:Choice>
        <mc:Fallback xmlns="">
          <p:pic>
            <p:nvPicPr>
              <p:cNvPr id="173" name="墨迹 172"/>
            </p:nvPicPr>
            <p:blipFill>
              <a:blip r:embed="rId260"/>
            </p:blipFill>
            <p:spPr>
              <a:xfrm>
                <a:off x="10417175" y="5937885"/>
                <a:ext cx="121285" cy="317500"/>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74" name="墨迹 173"/>
              <p14:cNvContentPartPr/>
              <p14:nvPr/>
            </p14:nvContentPartPr>
            <p14:xfrm>
              <a:off x="10468610" y="6064885"/>
              <a:ext cx="82550" cy="177800"/>
            </p14:xfrm>
          </p:contentPart>
        </mc:Choice>
        <mc:Fallback xmlns="">
          <p:pic>
            <p:nvPicPr>
              <p:cNvPr id="174" name="墨迹 173"/>
            </p:nvPicPr>
            <p:blipFill>
              <a:blip r:embed="rId262"/>
            </p:blipFill>
            <p:spPr>
              <a:xfrm>
                <a:off x="10468610" y="6064885"/>
                <a:ext cx="82550" cy="177800"/>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75" name="墨迹 174"/>
              <p14:cNvContentPartPr/>
              <p14:nvPr/>
            </p14:nvContentPartPr>
            <p14:xfrm>
              <a:off x="10379075" y="6058535"/>
              <a:ext cx="260985" cy="317500"/>
            </p14:xfrm>
          </p:contentPart>
        </mc:Choice>
        <mc:Fallback xmlns="">
          <p:pic>
            <p:nvPicPr>
              <p:cNvPr id="175" name="墨迹 174"/>
            </p:nvPicPr>
            <p:blipFill>
              <a:blip r:embed="rId264"/>
            </p:blipFill>
            <p:spPr>
              <a:xfrm>
                <a:off x="10379075" y="6058535"/>
                <a:ext cx="260985" cy="317500"/>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176" name="墨迹 175"/>
              <p14:cNvContentPartPr/>
              <p14:nvPr/>
            </p14:nvContentPartPr>
            <p14:xfrm>
              <a:off x="10690860" y="6026785"/>
              <a:ext cx="190500" cy="69850"/>
            </p14:xfrm>
          </p:contentPart>
        </mc:Choice>
        <mc:Fallback xmlns="">
          <p:pic>
            <p:nvPicPr>
              <p:cNvPr id="176" name="墨迹 175"/>
            </p:nvPicPr>
            <p:blipFill>
              <a:blip r:embed="rId266"/>
            </p:blipFill>
            <p:spPr>
              <a:xfrm>
                <a:off x="10690860" y="6026785"/>
                <a:ext cx="190500" cy="6985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177" name="墨迹 176"/>
              <p14:cNvContentPartPr/>
              <p14:nvPr/>
            </p14:nvContentPartPr>
            <p14:xfrm>
              <a:off x="10792460" y="5995035"/>
              <a:ext cx="38100" cy="387350"/>
            </p14:xfrm>
          </p:contentPart>
        </mc:Choice>
        <mc:Fallback xmlns="">
          <p:pic>
            <p:nvPicPr>
              <p:cNvPr id="177" name="墨迹 176"/>
            </p:nvPicPr>
            <p:blipFill>
              <a:blip r:embed="rId268"/>
            </p:blipFill>
            <p:spPr>
              <a:xfrm>
                <a:off x="10792460" y="5995035"/>
                <a:ext cx="38100" cy="38735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178" name="墨迹 177"/>
              <p14:cNvContentPartPr/>
              <p14:nvPr/>
            </p14:nvContentPartPr>
            <p14:xfrm>
              <a:off x="10709910" y="6198235"/>
              <a:ext cx="69850" cy="38100"/>
            </p14:xfrm>
          </p:contentPart>
        </mc:Choice>
        <mc:Fallback xmlns="">
          <p:pic>
            <p:nvPicPr>
              <p:cNvPr id="178" name="墨迹 177"/>
            </p:nvPicPr>
            <p:blipFill>
              <a:blip r:embed="rId270"/>
            </p:blipFill>
            <p:spPr>
              <a:xfrm>
                <a:off x="10709910" y="6198235"/>
                <a:ext cx="69850" cy="38100"/>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79" name="墨迹 178"/>
              <p14:cNvContentPartPr/>
              <p14:nvPr/>
            </p14:nvContentPartPr>
            <p14:xfrm>
              <a:off x="10805160" y="6172835"/>
              <a:ext cx="107950" cy="19050"/>
            </p14:xfrm>
          </p:contentPart>
        </mc:Choice>
        <mc:Fallback xmlns="">
          <p:pic>
            <p:nvPicPr>
              <p:cNvPr id="179" name="墨迹 178"/>
            </p:nvPicPr>
            <p:blipFill>
              <a:blip r:embed="rId272"/>
            </p:blipFill>
            <p:spPr>
              <a:xfrm>
                <a:off x="10805160" y="6172835"/>
                <a:ext cx="107950" cy="1905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180" name="墨迹 179"/>
              <p14:cNvContentPartPr/>
              <p14:nvPr/>
            </p14:nvContentPartPr>
            <p14:xfrm>
              <a:off x="10925810" y="6153785"/>
              <a:ext cx="25400" cy="88900"/>
            </p14:xfrm>
          </p:contentPart>
        </mc:Choice>
        <mc:Fallback xmlns="">
          <p:pic>
            <p:nvPicPr>
              <p:cNvPr id="180" name="墨迹 179"/>
            </p:nvPicPr>
            <p:blipFill>
              <a:blip r:embed="rId274"/>
            </p:blipFill>
            <p:spPr>
              <a:xfrm>
                <a:off x="10925810" y="6153785"/>
                <a:ext cx="25400" cy="88900"/>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181" name="墨迹 180"/>
              <p14:cNvContentPartPr/>
              <p14:nvPr/>
            </p14:nvContentPartPr>
            <p14:xfrm>
              <a:off x="10963910" y="6102985"/>
              <a:ext cx="196850" cy="165100"/>
            </p14:xfrm>
          </p:contentPart>
        </mc:Choice>
        <mc:Fallback xmlns="">
          <p:pic>
            <p:nvPicPr>
              <p:cNvPr id="181" name="墨迹 180"/>
            </p:nvPicPr>
            <p:blipFill>
              <a:blip r:embed="rId276"/>
            </p:blipFill>
            <p:spPr>
              <a:xfrm>
                <a:off x="10963910" y="6102985"/>
                <a:ext cx="196850" cy="165100"/>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182" name="墨迹 181"/>
              <p14:cNvContentPartPr/>
              <p14:nvPr/>
            </p14:nvContentPartPr>
            <p14:xfrm>
              <a:off x="11217910" y="6026785"/>
              <a:ext cx="266700" cy="63500"/>
            </p14:xfrm>
          </p:contentPart>
        </mc:Choice>
        <mc:Fallback xmlns="">
          <p:pic>
            <p:nvPicPr>
              <p:cNvPr id="182" name="墨迹 181"/>
            </p:nvPicPr>
            <p:blipFill>
              <a:blip r:embed="rId278"/>
            </p:blipFill>
            <p:spPr>
              <a:xfrm>
                <a:off x="11217910" y="6026785"/>
                <a:ext cx="266700" cy="63500"/>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183" name="墨迹 182"/>
              <p14:cNvContentPartPr/>
              <p14:nvPr/>
            </p14:nvContentPartPr>
            <p14:xfrm>
              <a:off x="11389360" y="5995035"/>
              <a:ext cx="215900" cy="304800"/>
            </p14:xfrm>
          </p:contentPart>
        </mc:Choice>
        <mc:Fallback xmlns="">
          <p:pic>
            <p:nvPicPr>
              <p:cNvPr id="183" name="墨迹 182"/>
            </p:nvPicPr>
            <p:blipFill>
              <a:blip r:embed="rId280"/>
            </p:blipFill>
            <p:spPr>
              <a:xfrm>
                <a:off x="11389360" y="5995035"/>
                <a:ext cx="215900" cy="304800"/>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184" name="墨迹 183"/>
              <p14:cNvContentPartPr/>
              <p14:nvPr/>
            </p14:nvContentPartPr>
            <p14:xfrm>
              <a:off x="11579860" y="5931535"/>
              <a:ext cx="285750" cy="349250"/>
            </p14:xfrm>
          </p:contentPart>
        </mc:Choice>
        <mc:Fallback xmlns="">
          <p:pic>
            <p:nvPicPr>
              <p:cNvPr id="184" name="墨迹 183"/>
            </p:nvPicPr>
            <p:blipFill>
              <a:blip r:embed="rId282"/>
            </p:blipFill>
            <p:spPr>
              <a:xfrm>
                <a:off x="11579860" y="5931535"/>
                <a:ext cx="285750" cy="34925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条件随机场概率计算</a:t>
            </a:r>
            <a:endParaRPr lang="zh-CN" altLang="en-US" dirty="0"/>
          </a:p>
        </p:txBody>
      </p:sp>
      <p:sp>
        <p:nvSpPr>
          <p:cNvPr id="6" name="内容占位符 5"/>
          <p:cNvSpPr>
            <a:spLocks noGrp="1"/>
          </p:cNvSpPr>
          <p:nvPr>
            <p:ph idx="13"/>
          </p:nvPr>
        </p:nvSpPr>
        <p:spPr/>
        <p:txBody>
          <a:bodyPr/>
          <a:lstStyle/>
          <a:p>
            <a:r>
              <a:rPr lang="en-US" altLang="zh-CN" sz="2400" dirty="0" smtClean="0">
                <a:sym typeface="+mn-ea"/>
              </a:rPr>
              <a:t> </a:t>
            </a:r>
            <a:r>
              <a:rPr lang="zh-CN" altLang="en-US" sz="2400" dirty="0" smtClean="0">
                <a:sym typeface="+mn-ea"/>
              </a:rPr>
              <a:t>隐态和观察态结构相同的线性链条件随机场：</a:t>
            </a:r>
            <a:endParaRPr lang="zh-CN" altLang="en-US" sz="2400" dirty="0" smtClean="0"/>
          </a:p>
          <a:p>
            <a:pPr marL="0" indent="0">
              <a:buNone/>
            </a:pPr>
            <a:endParaRPr lang="zh-CN" altLang="en-US" sz="2400" dirty="0" smtClean="0"/>
          </a:p>
          <a:p>
            <a:pPr marL="0" indent="0">
              <a:buNone/>
            </a:pPr>
            <a:endParaRPr lang="zh-CN" altLang="en-US" sz="2400" dirty="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3493770" y="2870200"/>
              <a:ext cx="673100" cy="19050"/>
            </p14:xfrm>
          </p:contentPart>
        </mc:Choice>
        <mc:Fallback xmlns="">
          <p:pic>
            <p:nvPicPr>
              <p:cNvPr id="4" name="墨迹 3"/>
            </p:nvPicPr>
            <p:blipFill>
              <a:blip r:embed="rId2"/>
            </p:blipFill>
            <p:spPr>
              <a:xfrm>
                <a:off x="3493770" y="2870200"/>
                <a:ext cx="673100" cy="190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6123305" y="2774950"/>
              <a:ext cx="940435" cy="31750"/>
            </p14:xfrm>
          </p:contentPart>
        </mc:Choice>
        <mc:Fallback xmlns="">
          <p:pic>
            <p:nvPicPr>
              <p:cNvPr id="5" name="墨迹 4"/>
            </p:nvPicPr>
            <p:blipFill>
              <a:blip r:embed="rId4"/>
            </p:blipFill>
            <p:spPr>
              <a:xfrm>
                <a:off x="6123305" y="2774950"/>
                <a:ext cx="940435" cy="317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5920105" y="2781300"/>
              <a:ext cx="457200" cy="360"/>
            </p14:xfrm>
          </p:contentPart>
        </mc:Choice>
        <mc:Fallback xmlns="">
          <p:pic>
            <p:nvPicPr>
              <p:cNvPr id="7" name="墨迹 6"/>
            </p:nvPicPr>
            <p:blipFill>
              <a:blip r:embed="rId6"/>
            </p:blipFill>
            <p:spPr>
              <a:xfrm>
                <a:off x="5920105" y="2781300"/>
                <a:ext cx="45720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3550920" y="1162050"/>
              <a:ext cx="2572385" cy="1250950"/>
            </p14:xfrm>
          </p:contentPart>
        </mc:Choice>
        <mc:Fallback xmlns="">
          <p:pic>
            <p:nvPicPr>
              <p:cNvPr id="8" name="墨迹 7"/>
            </p:nvPicPr>
            <p:blipFill>
              <a:blip r:embed="rId8"/>
            </p:blipFill>
            <p:spPr>
              <a:xfrm>
                <a:off x="3550920" y="1162050"/>
                <a:ext cx="2572385" cy="12509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墨迹 8"/>
              <p14:cNvContentPartPr/>
              <p14:nvPr/>
            </p14:nvContentPartPr>
            <p14:xfrm>
              <a:off x="5958205" y="1092200"/>
              <a:ext cx="228600" cy="209550"/>
            </p14:xfrm>
          </p:contentPart>
        </mc:Choice>
        <mc:Fallback xmlns="">
          <p:pic>
            <p:nvPicPr>
              <p:cNvPr id="9" name="墨迹 8"/>
            </p:nvPicPr>
            <p:blipFill>
              <a:blip r:embed="rId10"/>
            </p:blipFill>
            <p:spPr>
              <a:xfrm>
                <a:off x="5958205" y="1092200"/>
                <a:ext cx="228600" cy="209550"/>
              </a:xfrm>
              <a:prstGeom prst="rect"/>
            </p:spPr>
          </p:pic>
        </mc:Fallback>
      </mc:AlternateContent>
      <p:pic>
        <p:nvPicPr>
          <p:cNvPr id="22" name="图片 21"/>
          <p:cNvPicPr>
            <a:picLocks noChangeAspect="1"/>
          </p:cNvPicPr>
          <p:nvPr/>
        </p:nvPicPr>
        <p:blipFill>
          <a:blip r:embed="rId11"/>
          <a:stretch>
            <a:fillRect/>
          </a:stretch>
        </p:blipFill>
        <p:spPr>
          <a:xfrm>
            <a:off x="1243330" y="2103755"/>
            <a:ext cx="6110605" cy="2733040"/>
          </a:xfrm>
          <a:prstGeom prst="rect">
            <a:avLst/>
          </a:prstGeom>
        </p:spPr>
      </p:pic>
      <mc:AlternateContent xmlns:mc="http://schemas.openxmlformats.org/markup-compatibility/2006" xmlns:p14="http://schemas.microsoft.com/office/powerpoint/2010/main">
        <mc:Choice Requires="p14">
          <p:contentPart r:id="rId12" p14:bwMode="auto">
            <p14:nvContentPartPr>
              <p14:cNvPr id="23" name="墨迹 22"/>
              <p14:cNvContentPartPr/>
              <p14:nvPr/>
            </p14:nvContentPartPr>
            <p14:xfrm>
              <a:off x="6948805" y="901700"/>
              <a:ext cx="12700" cy="184150"/>
            </p14:xfrm>
          </p:contentPart>
        </mc:Choice>
        <mc:Fallback xmlns="">
          <p:pic>
            <p:nvPicPr>
              <p:cNvPr id="23" name="墨迹 22"/>
            </p:nvPicPr>
            <p:blipFill>
              <a:blip r:embed="rId13"/>
            </p:blipFill>
            <p:spPr>
              <a:xfrm>
                <a:off x="6948805" y="901700"/>
                <a:ext cx="12700" cy="18415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4" name="墨迹 23"/>
              <p14:cNvContentPartPr/>
              <p14:nvPr/>
            </p14:nvContentPartPr>
            <p14:xfrm>
              <a:off x="6904355" y="850900"/>
              <a:ext cx="299085" cy="406400"/>
            </p14:xfrm>
          </p:contentPart>
        </mc:Choice>
        <mc:Fallback xmlns="">
          <p:pic>
            <p:nvPicPr>
              <p:cNvPr id="24" name="墨迹 23"/>
            </p:nvPicPr>
            <p:blipFill>
              <a:blip r:embed="rId15"/>
            </p:blipFill>
            <p:spPr>
              <a:xfrm>
                <a:off x="6904355" y="850900"/>
                <a:ext cx="299085" cy="4064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5" name="墨迹 24"/>
              <p14:cNvContentPartPr/>
              <p14:nvPr/>
            </p14:nvContentPartPr>
            <p14:xfrm>
              <a:off x="7076440" y="1136650"/>
              <a:ext cx="63500" cy="387350"/>
            </p14:xfrm>
          </p:contentPart>
        </mc:Choice>
        <mc:Fallback xmlns="">
          <p:pic>
            <p:nvPicPr>
              <p:cNvPr id="25" name="墨迹 24"/>
            </p:nvPicPr>
            <p:blipFill>
              <a:blip r:embed="rId17"/>
            </p:blipFill>
            <p:spPr>
              <a:xfrm>
                <a:off x="7076440" y="1136650"/>
                <a:ext cx="63500" cy="3873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6" name="墨迹 25"/>
              <p14:cNvContentPartPr/>
              <p14:nvPr/>
            </p14:nvContentPartPr>
            <p14:xfrm>
              <a:off x="7012940" y="1117600"/>
              <a:ext cx="317500" cy="222250"/>
            </p14:xfrm>
          </p:contentPart>
        </mc:Choice>
        <mc:Fallback xmlns="">
          <p:pic>
            <p:nvPicPr>
              <p:cNvPr id="26" name="墨迹 25"/>
            </p:nvPicPr>
            <p:blipFill>
              <a:blip r:embed="rId19"/>
            </p:blipFill>
            <p:spPr>
              <a:xfrm>
                <a:off x="7012940" y="1117600"/>
                <a:ext cx="317500" cy="22225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7" name="墨迹 26"/>
              <p14:cNvContentPartPr/>
              <p14:nvPr/>
            </p14:nvContentPartPr>
            <p14:xfrm>
              <a:off x="7393940" y="1085850"/>
              <a:ext cx="412750" cy="63500"/>
            </p14:xfrm>
          </p:contentPart>
        </mc:Choice>
        <mc:Fallback xmlns="">
          <p:pic>
            <p:nvPicPr>
              <p:cNvPr id="27" name="墨迹 26"/>
            </p:nvPicPr>
            <p:blipFill>
              <a:blip r:embed="rId21"/>
            </p:blipFill>
            <p:spPr>
              <a:xfrm>
                <a:off x="7393940" y="1085850"/>
                <a:ext cx="412750" cy="6350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8" name="墨迹 27"/>
              <p14:cNvContentPartPr/>
              <p14:nvPr/>
            </p14:nvContentPartPr>
            <p14:xfrm>
              <a:off x="7533640" y="984250"/>
              <a:ext cx="419100" cy="330200"/>
            </p14:xfrm>
          </p:contentPart>
        </mc:Choice>
        <mc:Fallback xmlns="">
          <p:pic>
            <p:nvPicPr>
              <p:cNvPr id="28" name="墨迹 27"/>
            </p:nvPicPr>
            <p:blipFill>
              <a:blip r:embed="rId23"/>
            </p:blipFill>
            <p:spPr>
              <a:xfrm>
                <a:off x="7533640" y="984250"/>
                <a:ext cx="419100" cy="3302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9" name="墨迹 28"/>
              <p14:cNvContentPartPr/>
              <p14:nvPr/>
            </p14:nvContentPartPr>
            <p14:xfrm>
              <a:off x="7959090" y="1073150"/>
              <a:ext cx="12700" cy="311150"/>
            </p14:xfrm>
          </p:contentPart>
        </mc:Choice>
        <mc:Fallback xmlns="">
          <p:pic>
            <p:nvPicPr>
              <p:cNvPr id="29" name="墨迹 28"/>
            </p:nvPicPr>
            <p:blipFill>
              <a:blip r:embed="rId25"/>
            </p:blipFill>
            <p:spPr>
              <a:xfrm>
                <a:off x="7959090" y="1073150"/>
                <a:ext cx="12700" cy="31115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30" name="墨迹 29"/>
              <p14:cNvContentPartPr/>
              <p14:nvPr/>
            </p14:nvContentPartPr>
            <p14:xfrm>
              <a:off x="7971790" y="806450"/>
              <a:ext cx="450850" cy="571500"/>
            </p14:xfrm>
          </p:contentPart>
        </mc:Choice>
        <mc:Fallback xmlns="">
          <p:pic>
            <p:nvPicPr>
              <p:cNvPr id="30" name="墨迹 29"/>
            </p:nvPicPr>
            <p:blipFill>
              <a:blip r:embed="rId27"/>
            </p:blipFill>
            <p:spPr>
              <a:xfrm>
                <a:off x="7971790" y="806450"/>
                <a:ext cx="450850" cy="57150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1" name="墨迹 30"/>
              <p14:cNvContentPartPr/>
              <p14:nvPr/>
            </p14:nvContentPartPr>
            <p14:xfrm>
              <a:off x="8130540" y="1009650"/>
              <a:ext cx="177800" cy="50800"/>
            </p14:xfrm>
          </p:contentPart>
        </mc:Choice>
        <mc:Fallback xmlns="">
          <p:pic>
            <p:nvPicPr>
              <p:cNvPr id="31" name="墨迹 30"/>
            </p:nvPicPr>
            <p:blipFill>
              <a:blip r:embed="rId29"/>
            </p:blipFill>
            <p:spPr>
              <a:xfrm>
                <a:off x="8130540" y="1009650"/>
                <a:ext cx="177800" cy="508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2" name="墨迹 31"/>
              <p14:cNvContentPartPr/>
              <p14:nvPr/>
            </p14:nvContentPartPr>
            <p14:xfrm>
              <a:off x="8143240" y="927100"/>
              <a:ext cx="44450" cy="292100"/>
            </p14:xfrm>
          </p:contentPart>
        </mc:Choice>
        <mc:Fallback xmlns="">
          <p:pic>
            <p:nvPicPr>
              <p:cNvPr id="32" name="墨迹 31"/>
            </p:nvPicPr>
            <p:blipFill>
              <a:blip r:embed="rId31"/>
            </p:blipFill>
            <p:spPr>
              <a:xfrm>
                <a:off x="8143240" y="927100"/>
                <a:ext cx="44450" cy="29210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3" name="墨迹 32"/>
              <p14:cNvContentPartPr/>
              <p14:nvPr/>
            </p14:nvContentPartPr>
            <p14:xfrm>
              <a:off x="7959090" y="1041400"/>
              <a:ext cx="450850" cy="273050"/>
            </p14:xfrm>
          </p:contentPart>
        </mc:Choice>
        <mc:Fallback xmlns="">
          <p:pic>
            <p:nvPicPr>
              <p:cNvPr id="33" name="墨迹 32"/>
            </p:nvPicPr>
            <p:blipFill>
              <a:blip r:embed="rId33"/>
            </p:blipFill>
            <p:spPr>
              <a:xfrm>
                <a:off x="7959090" y="1041400"/>
                <a:ext cx="450850" cy="27305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4" name="墨迹 33"/>
              <p14:cNvContentPartPr/>
              <p14:nvPr/>
            </p14:nvContentPartPr>
            <p14:xfrm>
              <a:off x="8613140" y="1168400"/>
              <a:ext cx="25400" cy="95250"/>
            </p14:xfrm>
          </p:contentPart>
        </mc:Choice>
        <mc:Fallback xmlns="">
          <p:pic>
            <p:nvPicPr>
              <p:cNvPr id="34" name="墨迹 33"/>
            </p:nvPicPr>
            <p:blipFill>
              <a:blip r:embed="rId35"/>
            </p:blipFill>
            <p:spPr>
              <a:xfrm>
                <a:off x="8613140" y="1168400"/>
                <a:ext cx="25400" cy="9525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5" name="墨迹 34"/>
              <p14:cNvContentPartPr/>
              <p14:nvPr/>
            </p14:nvContentPartPr>
            <p14:xfrm>
              <a:off x="8625840" y="1320800"/>
              <a:ext cx="360" cy="19050"/>
            </p14:xfrm>
          </p:contentPart>
        </mc:Choice>
        <mc:Fallback xmlns="">
          <p:pic>
            <p:nvPicPr>
              <p:cNvPr id="35" name="墨迹 34"/>
            </p:nvPicPr>
            <p:blipFill>
              <a:blip r:embed="rId37"/>
            </p:blipFill>
            <p:spPr>
              <a:xfrm>
                <a:off x="8625840" y="1320800"/>
                <a:ext cx="360" cy="1905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6" name="墨迹 35"/>
              <p14:cNvContentPartPr/>
              <p14:nvPr/>
            </p14:nvContentPartPr>
            <p14:xfrm>
              <a:off x="8543290" y="1092200"/>
              <a:ext cx="133350" cy="44450"/>
            </p14:xfrm>
          </p:contentPart>
        </mc:Choice>
        <mc:Fallback xmlns="">
          <p:pic>
            <p:nvPicPr>
              <p:cNvPr id="36" name="墨迹 35"/>
            </p:nvPicPr>
            <p:blipFill>
              <a:blip r:embed="rId39"/>
            </p:blipFill>
            <p:spPr>
              <a:xfrm>
                <a:off x="8543290" y="1092200"/>
                <a:ext cx="133350" cy="4445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7" name="墨迹 36"/>
              <p14:cNvContentPartPr/>
              <p14:nvPr/>
            </p14:nvContentPartPr>
            <p14:xfrm>
              <a:off x="8295640" y="1771650"/>
              <a:ext cx="50800" cy="228600"/>
            </p14:xfrm>
          </p:contentPart>
        </mc:Choice>
        <mc:Fallback xmlns="">
          <p:pic>
            <p:nvPicPr>
              <p:cNvPr id="37" name="墨迹 36"/>
            </p:nvPicPr>
            <p:blipFill>
              <a:blip r:embed="rId41"/>
            </p:blipFill>
            <p:spPr>
              <a:xfrm>
                <a:off x="8295640" y="1771650"/>
                <a:ext cx="50800" cy="22860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8" name="墨迹 37"/>
              <p14:cNvContentPartPr/>
              <p14:nvPr/>
            </p14:nvContentPartPr>
            <p14:xfrm>
              <a:off x="8365490" y="1555750"/>
              <a:ext cx="19050" cy="25400"/>
            </p14:xfrm>
          </p:contentPart>
        </mc:Choice>
        <mc:Fallback xmlns="">
          <p:pic>
            <p:nvPicPr>
              <p:cNvPr id="38" name="墨迹 37"/>
            </p:nvPicPr>
            <p:blipFill>
              <a:blip r:embed="rId43"/>
            </p:blipFill>
            <p:spPr>
              <a:xfrm>
                <a:off x="8365490" y="1555750"/>
                <a:ext cx="19050" cy="2540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9" name="墨迹 38"/>
              <p14:cNvContentPartPr/>
              <p14:nvPr/>
            </p14:nvContentPartPr>
            <p14:xfrm>
              <a:off x="8575040" y="1892300"/>
              <a:ext cx="19050" cy="101600"/>
            </p14:xfrm>
          </p:contentPart>
        </mc:Choice>
        <mc:Fallback xmlns="">
          <p:pic>
            <p:nvPicPr>
              <p:cNvPr id="39" name="墨迹 38"/>
            </p:nvPicPr>
            <p:blipFill>
              <a:blip r:embed="rId45"/>
            </p:blipFill>
            <p:spPr>
              <a:xfrm>
                <a:off x="8575040" y="1892300"/>
                <a:ext cx="19050" cy="10160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40" name="墨迹 39"/>
              <p14:cNvContentPartPr/>
              <p14:nvPr/>
            </p14:nvContentPartPr>
            <p14:xfrm>
              <a:off x="8321040" y="1581150"/>
              <a:ext cx="25400" cy="88900"/>
            </p14:xfrm>
          </p:contentPart>
        </mc:Choice>
        <mc:Fallback xmlns="">
          <p:pic>
            <p:nvPicPr>
              <p:cNvPr id="40" name="墨迹 39"/>
            </p:nvPicPr>
            <p:blipFill>
              <a:blip r:embed="rId47"/>
            </p:blipFill>
            <p:spPr>
              <a:xfrm>
                <a:off x="8321040" y="1581150"/>
                <a:ext cx="25400" cy="8890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41" name="墨迹 40"/>
              <p14:cNvContentPartPr/>
              <p14:nvPr/>
            </p14:nvContentPartPr>
            <p14:xfrm>
              <a:off x="8785225" y="1974850"/>
              <a:ext cx="31750" cy="25400"/>
            </p14:xfrm>
          </p:contentPart>
        </mc:Choice>
        <mc:Fallback xmlns="">
          <p:pic>
            <p:nvPicPr>
              <p:cNvPr id="41" name="墨迹 40"/>
            </p:nvPicPr>
            <p:blipFill>
              <a:blip r:embed="rId49"/>
            </p:blipFill>
            <p:spPr>
              <a:xfrm>
                <a:off x="8785225" y="1974850"/>
                <a:ext cx="31750" cy="2540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2" name="墨迹 41"/>
              <p14:cNvContentPartPr/>
              <p14:nvPr/>
            </p14:nvContentPartPr>
            <p14:xfrm>
              <a:off x="8994775" y="1663700"/>
              <a:ext cx="69850" cy="234950"/>
            </p14:xfrm>
          </p:contentPart>
        </mc:Choice>
        <mc:Fallback xmlns="">
          <p:pic>
            <p:nvPicPr>
              <p:cNvPr id="42" name="墨迹 41"/>
            </p:nvPicPr>
            <p:blipFill>
              <a:blip r:embed="rId51"/>
            </p:blipFill>
            <p:spPr>
              <a:xfrm>
                <a:off x="8994775" y="1663700"/>
                <a:ext cx="69850" cy="23495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43" name="墨迹 42"/>
              <p14:cNvContentPartPr/>
              <p14:nvPr/>
            </p14:nvContentPartPr>
            <p14:xfrm>
              <a:off x="9178925" y="1803400"/>
              <a:ext cx="38100" cy="139700"/>
            </p14:xfrm>
          </p:contentPart>
        </mc:Choice>
        <mc:Fallback xmlns="">
          <p:pic>
            <p:nvPicPr>
              <p:cNvPr id="43" name="墨迹 42"/>
            </p:nvPicPr>
            <p:blipFill>
              <a:blip r:embed="rId53"/>
            </p:blipFill>
            <p:spPr>
              <a:xfrm>
                <a:off x="9178925" y="1803400"/>
                <a:ext cx="38100" cy="13970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4" name="墨迹 43"/>
              <p14:cNvContentPartPr/>
              <p14:nvPr/>
            </p14:nvContentPartPr>
            <p14:xfrm>
              <a:off x="8200390" y="2368550"/>
              <a:ext cx="228600" cy="184150"/>
            </p14:xfrm>
          </p:contentPart>
        </mc:Choice>
        <mc:Fallback xmlns="">
          <p:pic>
            <p:nvPicPr>
              <p:cNvPr id="44" name="墨迹 43"/>
            </p:nvPicPr>
            <p:blipFill>
              <a:blip r:embed="rId55"/>
            </p:blipFill>
            <p:spPr>
              <a:xfrm>
                <a:off x="8200390" y="2368550"/>
                <a:ext cx="228600" cy="18415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45" name="墨迹 44"/>
              <p14:cNvContentPartPr/>
              <p14:nvPr/>
            </p14:nvContentPartPr>
            <p14:xfrm>
              <a:off x="8397240" y="2197100"/>
              <a:ext cx="360" cy="19050"/>
            </p14:xfrm>
          </p:contentPart>
        </mc:Choice>
        <mc:Fallback xmlns="">
          <p:pic>
            <p:nvPicPr>
              <p:cNvPr id="45" name="墨迹 44"/>
            </p:nvPicPr>
            <p:blipFill>
              <a:blip r:embed="rId37"/>
            </p:blipFill>
            <p:spPr>
              <a:xfrm>
                <a:off x="8397240" y="2197100"/>
                <a:ext cx="360" cy="1905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46" name="墨迹 45"/>
              <p14:cNvContentPartPr/>
              <p14:nvPr/>
            </p14:nvContentPartPr>
            <p14:xfrm>
              <a:off x="8530590" y="2406650"/>
              <a:ext cx="216535" cy="95250"/>
            </p14:xfrm>
          </p:contentPart>
        </mc:Choice>
        <mc:Fallback xmlns="">
          <p:pic>
            <p:nvPicPr>
              <p:cNvPr id="46" name="墨迹 45"/>
            </p:nvPicPr>
            <p:blipFill>
              <a:blip r:embed="rId58"/>
            </p:blipFill>
            <p:spPr>
              <a:xfrm>
                <a:off x="8530590" y="2406650"/>
                <a:ext cx="216535" cy="9525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47" name="墨迹 46"/>
              <p14:cNvContentPartPr/>
              <p14:nvPr/>
            </p14:nvContentPartPr>
            <p14:xfrm>
              <a:off x="8778875" y="2495550"/>
              <a:ext cx="76200" cy="95250"/>
            </p14:xfrm>
          </p:contentPart>
        </mc:Choice>
        <mc:Fallback xmlns="">
          <p:pic>
            <p:nvPicPr>
              <p:cNvPr id="47" name="墨迹 46"/>
            </p:nvPicPr>
            <p:blipFill>
              <a:blip r:embed="rId60"/>
            </p:blipFill>
            <p:spPr>
              <a:xfrm>
                <a:off x="8778875" y="2495550"/>
                <a:ext cx="76200" cy="9525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48" name="墨迹 47"/>
              <p14:cNvContentPartPr/>
              <p14:nvPr/>
            </p14:nvContentPartPr>
            <p14:xfrm>
              <a:off x="9083675" y="2235200"/>
              <a:ext cx="95250" cy="190500"/>
            </p14:xfrm>
          </p:contentPart>
        </mc:Choice>
        <mc:Fallback xmlns="">
          <p:pic>
            <p:nvPicPr>
              <p:cNvPr id="48" name="墨迹 47"/>
            </p:nvPicPr>
            <p:blipFill>
              <a:blip r:embed="rId62"/>
            </p:blipFill>
            <p:spPr>
              <a:xfrm>
                <a:off x="9083675" y="2235200"/>
                <a:ext cx="95250" cy="1905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49" name="墨迹 48"/>
              <p14:cNvContentPartPr/>
              <p14:nvPr/>
            </p14:nvContentPartPr>
            <p14:xfrm>
              <a:off x="9267825" y="2349500"/>
              <a:ext cx="139700" cy="184150"/>
            </p14:xfrm>
          </p:contentPart>
        </mc:Choice>
        <mc:Fallback xmlns="">
          <p:pic>
            <p:nvPicPr>
              <p:cNvPr id="49" name="墨迹 48"/>
            </p:nvPicPr>
            <p:blipFill>
              <a:blip r:embed="rId64"/>
            </p:blipFill>
            <p:spPr>
              <a:xfrm>
                <a:off x="9267825" y="2349500"/>
                <a:ext cx="139700" cy="18415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50" name="墨迹 49"/>
              <p14:cNvContentPartPr/>
              <p14:nvPr/>
            </p14:nvContentPartPr>
            <p14:xfrm>
              <a:off x="8340090" y="2857500"/>
              <a:ext cx="247650" cy="260350"/>
            </p14:xfrm>
          </p:contentPart>
        </mc:Choice>
        <mc:Fallback xmlns="">
          <p:pic>
            <p:nvPicPr>
              <p:cNvPr id="50" name="墨迹 49"/>
            </p:nvPicPr>
            <p:blipFill>
              <a:blip r:embed="rId66"/>
            </p:blipFill>
            <p:spPr>
              <a:xfrm>
                <a:off x="8340090" y="2857500"/>
                <a:ext cx="247650" cy="26035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51" name="墨迹 50"/>
              <p14:cNvContentPartPr/>
              <p14:nvPr/>
            </p14:nvContentPartPr>
            <p14:xfrm>
              <a:off x="8555990" y="2806700"/>
              <a:ext cx="25400" cy="31750"/>
            </p14:xfrm>
          </p:contentPart>
        </mc:Choice>
        <mc:Fallback xmlns="">
          <p:pic>
            <p:nvPicPr>
              <p:cNvPr id="51" name="墨迹 50"/>
            </p:nvPicPr>
            <p:blipFill>
              <a:blip r:embed="rId68"/>
            </p:blipFill>
            <p:spPr>
              <a:xfrm>
                <a:off x="8555990" y="2806700"/>
                <a:ext cx="25400" cy="3175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52" name="墨迹 51"/>
              <p14:cNvContentPartPr/>
              <p14:nvPr/>
            </p14:nvContentPartPr>
            <p14:xfrm>
              <a:off x="8753475" y="2978150"/>
              <a:ext cx="107950" cy="241300"/>
            </p14:xfrm>
          </p:contentPart>
        </mc:Choice>
        <mc:Fallback xmlns="">
          <p:pic>
            <p:nvPicPr>
              <p:cNvPr id="52" name="墨迹 51"/>
            </p:nvPicPr>
            <p:blipFill>
              <a:blip r:embed="rId70"/>
            </p:blipFill>
            <p:spPr>
              <a:xfrm>
                <a:off x="8753475" y="2978150"/>
                <a:ext cx="107950" cy="24130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53" name="墨迹 52"/>
              <p14:cNvContentPartPr/>
              <p14:nvPr/>
            </p14:nvContentPartPr>
            <p14:xfrm>
              <a:off x="8562340" y="2832100"/>
              <a:ext cx="107950" cy="360"/>
            </p14:xfrm>
          </p:contentPart>
        </mc:Choice>
        <mc:Fallback xmlns="">
          <p:pic>
            <p:nvPicPr>
              <p:cNvPr id="53" name="墨迹 52"/>
            </p:nvPicPr>
            <p:blipFill>
              <a:blip r:embed="rId72"/>
            </p:blipFill>
            <p:spPr>
              <a:xfrm>
                <a:off x="8562340" y="2832100"/>
                <a:ext cx="107950" cy="36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54" name="墨迹 53"/>
              <p14:cNvContentPartPr/>
              <p14:nvPr/>
            </p14:nvContentPartPr>
            <p14:xfrm>
              <a:off x="9058275" y="3136900"/>
              <a:ext cx="63500" cy="76200"/>
            </p14:xfrm>
          </p:contentPart>
        </mc:Choice>
        <mc:Fallback xmlns="">
          <p:pic>
            <p:nvPicPr>
              <p:cNvPr id="54" name="墨迹 53"/>
            </p:nvPicPr>
            <p:blipFill>
              <a:blip r:embed="rId74"/>
            </p:blipFill>
            <p:spPr>
              <a:xfrm>
                <a:off x="9058275" y="3136900"/>
                <a:ext cx="63500" cy="762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55" name="墨迹 54"/>
              <p14:cNvContentPartPr/>
              <p14:nvPr/>
            </p14:nvContentPartPr>
            <p14:xfrm>
              <a:off x="9248775" y="2774950"/>
              <a:ext cx="120650" cy="254000"/>
            </p14:xfrm>
          </p:contentPart>
        </mc:Choice>
        <mc:Fallback xmlns="">
          <p:pic>
            <p:nvPicPr>
              <p:cNvPr id="55" name="墨迹 54"/>
            </p:nvPicPr>
            <p:blipFill>
              <a:blip r:embed="rId76"/>
            </p:blipFill>
            <p:spPr>
              <a:xfrm>
                <a:off x="9248775" y="2774950"/>
                <a:ext cx="120650" cy="25400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56" name="墨迹 55"/>
              <p14:cNvContentPartPr/>
              <p14:nvPr/>
            </p14:nvContentPartPr>
            <p14:xfrm>
              <a:off x="9394825" y="2927350"/>
              <a:ext cx="120650" cy="292100"/>
            </p14:xfrm>
          </p:contentPart>
        </mc:Choice>
        <mc:Fallback xmlns="">
          <p:pic>
            <p:nvPicPr>
              <p:cNvPr id="56" name="墨迹 55"/>
            </p:nvPicPr>
            <p:blipFill>
              <a:blip r:embed="rId78"/>
            </p:blipFill>
            <p:spPr>
              <a:xfrm>
                <a:off x="9394825" y="2927350"/>
                <a:ext cx="120650" cy="2921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57" name="墨迹 56"/>
              <p14:cNvContentPartPr/>
              <p14:nvPr/>
            </p14:nvContentPartPr>
            <p14:xfrm>
              <a:off x="8606790" y="3639185"/>
              <a:ext cx="88900" cy="241300"/>
            </p14:xfrm>
          </p:contentPart>
        </mc:Choice>
        <mc:Fallback xmlns="">
          <p:pic>
            <p:nvPicPr>
              <p:cNvPr id="57" name="墨迹 56"/>
            </p:nvPicPr>
            <p:blipFill>
              <a:blip r:embed="rId80"/>
            </p:blipFill>
            <p:spPr>
              <a:xfrm>
                <a:off x="8606790" y="3639185"/>
                <a:ext cx="88900" cy="2413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58" name="墨迹 57"/>
              <p14:cNvContentPartPr/>
              <p14:nvPr/>
            </p14:nvContentPartPr>
            <p14:xfrm>
              <a:off x="8670290" y="3403600"/>
              <a:ext cx="360" cy="19050"/>
            </p14:xfrm>
          </p:contentPart>
        </mc:Choice>
        <mc:Fallback xmlns="">
          <p:pic>
            <p:nvPicPr>
              <p:cNvPr id="58" name="墨迹 57"/>
            </p:nvPicPr>
            <p:blipFill>
              <a:blip r:embed="rId37"/>
            </p:blipFill>
            <p:spPr>
              <a:xfrm>
                <a:off x="8670290" y="3403600"/>
                <a:ext cx="360" cy="1905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59" name="墨迹 58"/>
              <p14:cNvContentPartPr/>
              <p14:nvPr/>
            </p14:nvContentPartPr>
            <p14:xfrm>
              <a:off x="8836025" y="3658235"/>
              <a:ext cx="158750" cy="133350"/>
            </p14:xfrm>
          </p:contentPart>
        </mc:Choice>
        <mc:Fallback xmlns="">
          <p:pic>
            <p:nvPicPr>
              <p:cNvPr id="59" name="墨迹 58"/>
            </p:nvPicPr>
            <p:blipFill>
              <a:blip r:embed="rId83"/>
            </p:blipFill>
            <p:spPr>
              <a:xfrm>
                <a:off x="8836025" y="3658235"/>
                <a:ext cx="158750" cy="13335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60" name="墨迹 59"/>
              <p14:cNvContentPartPr/>
              <p14:nvPr/>
            </p14:nvContentPartPr>
            <p14:xfrm>
              <a:off x="8912225" y="3658235"/>
              <a:ext cx="38100" cy="234950"/>
            </p14:xfrm>
          </p:contentPart>
        </mc:Choice>
        <mc:Fallback xmlns="">
          <p:pic>
            <p:nvPicPr>
              <p:cNvPr id="60" name="墨迹 59"/>
            </p:nvPicPr>
            <p:blipFill>
              <a:blip r:embed="rId85"/>
            </p:blipFill>
            <p:spPr>
              <a:xfrm>
                <a:off x="8912225" y="3658235"/>
                <a:ext cx="38100" cy="23495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61" name="墨迹 60"/>
              <p14:cNvContentPartPr/>
              <p14:nvPr/>
            </p14:nvContentPartPr>
            <p14:xfrm>
              <a:off x="8632190" y="3416300"/>
              <a:ext cx="19050" cy="360"/>
            </p14:xfrm>
          </p:contentPart>
        </mc:Choice>
        <mc:Fallback xmlns="">
          <p:pic>
            <p:nvPicPr>
              <p:cNvPr id="61" name="墨迹 60"/>
            </p:nvPicPr>
            <p:blipFill>
              <a:blip r:embed="rId87"/>
            </p:blipFill>
            <p:spPr>
              <a:xfrm>
                <a:off x="8632190" y="3416300"/>
                <a:ext cx="19050" cy="36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62" name="墨迹 61"/>
              <p14:cNvContentPartPr/>
              <p14:nvPr/>
            </p14:nvContentPartPr>
            <p14:xfrm>
              <a:off x="9045575" y="3880485"/>
              <a:ext cx="95250" cy="107950"/>
            </p14:xfrm>
          </p:contentPart>
        </mc:Choice>
        <mc:Fallback xmlns="">
          <p:pic>
            <p:nvPicPr>
              <p:cNvPr id="62" name="墨迹 61"/>
            </p:nvPicPr>
            <p:blipFill>
              <a:blip r:embed="rId89"/>
            </p:blipFill>
            <p:spPr>
              <a:xfrm>
                <a:off x="9045575" y="3880485"/>
                <a:ext cx="95250" cy="10795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63" name="墨迹 62"/>
              <p14:cNvContentPartPr/>
              <p14:nvPr/>
            </p14:nvContentPartPr>
            <p14:xfrm>
              <a:off x="9350375" y="3435985"/>
              <a:ext cx="101600" cy="298450"/>
            </p14:xfrm>
          </p:contentPart>
        </mc:Choice>
        <mc:Fallback xmlns="">
          <p:pic>
            <p:nvPicPr>
              <p:cNvPr id="63" name="墨迹 62"/>
            </p:nvPicPr>
            <p:blipFill>
              <a:blip r:embed="rId91"/>
            </p:blipFill>
            <p:spPr>
              <a:xfrm>
                <a:off x="9350375" y="3435985"/>
                <a:ext cx="101600" cy="29845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64" name="墨迹 63"/>
              <p14:cNvContentPartPr/>
              <p14:nvPr/>
            </p14:nvContentPartPr>
            <p14:xfrm>
              <a:off x="9496425" y="3594735"/>
              <a:ext cx="203200" cy="146050"/>
            </p14:xfrm>
          </p:contentPart>
        </mc:Choice>
        <mc:Fallback xmlns="">
          <p:pic>
            <p:nvPicPr>
              <p:cNvPr id="64" name="墨迹 63"/>
            </p:nvPicPr>
            <p:blipFill>
              <a:blip r:embed="rId93"/>
            </p:blipFill>
            <p:spPr>
              <a:xfrm>
                <a:off x="9496425" y="3594735"/>
                <a:ext cx="203200" cy="14605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65" name="墨迹 64"/>
              <p14:cNvContentPartPr/>
              <p14:nvPr/>
            </p14:nvContentPartPr>
            <p14:xfrm>
              <a:off x="9471025" y="3601085"/>
              <a:ext cx="120650" cy="355600"/>
            </p14:xfrm>
          </p:contentPart>
        </mc:Choice>
        <mc:Fallback xmlns="">
          <p:pic>
            <p:nvPicPr>
              <p:cNvPr id="65" name="墨迹 64"/>
            </p:nvPicPr>
            <p:blipFill>
              <a:blip r:embed="rId95"/>
            </p:blipFill>
            <p:spPr>
              <a:xfrm>
                <a:off x="9471025" y="3601085"/>
                <a:ext cx="120650" cy="35560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66" name="墨迹 65"/>
              <p14:cNvContentPartPr/>
              <p14:nvPr/>
            </p14:nvContentPartPr>
            <p14:xfrm>
              <a:off x="8689340" y="4223385"/>
              <a:ext cx="159385" cy="241300"/>
            </p14:xfrm>
          </p:contentPart>
        </mc:Choice>
        <mc:Fallback xmlns="">
          <p:pic>
            <p:nvPicPr>
              <p:cNvPr id="66" name="墨迹 65"/>
            </p:nvPicPr>
            <p:blipFill>
              <a:blip r:embed="rId97"/>
            </p:blipFill>
            <p:spPr>
              <a:xfrm>
                <a:off x="8689340" y="4223385"/>
                <a:ext cx="159385" cy="24130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67" name="墨迹 66"/>
              <p14:cNvContentPartPr/>
              <p14:nvPr/>
            </p14:nvContentPartPr>
            <p14:xfrm>
              <a:off x="8785225" y="4121785"/>
              <a:ext cx="31750" cy="69850"/>
            </p14:xfrm>
          </p:contentPart>
        </mc:Choice>
        <mc:Fallback xmlns="">
          <p:pic>
            <p:nvPicPr>
              <p:cNvPr id="67" name="墨迹 66"/>
            </p:nvPicPr>
            <p:blipFill>
              <a:blip r:embed="rId99"/>
            </p:blipFill>
            <p:spPr>
              <a:xfrm>
                <a:off x="8785225" y="4121785"/>
                <a:ext cx="31750" cy="6985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68" name="墨迹 67"/>
              <p14:cNvContentPartPr/>
              <p14:nvPr/>
            </p14:nvContentPartPr>
            <p14:xfrm>
              <a:off x="8924925" y="4331335"/>
              <a:ext cx="31750" cy="120650"/>
            </p14:xfrm>
          </p:contentPart>
        </mc:Choice>
        <mc:Fallback xmlns="">
          <p:pic>
            <p:nvPicPr>
              <p:cNvPr id="68" name="墨迹 67"/>
            </p:nvPicPr>
            <p:blipFill>
              <a:blip r:embed="rId101"/>
            </p:blipFill>
            <p:spPr>
              <a:xfrm>
                <a:off x="8924925" y="4331335"/>
                <a:ext cx="31750" cy="12065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69" name="墨迹 68"/>
              <p14:cNvContentPartPr/>
              <p14:nvPr/>
            </p14:nvContentPartPr>
            <p14:xfrm>
              <a:off x="9166225" y="4471035"/>
              <a:ext cx="38100" cy="69850"/>
            </p14:xfrm>
          </p:contentPart>
        </mc:Choice>
        <mc:Fallback xmlns="">
          <p:pic>
            <p:nvPicPr>
              <p:cNvPr id="69" name="墨迹 68"/>
            </p:nvPicPr>
            <p:blipFill>
              <a:blip r:embed="rId103"/>
            </p:blipFill>
            <p:spPr>
              <a:xfrm>
                <a:off x="9166225" y="4471035"/>
                <a:ext cx="38100" cy="6985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70" name="墨迹 69"/>
              <p14:cNvContentPartPr/>
              <p14:nvPr/>
            </p14:nvContentPartPr>
            <p14:xfrm>
              <a:off x="9388475" y="4178935"/>
              <a:ext cx="63500" cy="292100"/>
            </p14:xfrm>
          </p:contentPart>
        </mc:Choice>
        <mc:Fallback xmlns="">
          <p:pic>
            <p:nvPicPr>
              <p:cNvPr id="70" name="墨迹 69"/>
            </p:nvPicPr>
            <p:blipFill>
              <a:blip r:embed="rId105"/>
            </p:blipFill>
            <p:spPr>
              <a:xfrm>
                <a:off x="9388475" y="4178935"/>
                <a:ext cx="63500" cy="29210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71" name="墨迹 70"/>
              <p14:cNvContentPartPr/>
              <p14:nvPr/>
            </p14:nvContentPartPr>
            <p14:xfrm>
              <a:off x="9471025" y="4293235"/>
              <a:ext cx="133350" cy="152400"/>
            </p14:xfrm>
          </p:contentPart>
        </mc:Choice>
        <mc:Fallback xmlns="">
          <p:pic>
            <p:nvPicPr>
              <p:cNvPr id="71" name="墨迹 70"/>
            </p:nvPicPr>
            <p:blipFill>
              <a:blip r:embed="rId107"/>
            </p:blipFill>
            <p:spPr>
              <a:xfrm>
                <a:off x="9471025" y="4293235"/>
                <a:ext cx="133350" cy="15240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72" name="墨迹 71"/>
              <p14:cNvContentPartPr/>
              <p14:nvPr/>
            </p14:nvContentPartPr>
            <p14:xfrm>
              <a:off x="9331325" y="4121785"/>
              <a:ext cx="76200" cy="12700"/>
            </p14:xfrm>
          </p:contentPart>
        </mc:Choice>
        <mc:Fallback xmlns="">
          <p:pic>
            <p:nvPicPr>
              <p:cNvPr id="72" name="墨迹 71"/>
            </p:nvPicPr>
            <p:blipFill>
              <a:blip r:embed="rId109"/>
            </p:blipFill>
            <p:spPr>
              <a:xfrm>
                <a:off x="9331325" y="4121785"/>
                <a:ext cx="76200" cy="1270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73" name="墨迹 72"/>
              <p14:cNvContentPartPr/>
              <p14:nvPr/>
            </p14:nvContentPartPr>
            <p14:xfrm>
              <a:off x="8753475" y="4852035"/>
              <a:ext cx="158750" cy="209550"/>
            </p14:xfrm>
          </p:contentPart>
        </mc:Choice>
        <mc:Fallback xmlns="">
          <p:pic>
            <p:nvPicPr>
              <p:cNvPr id="73" name="墨迹 72"/>
            </p:nvPicPr>
            <p:blipFill>
              <a:blip r:embed="rId111"/>
            </p:blipFill>
            <p:spPr>
              <a:xfrm>
                <a:off x="8753475" y="4852035"/>
                <a:ext cx="158750" cy="20955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74" name="墨迹 73"/>
              <p14:cNvContentPartPr/>
              <p14:nvPr/>
            </p14:nvContentPartPr>
            <p14:xfrm>
              <a:off x="8829675" y="4661535"/>
              <a:ext cx="44450" cy="76200"/>
            </p14:xfrm>
          </p:contentPart>
        </mc:Choice>
        <mc:Fallback xmlns="">
          <p:pic>
            <p:nvPicPr>
              <p:cNvPr id="74" name="墨迹 73"/>
            </p:nvPicPr>
            <p:blipFill>
              <a:blip r:embed="rId113"/>
            </p:blipFill>
            <p:spPr>
              <a:xfrm>
                <a:off x="8829675" y="4661535"/>
                <a:ext cx="44450" cy="7620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75" name="墨迹 74"/>
              <p14:cNvContentPartPr/>
              <p14:nvPr/>
            </p14:nvContentPartPr>
            <p14:xfrm>
              <a:off x="8994775" y="4953635"/>
              <a:ext cx="165100" cy="95250"/>
            </p14:xfrm>
          </p:contentPart>
        </mc:Choice>
        <mc:Fallback xmlns="">
          <p:pic>
            <p:nvPicPr>
              <p:cNvPr id="75" name="墨迹 74"/>
            </p:nvPicPr>
            <p:blipFill>
              <a:blip r:embed="rId115"/>
            </p:blipFill>
            <p:spPr>
              <a:xfrm>
                <a:off x="8994775" y="4953635"/>
                <a:ext cx="165100" cy="9525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76" name="墨迹 75"/>
              <p14:cNvContentPartPr/>
              <p14:nvPr/>
            </p14:nvContentPartPr>
            <p14:xfrm>
              <a:off x="9274175" y="4813935"/>
              <a:ext cx="304800" cy="304800"/>
            </p14:xfrm>
          </p:contentPart>
        </mc:Choice>
        <mc:Fallback xmlns="">
          <p:pic>
            <p:nvPicPr>
              <p:cNvPr id="76" name="墨迹 75"/>
            </p:nvPicPr>
            <p:blipFill>
              <a:blip r:embed="rId117"/>
            </p:blipFill>
            <p:spPr>
              <a:xfrm>
                <a:off x="9274175" y="4813935"/>
                <a:ext cx="304800" cy="30480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77" name="墨迹 76"/>
              <p14:cNvContentPartPr/>
              <p14:nvPr/>
            </p14:nvContentPartPr>
            <p14:xfrm>
              <a:off x="9540875" y="4636135"/>
              <a:ext cx="19050" cy="57150"/>
            </p14:xfrm>
          </p:contentPart>
        </mc:Choice>
        <mc:Fallback xmlns="">
          <p:pic>
            <p:nvPicPr>
              <p:cNvPr id="77" name="墨迹 76"/>
            </p:nvPicPr>
            <p:blipFill>
              <a:blip r:embed="rId119"/>
            </p:blipFill>
            <p:spPr>
              <a:xfrm>
                <a:off x="9540875" y="4636135"/>
                <a:ext cx="19050" cy="5715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78" name="墨迹 77"/>
              <p14:cNvContentPartPr/>
              <p14:nvPr/>
            </p14:nvContentPartPr>
            <p14:xfrm>
              <a:off x="9636125" y="4832985"/>
              <a:ext cx="114300" cy="254000"/>
            </p14:xfrm>
          </p:contentPart>
        </mc:Choice>
        <mc:Fallback xmlns="">
          <p:pic>
            <p:nvPicPr>
              <p:cNvPr id="78" name="墨迹 77"/>
            </p:nvPicPr>
            <p:blipFill>
              <a:blip r:embed="rId121"/>
            </p:blipFill>
            <p:spPr>
              <a:xfrm>
                <a:off x="9636125" y="4832985"/>
                <a:ext cx="114300" cy="25400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79" name="墨迹 78"/>
              <p14:cNvContentPartPr/>
              <p14:nvPr/>
            </p14:nvContentPartPr>
            <p14:xfrm>
              <a:off x="8836025" y="5442585"/>
              <a:ext cx="57150" cy="298450"/>
            </p14:xfrm>
          </p:contentPart>
        </mc:Choice>
        <mc:Fallback xmlns="">
          <p:pic>
            <p:nvPicPr>
              <p:cNvPr id="79" name="墨迹 78"/>
            </p:nvPicPr>
            <p:blipFill>
              <a:blip r:embed="rId123"/>
            </p:blipFill>
            <p:spPr>
              <a:xfrm>
                <a:off x="8836025" y="5442585"/>
                <a:ext cx="57150" cy="29845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80" name="墨迹 79"/>
              <p14:cNvContentPartPr/>
              <p14:nvPr/>
            </p14:nvContentPartPr>
            <p14:xfrm>
              <a:off x="8823325" y="5328285"/>
              <a:ext cx="82550" cy="19050"/>
            </p14:xfrm>
          </p:contentPart>
        </mc:Choice>
        <mc:Fallback xmlns="">
          <p:pic>
            <p:nvPicPr>
              <p:cNvPr id="80" name="墨迹 79"/>
            </p:nvPicPr>
            <p:blipFill>
              <a:blip r:embed="rId125"/>
            </p:blipFill>
            <p:spPr>
              <a:xfrm>
                <a:off x="8823325" y="5328285"/>
                <a:ext cx="82550" cy="19050"/>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81" name="墨迹 80"/>
              <p14:cNvContentPartPr/>
              <p14:nvPr/>
            </p14:nvContentPartPr>
            <p14:xfrm>
              <a:off x="9064625" y="5614035"/>
              <a:ext cx="76200" cy="184150"/>
            </p14:xfrm>
          </p:contentPart>
        </mc:Choice>
        <mc:Fallback xmlns="">
          <p:pic>
            <p:nvPicPr>
              <p:cNvPr id="81" name="墨迹 80"/>
            </p:nvPicPr>
            <p:blipFill>
              <a:blip r:embed="rId127"/>
            </p:blipFill>
            <p:spPr>
              <a:xfrm>
                <a:off x="9064625" y="5614035"/>
                <a:ext cx="76200" cy="18415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82" name="墨迹 81"/>
              <p14:cNvContentPartPr/>
              <p14:nvPr/>
            </p14:nvContentPartPr>
            <p14:xfrm>
              <a:off x="9274175" y="5785485"/>
              <a:ext cx="63500" cy="76200"/>
            </p14:xfrm>
          </p:contentPart>
        </mc:Choice>
        <mc:Fallback xmlns="">
          <p:pic>
            <p:nvPicPr>
              <p:cNvPr id="82" name="墨迹 81"/>
            </p:nvPicPr>
            <p:blipFill>
              <a:blip r:embed="rId129"/>
            </p:blipFill>
            <p:spPr>
              <a:xfrm>
                <a:off x="9274175" y="5785485"/>
                <a:ext cx="63500" cy="7620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83" name="墨迹 82"/>
              <p14:cNvContentPartPr/>
              <p14:nvPr/>
            </p14:nvContentPartPr>
            <p14:xfrm>
              <a:off x="9420225" y="5461635"/>
              <a:ext cx="127000" cy="254000"/>
            </p14:xfrm>
          </p:contentPart>
        </mc:Choice>
        <mc:Fallback xmlns="">
          <p:pic>
            <p:nvPicPr>
              <p:cNvPr id="83" name="墨迹 82"/>
            </p:nvPicPr>
            <p:blipFill>
              <a:blip r:embed="rId131"/>
            </p:blipFill>
            <p:spPr>
              <a:xfrm>
                <a:off x="9420225" y="5461635"/>
                <a:ext cx="127000" cy="25400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84" name="墨迹 83"/>
              <p14:cNvContentPartPr/>
              <p14:nvPr/>
            </p14:nvContentPartPr>
            <p14:xfrm>
              <a:off x="9559925" y="5277485"/>
              <a:ext cx="25400" cy="19050"/>
            </p14:xfrm>
          </p:contentPart>
        </mc:Choice>
        <mc:Fallback xmlns="">
          <p:pic>
            <p:nvPicPr>
              <p:cNvPr id="84" name="墨迹 83"/>
            </p:nvPicPr>
            <p:blipFill>
              <a:blip r:embed="rId133"/>
            </p:blipFill>
            <p:spPr>
              <a:xfrm>
                <a:off x="9559925" y="5277485"/>
                <a:ext cx="25400" cy="1905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85" name="墨迹 84"/>
              <p14:cNvContentPartPr/>
              <p14:nvPr/>
            </p14:nvContentPartPr>
            <p14:xfrm>
              <a:off x="9674225" y="5525135"/>
              <a:ext cx="152400" cy="127000"/>
            </p14:xfrm>
          </p:contentPart>
        </mc:Choice>
        <mc:Fallback xmlns="">
          <p:pic>
            <p:nvPicPr>
              <p:cNvPr id="85" name="墨迹 84"/>
            </p:nvPicPr>
            <p:blipFill>
              <a:blip r:embed="rId135"/>
            </p:blipFill>
            <p:spPr>
              <a:xfrm>
                <a:off x="9674225" y="5525135"/>
                <a:ext cx="152400" cy="12700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86" name="墨迹 85"/>
              <p14:cNvContentPartPr/>
              <p14:nvPr/>
            </p14:nvContentPartPr>
            <p14:xfrm>
              <a:off x="9572625" y="5556885"/>
              <a:ext cx="215900" cy="304800"/>
            </p14:xfrm>
          </p:contentPart>
        </mc:Choice>
        <mc:Fallback xmlns="">
          <p:pic>
            <p:nvPicPr>
              <p:cNvPr id="86" name="墨迹 85"/>
            </p:nvPicPr>
            <p:blipFill>
              <a:blip r:embed="rId137"/>
            </p:blipFill>
            <p:spPr>
              <a:xfrm>
                <a:off x="9572625" y="5556885"/>
                <a:ext cx="215900" cy="304800"/>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87" name="墨迹 86"/>
              <p14:cNvContentPartPr/>
              <p14:nvPr/>
            </p14:nvContentPartPr>
            <p14:xfrm>
              <a:off x="8346440" y="4159885"/>
              <a:ext cx="317500" cy="1631950"/>
            </p14:xfrm>
          </p:contentPart>
        </mc:Choice>
        <mc:Fallback xmlns="">
          <p:pic>
            <p:nvPicPr>
              <p:cNvPr id="87" name="墨迹 86"/>
            </p:nvPicPr>
            <p:blipFill>
              <a:blip r:embed="rId139"/>
            </p:blipFill>
            <p:spPr>
              <a:xfrm>
                <a:off x="8346440" y="4159885"/>
                <a:ext cx="317500" cy="163195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88" name="墨迹 87"/>
              <p14:cNvContentPartPr/>
              <p14:nvPr/>
            </p14:nvContentPartPr>
            <p14:xfrm>
              <a:off x="8092440" y="1847850"/>
              <a:ext cx="387350" cy="2089785"/>
            </p14:xfrm>
          </p:contentPart>
        </mc:Choice>
        <mc:Fallback xmlns="">
          <p:pic>
            <p:nvPicPr>
              <p:cNvPr id="88" name="墨迹 87"/>
            </p:nvPicPr>
            <p:blipFill>
              <a:blip r:embed="rId141"/>
            </p:blipFill>
            <p:spPr>
              <a:xfrm>
                <a:off x="8092440" y="1847850"/>
                <a:ext cx="387350" cy="2089785"/>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条件随机场概率计算</a:t>
            </a:r>
            <a:endParaRPr lang="zh-CN" altLang="en-US" dirty="0"/>
          </a:p>
        </p:txBody>
      </p:sp>
      <p:sp>
        <p:nvSpPr>
          <p:cNvPr id="6" name="内容占位符 5"/>
          <p:cNvSpPr>
            <a:spLocks noGrp="1"/>
          </p:cNvSpPr>
          <p:nvPr>
            <p:ph idx="13"/>
          </p:nvPr>
        </p:nvSpPr>
        <p:spPr/>
        <p:txBody>
          <a:bodyPr/>
          <a:lstStyle/>
          <a:p>
            <a:r>
              <a:rPr lang="en-US" altLang="zh-CN" sz="2400" dirty="0" smtClean="0">
                <a:sym typeface="+mn-ea"/>
              </a:rPr>
              <a:t> </a:t>
            </a:r>
            <a:r>
              <a:rPr lang="zh-CN" altLang="en-US" sz="2400" dirty="0" smtClean="0">
                <a:sym typeface="+mn-ea"/>
              </a:rPr>
              <a:t>概率无向图的联合概率分布可以在因子分解下表示为：</a:t>
            </a:r>
            <a:endParaRPr lang="zh-CN" altLang="en-US" sz="2400" dirty="0" smtClean="0"/>
          </a:p>
          <a:p>
            <a:pPr marL="0" indent="0">
              <a:buNone/>
            </a:pPr>
            <a:endParaRPr lang="zh-CN" altLang="en-US" sz="2400" dirty="0" smtClean="0"/>
          </a:p>
          <a:p>
            <a:pPr marL="0" indent="0">
              <a:buNone/>
            </a:pPr>
            <a:endParaRPr lang="zh-CN" altLang="en-US" sz="2400" dirty="0"/>
          </a:p>
        </p:txBody>
      </p:sp>
      <p:pic>
        <p:nvPicPr>
          <p:cNvPr id="2" name="图片 1"/>
          <p:cNvPicPr>
            <a:picLocks noChangeAspect="1"/>
          </p:cNvPicPr>
          <p:nvPr/>
        </p:nvPicPr>
        <p:blipFill>
          <a:blip r:embed="rId1"/>
          <a:stretch>
            <a:fillRect/>
          </a:stretch>
        </p:blipFill>
        <p:spPr>
          <a:xfrm>
            <a:off x="789305" y="2191385"/>
            <a:ext cx="9767570" cy="3424555"/>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3493770" y="2870200"/>
              <a:ext cx="673100" cy="19050"/>
            </p14:xfrm>
          </p:contentPart>
        </mc:Choice>
        <mc:Fallback xmlns="">
          <p:pic>
            <p:nvPicPr>
              <p:cNvPr id="4" name="墨迹 3"/>
            </p:nvPicPr>
            <p:blipFill>
              <a:blip r:embed="rId3"/>
            </p:blipFill>
            <p:spPr>
              <a:xfrm>
                <a:off x="3493770" y="2870200"/>
                <a:ext cx="673100" cy="190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6123305" y="2774950"/>
              <a:ext cx="940435" cy="31750"/>
            </p14:xfrm>
          </p:contentPart>
        </mc:Choice>
        <mc:Fallback xmlns="">
          <p:pic>
            <p:nvPicPr>
              <p:cNvPr id="5" name="墨迹 4"/>
            </p:nvPicPr>
            <p:blipFill>
              <a:blip r:embed="rId5"/>
            </p:blipFill>
            <p:spPr>
              <a:xfrm>
                <a:off x="6123305" y="2774950"/>
                <a:ext cx="940435" cy="317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5920105" y="2781300"/>
              <a:ext cx="457200" cy="360"/>
            </p14:xfrm>
          </p:contentPart>
        </mc:Choice>
        <mc:Fallback xmlns="">
          <p:pic>
            <p:nvPicPr>
              <p:cNvPr id="7" name="墨迹 6"/>
            </p:nvPicPr>
            <p:blipFill>
              <a:blip r:embed="rId7"/>
            </p:blipFill>
            <p:spPr>
              <a:xfrm>
                <a:off x="5920105" y="2781300"/>
                <a:ext cx="457200"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3550920" y="1162050"/>
              <a:ext cx="2572385" cy="1250950"/>
            </p14:xfrm>
          </p:contentPart>
        </mc:Choice>
        <mc:Fallback xmlns="">
          <p:pic>
            <p:nvPicPr>
              <p:cNvPr id="8" name="墨迹 7"/>
            </p:nvPicPr>
            <p:blipFill>
              <a:blip r:embed="rId9"/>
            </p:blipFill>
            <p:spPr>
              <a:xfrm>
                <a:off x="3550920" y="1162050"/>
                <a:ext cx="2572385" cy="12509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5958205" y="1092200"/>
              <a:ext cx="228600" cy="209550"/>
            </p14:xfrm>
          </p:contentPart>
        </mc:Choice>
        <mc:Fallback xmlns="">
          <p:pic>
            <p:nvPicPr>
              <p:cNvPr id="9" name="墨迹 8"/>
            </p:nvPicPr>
            <p:blipFill>
              <a:blip r:embed="rId11"/>
            </p:blipFill>
            <p:spPr>
              <a:xfrm>
                <a:off x="5958205" y="1092200"/>
                <a:ext cx="228600" cy="2095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6809105" y="863600"/>
              <a:ext cx="222885" cy="19050"/>
            </p14:xfrm>
          </p:contentPart>
        </mc:Choice>
        <mc:Fallback xmlns="">
          <p:pic>
            <p:nvPicPr>
              <p:cNvPr id="10" name="墨迹 9"/>
            </p:nvPicPr>
            <p:blipFill>
              <a:blip r:embed="rId13"/>
            </p:blipFill>
            <p:spPr>
              <a:xfrm>
                <a:off x="6809105" y="863600"/>
                <a:ext cx="222885" cy="1905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6802755" y="812800"/>
              <a:ext cx="158750" cy="311150"/>
            </p14:xfrm>
          </p:contentPart>
        </mc:Choice>
        <mc:Fallback xmlns="">
          <p:pic>
            <p:nvPicPr>
              <p:cNvPr id="11" name="墨迹 10"/>
            </p:nvPicPr>
            <p:blipFill>
              <a:blip r:embed="rId15"/>
            </p:blipFill>
            <p:spPr>
              <a:xfrm>
                <a:off x="6802755" y="812800"/>
                <a:ext cx="158750" cy="3111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7082790" y="857250"/>
              <a:ext cx="152400" cy="88900"/>
            </p14:xfrm>
          </p:contentPart>
        </mc:Choice>
        <mc:Fallback xmlns="">
          <p:pic>
            <p:nvPicPr>
              <p:cNvPr id="12" name="墨迹 11"/>
            </p:nvPicPr>
            <p:blipFill>
              <a:blip r:embed="rId17"/>
            </p:blipFill>
            <p:spPr>
              <a:xfrm>
                <a:off x="7082790" y="857250"/>
                <a:ext cx="152400" cy="889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7057390" y="762000"/>
              <a:ext cx="44450" cy="285750"/>
            </p14:xfrm>
          </p:contentPart>
        </mc:Choice>
        <mc:Fallback xmlns="">
          <p:pic>
            <p:nvPicPr>
              <p:cNvPr id="13" name="墨迹 12"/>
            </p:nvPicPr>
            <p:blipFill>
              <a:blip r:embed="rId19"/>
            </p:blipFill>
            <p:spPr>
              <a:xfrm>
                <a:off x="7057390" y="762000"/>
                <a:ext cx="44450" cy="28575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7038340" y="971550"/>
              <a:ext cx="114300" cy="50800"/>
            </p14:xfrm>
          </p:contentPart>
        </mc:Choice>
        <mc:Fallback xmlns="">
          <p:pic>
            <p:nvPicPr>
              <p:cNvPr id="14" name="墨迹 13"/>
            </p:nvPicPr>
            <p:blipFill>
              <a:blip r:embed="rId21"/>
            </p:blipFill>
            <p:spPr>
              <a:xfrm>
                <a:off x="7038340" y="971550"/>
                <a:ext cx="114300" cy="5080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5" name="墨迹 14"/>
              <p14:cNvContentPartPr/>
              <p14:nvPr/>
            </p14:nvContentPartPr>
            <p14:xfrm>
              <a:off x="6936105" y="1143000"/>
              <a:ext cx="222885" cy="177800"/>
            </p14:xfrm>
          </p:contentPart>
        </mc:Choice>
        <mc:Fallback xmlns="">
          <p:pic>
            <p:nvPicPr>
              <p:cNvPr id="15" name="墨迹 14"/>
            </p:nvPicPr>
            <p:blipFill>
              <a:blip r:embed="rId23"/>
            </p:blipFill>
            <p:spPr>
              <a:xfrm>
                <a:off x="6936105" y="1143000"/>
                <a:ext cx="222885" cy="1778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6" name="墨迹 15"/>
              <p14:cNvContentPartPr/>
              <p14:nvPr/>
            </p14:nvContentPartPr>
            <p14:xfrm>
              <a:off x="6993890" y="1073150"/>
              <a:ext cx="31750" cy="254000"/>
            </p14:xfrm>
          </p:contentPart>
        </mc:Choice>
        <mc:Fallback xmlns="">
          <p:pic>
            <p:nvPicPr>
              <p:cNvPr id="16" name="墨迹 15"/>
            </p:nvPicPr>
            <p:blipFill>
              <a:blip r:embed="rId25"/>
            </p:blipFill>
            <p:spPr>
              <a:xfrm>
                <a:off x="6993890" y="1073150"/>
                <a:ext cx="31750" cy="2540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7" name="墨迹 16"/>
              <p14:cNvContentPartPr/>
              <p14:nvPr/>
            </p14:nvContentPartPr>
            <p14:xfrm>
              <a:off x="7482840" y="857250"/>
              <a:ext cx="171450" cy="425450"/>
            </p14:xfrm>
          </p:contentPart>
        </mc:Choice>
        <mc:Fallback xmlns="">
          <p:pic>
            <p:nvPicPr>
              <p:cNvPr id="17" name="墨迹 16"/>
            </p:nvPicPr>
            <p:blipFill>
              <a:blip r:embed="rId27"/>
            </p:blipFill>
            <p:spPr>
              <a:xfrm>
                <a:off x="7482840" y="857250"/>
                <a:ext cx="171450" cy="42545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 name="墨迹 17"/>
              <p14:cNvContentPartPr/>
              <p14:nvPr/>
            </p14:nvContentPartPr>
            <p14:xfrm>
              <a:off x="7501890" y="1085850"/>
              <a:ext cx="228600" cy="152400"/>
            </p14:xfrm>
          </p:contentPart>
        </mc:Choice>
        <mc:Fallback xmlns="">
          <p:pic>
            <p:nvPicPr>
              <p:cNvPr id="18" name="墨迹 17"/>
            </p:nvPicPr>
            <p:blipFill>
              <a:blip r:embed="rId29"/>
            </p:blipFill>
            <p:spPr>
              <a:xfrm>
                <a:off x="7501890" y="1085850"/>
                <a:ext cx="228600" cy="1524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9" name="墨迹 18"/>
              <p14:cNvContentPartPr/>
              <p14:nvPr/>
            </p14:nvContentPartPr>
            <p14:xfrm>
              <a:off x="7432040" y="1212850"/>
              <a:ext cx="361950" cy="114300"/>
            </p14:xfrm>
          </p:contentPart>
        </mc:Choice>
        <mc:Fallback xmlns="">
          <p:pic>
            <p:nvPicPr>
              <p:cNvPr id="19" name="墨迹 18"/>
            </p:nvPicPr>
            <p:blipFill>
              <a:blip r:embed="rId31"/>
            </p:blipFill>
            <p:spPr>
              <a:xfrm>
                <a:off x="7432040" y="1212850"/>
                <a:ext cx="361950" cy="11430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0" name="墨迹 19"/>
              <p14:cNvContentPartPr/>
              <p14:nvPr/>
            </p14:nvContentPartPr>
            <p14:xfrm>
              <a:off x="7940040" y="920750"/>
              <a:ext cx="95250" cy="133350"/>
            </p14:xfrm>
          </p:contentPart>
        </mc:Choice>
        <mc:Fallback xmlns="">
          <p:pic>
            <p:nvPicPr>
              <p:cNvPr id="20" name="墨迹 19"/>
            </p:nvPicPr>
            <p:blipFill>
              <a:blip r:embed="rId33"/>
            </p:blipFill>
            <p:spPr>
              <a:xfrm>
                <a:off x="7940040" y="920750"/>
                <a:ext cx="95250" cy="13335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8003540" y="850900"/>
              <a:ext cx="482600" cy="412750"/>
            </p14:xfrm>
          </p:contentPart>
        </mc:Choice>
        <mc:Fallback xmlns="">
          <p:pic>
            <p:nvPicPr>
              <p:cNvPr id="21" name="墨迹 20"/>
            </p:nvPicPr>
            <p:blipFill>
              <a:blip r:embed="rId35"/>
            </p:blipFill>
            <p:spPr>
              <a:xfrm>
                <a:off x="8003540" y="850900"/>
                <a:ext cx="482600" cy="41275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条件随机场概率计算</a:t>
            </a:r>
            <a:endParaRPr lang="zh-CN" altLang="en-US" dirty="0"/>
          </a:p>
        </p:txBody>
      </p:sp>
      <p:sp>
        <p:nvSpPr>
          <p:cNvPr id="6" name="内容占位符 5"/>
          <p:cNvSpPr>
            <a:spLocks noGrp="1"/>
          </p:cNvSpPr>
          <p:nvPr>
            <p:ph idx="13"/>
          </p:nvPr>
        </p:nvSpPr>
        <p:spPr/>
        <p:txBody>
          <a:bodyPr/>
          <a:lstStyle/>
          <a:p>
            <a:r>
              <a:rPr lang="zh-CN" altLang="en-US" sz="2400" dirty="0" smtClean="0">
                <a:sym typeface="+mn-ea"/>
              </a:rPr>
              <a:t>为了和图形一致，将总公式改写如下：</a:t>
            </a:r>
            <a:endParaRPr lang="zh-CN" altLang="en-US" sz="2400" dirty="0" smtClean="0">
              <a:sym typeface="+mn-ea"/>
            </a:endParaRPr>
          </a:p>
          <a:p>
            <a:pPr marL="0" indent="0">
              <a:buNone/>
            </a:pPr>
            <a:endParaRPr lang="zh-CN" altLang="en-US" sz="2400" dirty="0" smtClean="0"/>
          </a:p>
          <a:p>
            <a:r>
              <a:rPr lang="zh-CN" altLang="en-US" sz="2400" dirty="0" smtClean="0">
                <a:solidFill>
                  <a:srgbClr val="FF0000"/>
                </a:solidFill>
              </a:rPr>
              <a:t>t</a:t>
            </a:r>
            <a:r>
              <a:rPr lang="en-US" altLang="zh-CN" sz="2400" baseline="-25000" dirty="0" smtClean="0">
                <a:solidFill>
                  <a:srgbClr val="FF0000"/>
                </a:solidFill>
                <a:uFillTx/>
              </a:rPr>
              <a:t>j</a:t>
            </a:r>
            <a:r>
              <a:rPr lang="zh-CN" altLang="en-US" sz="2400" dirty="0" smtClean="0">
                <a:solidFill>
                  <a:srgbClr val="FF0000"/>
                </a:solidFill>
              </a:rPr>
              <a:t>是定义在边上的特征函数，称为转移特征，依赖于当前和前一个位置，s</a:t>
            </a:r>
            <a:r>
              <a:rPr lang="zh-CN" altLang="en-US" sz="2400" baseline="-25000" dirty="0" smtClean="0">
                <a:solidFill>
                  <a:srgbClr val="FF0000"/>
                </a:solidFill>
                <a:uFillTx/>
              </a:rPr>
              <a:t>l</a:t>
            </a:r>
            <a:r>
              <a:rPr lang="zh-CN" altLang="en-US" sz="2400" dirty="0" smtClean="0">
                <a:solidFill>
                  <a:srgbClr val="FF0000"/>
                </a:solidFill>
              </a:rPr>
              <a:t>是定义在结点上的特征函数，称为状态特征，依赖于当前位置</a:t>
            </a:r>
            <a:r>
              <a:rPr lang="zh-CN" altLang="en-US" sz="2400" dirty="0" smtClean="0"/>
              <a:t>。两者都依赖于位置，是局部特征函数。通常，特征函数</a:t>
            </a:r>
            <a:r>
              <a:rPr lang="zh-CN" altLang="en-US" sz="2400" dirty="0" smtClean="0">
                <a:sym typeface="+mn-ea"/>
              </a:rPr>
              <a:t>t</a:t>
            </a:r>
            <a:r>
              <a:rPr lang="en-US" altLang="zh-CN" sz="2400" baseline="-25000" dirty="0" smtClean="0">
                <a:uFillTx/>
                <a:sym typeface="+mn-ea"/>
              </a:rPr>
              <a:t>j</a:t>
            </a:r>
            <a:r>
              <a:rPr lang="zh-CN" altLang="en-US" sz="2400" dirty="0" smtClean="0"/>
              <a:t>和</a:t>
            </a:r>
            <a:r>
              <a:rPr lang="zh-CN" altLang="en-US" sz="2400" dirty="0" smtClean="0">
                <a:sym typeface="+mn-ea"/>
              </a:rPr>
              <a:t>s</a:t>
            </a:r>
            <a:r>
              <a:rPr lang="zh-CN" altLang="en-US" sz="2400" baseline="-25000" dirty="0" smtClean="0">
                <a:uFillTx/>
                <a:sym typeface="+mn-ea"/>
              </a:rPr>
              <a:t>l</a:t>
            </a:r>
            <a:r>
              <a:rPr lang="zh-CN" altLang="en-US" sz="2400" dirty="0" smtClean="0"/>
              <a:t>取值为1或0；当满足特征条件时取值为1，否则为0。</a:t>
            </a:r>
            <a:endParaRPr lang="zh-CN" altLang="en-US" sz="2400" dirty="0" smtClean="0"/>
          </a:p>
          <a:p>
            <a:pPr marL="0" indent="0">
              <a:buNone/>
            </a:pPr>
            <a:endParaRPr lang="zh-CN" altLang="en-US" sz="2400" dirty="0"/>
          </a:p>
        </p:txBody>
      </p:sp>
      <p:pic>
        <p:nvPicPr>
          <p:cNvPr id="2" name="图片 1"/>
          <p:cNvPicPr>
            <a:picLocks noChangeAspect="1"/>
          </p:cNvPicPr>
          <p:nvPr/>
        </p:nvPicPr>
        <p:blipFill>
          <a:blip r:embed="rId1"/>
          <a:stretch>
            <a:fillRect/>
          </a:stretch>
        </p:blipFill>
        <p:spPr>
          <a:xfrm>
            <a:off x="724535" y="1963420"/>
            <a:ext cx="9556115" cy="652780"/>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984250" y="825500"/>
              <a:ext cx="4135120" cy="1866900"/>
            </p14:xfrm>
          </p:contentPart>
        </mc:Choice>
        <mc:Fallback xmlns="">
          <p:pic>
            <p:nvPicPr>
              <p:cNvPr id="5" name="墨迹 4"/>
            </p:nvPicPr>
            <p:blipFill>
              <a:blip r:embed="rId3"/>
            </p:blipFill>
            <p:spPr>
              <a:xfrm>
                <a:off x="984250" y="825500"/>
                <a:ext cx="4135120" cy="18669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5036820" y="774700"/>
              <a:ext cx="133350" cy="184150"/>
            </p14:xfrm>
          </p:contentPart>
        </mc:Choice>
        <mc:Fallback xmlns="">
          <p:pic>
            <p:nvPicPr>
              <p:cNvPr id="7" name="墨迹 6"/>
            </p:nvPicPr>
            <p:blipFill>
              <a:blip r:embed="rId5"/>
            </p:blipFill>
            <p:spPr>
              <a:xfrm>
                <a:off x="5036820" y="774700"/>
                <a:ext cx="133350" cy="1841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5278755" y="901700"/>
              <a:ext cx="374650" cy="31750"/>
            </p14:xfrm>
          </p:contentPart>
        </mc:Choice>
        <mc:Fallback xmlns="">
          <p:pic>
            <p:nvPicPr>
              <p:cNvPr id="8" name="墨迹 7"/>
            </p:nvPicPr>
            <p:blipFill>
              <a:blip r:embed="rId7"/>
            </p:blipFill>
            <p:spPr>
              <a:xfrm>
                <a:off x="5278755" y="901700"/>
                <a:ext cx="374650" cy="3175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5513705" y="838200"/>
              <a:ext cx="139700" cy="222250"/>
            </p14:xfrm>
          </p:contentPart>
        </mc:Choice>
        <mc:Fallback xmlns="">
          <p:pic>
            <p:nvPicPr>
              <p:cNvPr id="9" name="墨迹 8"/>
            </p:nvPicPr>
            <p:blipFill>
              <a:blip r:embed="rId9"/>
            </p:blipFill>
            <p:spPr>
              <a:xfrm>
                <a:off x="5513705" y="838200"/>
                <a:ext cx="139700" cy="2222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0" name="墨迹 9"/>
              <p14:cNvContentPartPr/>
              <p14:nvPr/>
            </p14:nvContentPartPr>
            <p14:xfrm>
              <a:off x="5596255" y="920750"/>
              <a:ext cx="50800" cy="488950"/>
            </p14:xfrm>
          </p:contentPart>
        </mc:Choice>
        <mc:Fallback xmlns="">
          <p:pic>
            <p:nvPicPr>
              <p:cNvPr id="10" name="墨迹 9"/>
            </p:nvPicPr>
            <p:blipFill>
              <a:blip r:embed="rId11"/>
            </p:blipFill>
            <p:spPr>
              <a:xfrm>
                <a:off x="5596255" y="920750"/>
                <a:ext cx="50800" cy="4889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1" name="墨迹 10"/>
              <p14:cNvContentPartPr/>
              <p14:nvPr/>
            </p14:nvContentPartPr>
            <p14:xfrm>
              <a:off x="5799455" y="920750"/>
              <a:ext cx="158750" cy="114300"/>
            </p14:xfrm>
          </p:contentPart>
        </mc:Choice>
        <mc:Fallback xmlns="">
          <p:pic>
            <p:nvPicPr>
              <p:cNvPr id="11" name="墨迹 10"/>
            </p:nvPicPr>
            <p:blipFill>
              <a:blip r:embed="rId13"/>
            </p:blipFill>
            <p:spPr>
              <a:xfrm>
                <a:off x="5799455" y="920750"/>
                <a:ext cx="158750" cy="1143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2" name="墨迹 11"/>
              <p14:cNvContentPartPr/>
              <p14:nvPr/>
            </p14:nvContentPartPr>
            <p14:xfrm>
              <a:off x="5843905" y="901700"/>
              <a:ext cx="190500" cy="361950"/>
            </p14:xfrm>
          </p:contentPart>
        </mc:Choice>
        <mc:Fallback xmlns="">
          <p:pic>
            <p:nvPicPr>
              <p:cNvPr id="12" name="墨迹 11"/>
            </p:nvPicPr>
            <p:blipFill>
              <a:blip r:embed="rId15"/>
            </p:blipFill>
            <p:spPr>
              <a:xfrm>
                <a:off x="5843905" y="901700"/>
                <a:ext cx="190500" cy="3619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3" name="墨迹 12"/>
              <p14:cNvContentPartPr/>
              <p14:nvPr/>
            </p14:nvContentPartPr>
            <p14:xfrm>
              <a:off x="6161405" y="768350"/>
              <a:ext cx="406400" cy="476250"/>
            </p14:xfrm>
          </p:contentPart>
        </mc:Choice>
        <mc:Fallback xmlns="">
          <p:pic>
            <p:nvPicPr>
              <p:cNvPr id="13" name="墨迹 12"/>
            </p:nvPicPr>
            <p:blipFill>
              <a:blip r:embed="rId17"/>
            </p:blipFill>
            <p:spPr>
              <a:xfrm>
                <a:off x="6161405" y="768350"/>
                <a:ext cx="406400" cy="4762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4" name="墨迹 13"/>
              <p14:cNvContentPartPr/>
              <p14:nvPr/>
            </p14:nvContentPartPr>
            <p14:xfrm>
              <a:off x="6631305" y="1009650"/>
              <a:ext cx="88900" cy="171450"/>
            </p14:xfrm>
          </p:contentPart>
        </mc:Choice>
        <mc:Fallback xmlns="">
          <p:pic>
            <p:nvPicPr>
              <p:cNvPr id="14" name="墨迹 13"/>
            </p:nvPicPr>
            <p:blipFill>
              <a:blip r:embed="rId19"/>
            </p:blipFill>
            <p:spPr>
              <a:xfrm>
                <a:off x="6631305" y="1009650"/>
                <a:ext cx="88900" cy="17145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5" name="墨迹 14"/>
              <p14:cNvContentPartPr/>
              <p14:nvPr/>
            </p14:nvContentPartPr>
            <p14:xfrm>
              <a:off x="6675755" y="1066800"/>
              <a:ext cx="101600" cy="19050"/>
            </p14:xfrm>
          </p:contentPart>
        </mc:Choice>
        <mc:Fallback xmlns="">
          <p:pic>
            <p:nvPicPr>
              <p:cNvPr id="15" name="墨迹 14"/>
            </p:nvPicPr>
            <p:blipFill>
              <a:blip r:embed="rId21"/>
            </p:blipFill>
            <p:spPr>
              <a:xfrm>
                <a:off x="6675755" y="1066800"/>
                <a:ext cx="101600" cy="1905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6" name="墨迹 15"/>
              <p14:cNvContentPartPr/>
              <p14:nvPr/>
            </p14:nvContentPartPr>
            <p14:xfrm>
              <a:off x="6942455" y="800100"/>
              <a:ext cx="578485" cy="577850"/>
            </p14:xfrm>
          </p:contentPart>
        </mc:Choice>
        <mc:Fallback xmlns="">
          <p:pic>
            <p:nvPicPr>
              <p:cNvPr id="16" name="墨迹 15"/>
            </p:nvPicPr>
            <p:blipFill>
              <a:blip r:embed="rId23"/>
            </p:blipFill>
            <p:spPr>
              <a:xfrm>
                <a:off x="6942455" y="800100"/>
                <a:ext cx="578485" cy="57785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7" name="墨迹 16"/>
              <p14:cNvContentPartPr/>
              <p14:nvPr/>
            </p14:nvContentPartPr>
            <p14:xfrm>
              <a:off x="7546340" y="939800"/>
              <a:ext cx="247650" cy="425450"/>
            </p14:xfrm>
          </p:contentPart>
        </mc:Choice>
        <mc:Fallback xmlns="">
          <p:pic>
            <p:nvPicPr>
              <p:cNvPr id="17" name="墨迹 16"/>
            </p:nvPicPr>
            <p:blipFill>
              <a:blip r:embed="rId25"/>
            </p:blipFill>
            <p:spPr>
              <a:xfrm>
                <a:off x="7546340" y="939800"/>
                <a:ext cx="247650" cy="42545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8" name="墨迹 17"/>
              <p14:cNvContentPartPr/>
              <p14:nvPr/>
            </p14:nvContentPartPr>
            <p14:xfrm>
              <a:off x="7654290" y="1193800"/>
              <a:ext cx="298450" cy="203200"/>
            </p14:xfrm>
          </p:contentPart>
        </mc:Choice>
        <mc:Fallback xmlns="">
          <p:pic>
            <p:nvPicPr>
              <p:cNvPr id="18" name="墨迹 17"/>
            </p:nvPicPr>
            <p:blipFill>
              <a:blip r:embed="rId27"/>
            </p:blipFill>
            <p:spPr>
              <a:xfrm>
                <a:off x="7654290" y="1193800"/>
                <a:ext cx="298450" cy="20320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9" name="墨迹 18"/>
              <p14:cNvContentPartPr/>
              <p14:nvPr/>
            </p14:nvContentPartPr>
            <p14:xfrm>
              <a:off x="10334625" y="1758950"/>
              <a:ext cx="254635" cy="857250"/>
            </p14:xfrm>
          </p:contentPart>
        </mc:Choice>
        <mc:Fallback xmlns="">
          <p:pic>
            <p:nvPicPr>
              <p:cNvPr id="19" name="墨迹 18"/>
            </p:nvPicPr>
            <p:blipFill>
              <a:blip r:embed="rId29"/>
            </p:blipFill>
            <p:spPr>
              <a:xfrm>
                <a:off x="10334625" y="1758950"/>
                <a:ext cx="254635" cy="85725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0" name="墨迹 19"/>
              <p14:cNvContentPartPr/>
              <p14:nvPr/>
            </p14:nvContentPartPr>
            <p14:xfrm>
              <a:off x="10334625" y="1771650"/>
              <a:ext cx="88900" cy="19050"/>
            </p14:xfrm>
          </p:contentPart>
        </mc:Choice>
        <mc:Fallback xmlns="">
          <p:pic>
            <p:nvPicPr>
              <p:cNvPr id="20" name="墨迹 19"/>
            </p:nvPicPr>
            <p:blipFill>
              <a:blip r:embed="rId31"/>
            </p:blipFill>
            <p:spPr>
              <a:xfrm>
                <a:off x="10334625" y="1771650"/>
                <a:ext cx="88900" cy="1905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1" name="墨迹 20"/>
              <p14:cNvContentPartPr/>
              <p14:nvPr/>
            </p14:nvContentPartPr>
            <p14:xfrm>
              <a:off x="8912225" y="901700"/>
              <a:ext cx="152400" cy="228600"/>
            </p14:xfrm>
          </p:contentPart>
        </mc:Choice>
        <mc:Fallback xmlns="">
          <p:pic>
            <p:nvPicPr>
              <p:cNvPr id="21" name="墨迹 20"/>
            </p:nvPicPr>
            <p:blipFill>
              <a:blip r:embed="rId33"/>
            </p:blipFill>
            <p:spPr>
              <a:xfrm>
                <a:off x="8912225" y="901700"/>
                <a:ext cx="152400" cy="22860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2" name="墨迹 21"/>
              <p14:cNvContentPartPr/>
              <p14:nvPr/>
            </p14:nvContentPartPr>
            <p14:xfrm>
              <a:off x="9064625" y="889000"/>
              <a:ext cx="44450" cy="317500"/>
            </p14:xfrm>
          </p:contentPart>
        </mc:Choice>
        <mc:Fallback xmlns="">
          <p:pic>
            <p:nvPicPr>
              <p:cNvPr id="22" name="墨迹 21"/>
            </p:nvPicPr>
            <p:blipFill>
              <a:blip r:embed="rId35"/>
            </p:blipFill>
            <p:spPr>
              <a:xfrm>
                <a:off x="9064625" y="889000"/>
                <a:ext cx="44450" cy="31750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3" name="墨迹 22"/>
              <p14:cNvContentPartPr/>
              <p14:nvPr/>
            </p14:nvContentPartPr>
            <p14:xfrm>
              <a:off x="9147175" y="1054100"/>
              <a:ext cx="95250" cy="19050"/>
            </p14:xfrm>
          </p:contentPart>
        </mc:Choice>
        <mc:Fallback xmlns="">
          <p:pic>
            <p:nvPicPr>
              <p:cNvPr id="23" name="墨迹 22"/>
            </p:nvPicPr>
            <p:blipFill>
              <a:blip r:embed="rId37"/>
            </p:blipFill>
            <p:spPr>
              <a:xfrm>
                <a:off x="9147175" y="1054100"/>
                <a:ext cx="95250" cy="1905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4" name="墨迹 23"/>
              <p14:cNvContentPartPr/>
              <p14:nvPr/>
            </p14:nvContentPartPr>
            <p14:xfrm>
              <a:off x="9185275" y="946150"/>
              <a:ext cx="44450" cy="196850"/>
            </p14:xfrm>
          </p:contentPart>
        </mc:Choice>
        <mc:Fallback xmlns="">
          <p:pic>
            <p:nvPicPr>
              <p:cNvPr id="24" name="墨迹 23"/>
            </p:nvPicPr>
            <p:blipFill>
              <a:blip r:embed="rId39"/>
            </p:blipFill>
            <p:spPr>
              <a:xfrm>
                <a:off x="9185275" y="946150"/>
                <a:ext cx="44450" cy="19685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5" name="墨迹 24"/>
              <p14:cNvContentPartPr/>
              <p14:nvPr/>
            </p14:nvContentPartPr>
            <p14:xfrm>
              <a:off x="9363075" y="939800"/>
              <a:ext cx="107950" cy="12700"/>
            </p14:xfrm>
          </p:contentPart>
        </mc:Choice>
        <mc:Fallback xmlns="">
          <p:pic>
            <p:nvPicPr>
              <p:cNvPr id="25" name="墨迹 24"/>
            </p:nvPicPr>
            <p:blipFill>
              <a:blip r:embed="rId41"/>
            </p:blipFill>
            <p:spPr>
              <a:xfrm>
                <a:off x="9363075" y="939800"/>
                <a:ext cx="107950" cy="1270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6" name="墨迹 25"/>
              <p14:cNvContentPartPr/>
              <p14:nvPr/>
            </p14:nvContentPartPr>
            <p14:xfrm>
              <a:off x="9413875" y="920750"/>
              <a:ext cx="38100" cy="152400"/>
            </p14:xfrm>
          </p:contentPart>
        </mc:Choice>
        <mc:Fallback xmlns="">
          <p:pic>
            <p:nvPicPr>
              <p:cNvPr id="26" name="墨迹 25"/>
            </p:nvPicPr>
            <p:blipFill>
              <a:blip r:embed="rId43"/>
            </p:blipFill>
            <p:spPr>
              <a:xfrm>
                <a:off x="9413875" y="920750"/>
                <a:ext cx="38100" cy="15240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7" name="墨迹 26"/>
              <p14:cNvContentPartPr/>
              <p14:nvPr/>
            </p14:nvContentPartPr>
            <p14:xfrm>
              <a:off x="9420225" y="1117600"/>
              <a:ext cx="165100" cy="127000"/>
            </p14:xfrm>
          </p:contentPart>
        </mc:Choice>
        <mc:Fallback xmlns="">
          <p:pic>
            <p:nvPicPr>
              <p:cNvPr id="27" name="墨迹 26"/>
            </p:nvPicPr>
            <p:blipFill>
              <a:blip r:embed="rId45"/>
            </p:blipFill>
            <p:spPr>
              <a:xfrm>
                <a:off x="9420225" y="1117600"/>
                <a:ext cx="165100" cy="12700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8" name="墨迹 27"/>
              <p14:cNvContentPartPr/>
              <p14:nvPr/>
            </p14:nvContentPartPr>
            <p14:xfrm>
              <a:off x="9756775" y="952500"/>
              <a:ext cx="139700" cy="44450"/>
            </p14:xfrm>
          </p:contentPart>
        </mc:Choice>
        <mc:Fallback xmlns="">
          <p:pic>
            <p:nvPicPr>
              <p:cNvPr id="28" name="墨迹 27"/>
            </p:nvPicPr>
            <p:blipFill>
              <a:blip r:embed="rId47"/>
            </p:blipFill>
            <p:spPr>
              <a:xfrm>
                <a:off x="9756775" y="952500"/>
                <a:ext cx="139700" cy="4445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9" name="墨迹 28"/>
              <p14:cNvContentPartPr/>
              <p14:nvPr/>
            </p14:nvContentPartPr>
            <p14:xfrm>
              <a:off x="9883775" y="869950"/>
              <a:ext cx="476250" cy="539750"/>
            </p14:xfrm>
          </p:contentPart>
        </mc:Choice>
        <mc:Fallback xmlns="">
          <p:pic>
            <p:nvPicPr>
              <p:cNvPr id="29" name="墨迹 28"/>
            </p:nvPicPr>
            <p:blipFill>
              <a:blip r:embed="rId49"/>
            </p:blipFill>
            <p:spPr>
              <a:xfrm>
                <a:off x="9883775" y="869950"/>
                <a:ext cx="476250" cy="53975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0" name="墨迹 29"/>
              <p14:cNvContentPartPr/>
              <p14:nvPr/>
            </p14:nvContentPartPr>
            <p14:xfrm>
              <a:off x="10544810" y="990600"/>
              <a:ext cx="82550" cy="247650"/>
            </p14:xfrm>
          </p:contentPart>
        </mc:Choice>
        <mc:Fallback xmlns="">
          <p:pic>
            <p:nvPicPr>
              <p:cNvPr id="30" name="墨迹 29"/>
            </p:nvPicPr>
            <p:blipFill>
              <a:blip r:embed="rId51"/>
            </p:blipFill>
            <p:spPr>
              <a:xfrm>
                <a:off x="10544810" y="990600"/>
                <a:ext cx="82550" cy="24765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1" name="墨迹 30"/>
              <p14:cNvContentPartPr/>
              <p14:nvPr/>
            </p14:nvContentPartPr>
            <p14:xfrm>
              <a:off x="10494010" y="908050"/>
              <a:ext cx="57150" cy="127000"/>
            </p14:xfrm>
          </p:contentPart>
        </mc:Choice>
        <mc:Fallback xmlns="">
          <p:pic>
            <p:nvPicPr>
              <p:cNvPr id="31" name="墨迹 30"/>
            </p:nvPicPr>
            <p:blipFill>
              <a:blip r:embed="rId53"/>
            </p:blipFill>
            <p:spPr>
              <a:xfrm>
                <a:off x="10494010" y="908050"/>
                <a:ext cx="57150" cy="12700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2" name="墨迹 31"/>
              <p14:cNvContentPartPr/>
              <p14:nvPr/>
            </p14:nvContentPartPr>
            <p14:xfrm>
              <a:off x="10703560" y="914400"/>
              <a:ext cx="95250" cy="273050"/>
            </p14:xfrm>
          </p:contentPart>
        </mc:Choice>
        <mc:Fallback xmlns="">
          <p:pic>
            <p:nvPicPr>
              <p:cNvPr id="32" name="墨迹 31"/>
            </p:nvPicPr>
            <p:blipFill>
              <a:blip r:embed="rId55"/>
            </p:blipFill>
            <p:spPr>
              <a:xfrm>
                <a:off x="10703560" y="914400"/>
                <a:ext cx="95250" cy="27305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3" name="墨迹 32"/>
              <p14:cNvContentPartPr/>
              <p14:nvPr/>
            </p14:nvContentPartPr>
            <p14:xfrm>
              <a:off x="10659110" y="1200150"/>
              <a:ext cx="127000" cy="120650"/>
            </p14:xfrm>
          </p:contentPart>
        </mc:Choice>
        <mc:Fallback xmlns="">
          <p:pic>
            <p:nvPicPr>
              <p:cNvPr id="33" name="墨迹 32"/>
            </p:nvPicPr>
            <p:blipFill>
              <a:blip r:embed="rId57"/>
            </p:blipFill>
            <p:spPr>
              <a:xfrm>
                <a:off x="10659110" y="1200150"/>
                <a:ext cx="127000" cy="12065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4" name="墨迹 33"/>
              <p14:cNvContentPartPr/>
              <p14:nvPr/>
            </p14:nvContentPartPr>
            <p14:xfrm>
              <a:off x="9350375" y="965200"/>
              <a:ext cx="101600" cy="31750"/>
            </p14:xfrm>
          </p:contentPart>
        </mc:Choice>
        <mc:Fallback xmlns="">
          <p:pic>
            <p:nvPicPr>
              <p:cNvPr id="34" name="墨迹 33"/>
            </p:nvPicPr>
            <p:blipFill>
              <a:blip r:embed="rId59"/>
            </p:blipFill>
            <p:spPr>
              <a:xfrm>
                <a:off x="9350375" y="965200"/>
                <a:ext cx="101600" cy="3175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5" name="墨迹 34"/>
              <p14:cNvContentPartPr/>
              <p14:nvPr/>
            </p14:nvContentPartPr>
            <p14:xfrm>
              <a:off x="9407525" y="984250"/>
              <a:ext cx="215900" cy="63500"/>
            </p14:xfrm>
          </p:contentPart>
        </mc:Choice>
        <mc:Fallback xmlns="">
          <p:pic>
            <p:nvPicPr>
              <p:cNvPr id="35" name="墨迹 34"/>
            </p:nvPicPr>
            <p:blipFill>
              <a:blip r:embed="rId61"/>
            </p:blipFill>
            <p:spPr>
              <a:xfrm>
                <a:off x="9407525" y="984250"/>
                <a:ext cx="215900" cy="6350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6" name="墨迹 35"/>
              <p14:cNvContentPartPr/>
              <p14:nvPr/>
            </p14:nvContentPartPr>
            <p14:xfrm>
              <a:off x="9439275" y="1047750"/>
              <a:ext cx="69850" cy="25400"/>
            </p14:xfrm>
          </p:contentPart>
        </mc:Choice>
        <mc:Fallback xmlns="">
          <p:pic>
            <p:nvPicPr>
              <p:cNvPr id="36" name="墨迹 35"/>
            </p:nvPicPr>
            <p:blipFill>
              <a:blip r:embed="rId63"/>
            </p:blipFill>
            <p:spPr>
              <a:xfrm>
                <a:off x="9439275" y="1047750"/>
                <a:ext cx="69850" cy="2540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7" name="墨迹 36"/>
              <p14:cNvContentPartPr/>
              <p14:nvPr/>
            </p14:nvContentPartPr>
            <p14:xfrm>
              <a:off x="9369425" y="876300"/>
              <a:ext cx="190500" cy="57150"/>
            </p14:xfrm>
          </p:contentPart>
        </mc:Choice>
        <mc:Fallback xmlns="">
          <p:pic>
            <p:nvPicPr>
              <p:cNvPr id="37" name="墨迹 36"/>
            </p:nvPicPr>
            <p:blipFill>
              <a:blip r:embed="rId65"/>
            </p:blipFill>
            <p:spPr>
              <a:xfrm>
                <a:off x="9369425" y="876300"/>
                <a:ext cx="190500" cy="5715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8" name="墨迹 37"/>
              <p14:cNvContentPartPr/>
              <p14:nvPr/>
            </p14:nvContentPartPr>
            <p14:xfrm>
              <a:off x="5176520" y="4858385"/>
              <a:ext cx="133985" cy="133350"/>
            </p14:xfrm>
          </p:contentPart>
        </mc:Choice>
        <mc:Fallback xmlns="">
          <p:pic>
            <p:nvPicPr>
              <p:cNvPr id="38" name="墨迹 37"/>
            </p:nvPicPr>
            <p:blipFill>
              <a:blip r:embed="rId67"/>
            </p:blipFill>
            <p:spPr>
              <a:xfrm>
                <a:off x="5176520" y="4858385"/>
                <a:ext cx="133985" cy="13335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9" name="墨迹 38"/>
              <p14:cNvContentPartPr/>
              <p14:nvPr/>
            </p14:nvContentPartPr>
            <p14:xfrm>
              <a:off x="6567805" y="4807585"/>
              <a:ext cx="114300" cy="82550"/>
            </p14:xfrm>
          </p:contentPart>
        </mc:Choice>
        <mc:Fallback xmlns="">
          <p:pic>
            <p:nvPicPr>
              <p:cNvPr id="39" name="墨迹 38"/>
            </p:nvPicPr>
            <p:blipFill>
              <a:blip r:embed="rId69"/>
            </p:blipFill>
            <p:spPr>
              <a:xfrm>
                <a:off x="6567805" y="4807585"/>
                <a:ext cx="114300" cy="8255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40" name="墨迹 39"/>
              <p14:cNvContentPartPr/>
              <p14:nvPr/>
            </p14:nvContentPartPr>
            <p14:xfrm>
              <a:off x="7463790" y="4858385"/>
              <a:ext cx="127000" cy="139700"/>
            </p14:xfrm>
          </p:contentPart>
        </mc:Choice>
        <mc:Fallback xmlns="">
          <p:pic>
            <p:nvPicPr>
              <p:cNvPr id="40" name="墨迹 39"/>
            </p:nvPicPr>
            <p:blipFill>
              <a:blip r:embed="rId71"/>
            </p:blipFill>
            <p:spPr>
              <a:xfrm>
                <a:off x="7463790" y="4858385"/>
                <a:ext cx="127000" cy="13970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1" name="墨迹 40"/>
              <p14:cNvContentPartPr/>
              <p14:nvPr/>
            </p14:nvContentPartPr>
            <p14:xfrm>
              <a:off x="8365490" y="4883785"/>
              <a:ext cx="266700" cy="114300"/>
            </p14:xfrm>
          </p:contentPart>
        </mc:Choice>
        <mc:Fallback xmlns="">
          <p:pic>
            <p:nvPicPr>
              <p:cNvPr id="41" name="墨迹 40"/>
            </p:nvPicPr>
            <p:blipFill>
              <a:blip r:embed="rId73"/>
            </p:blipFill>
            <p:spPr>
              <a:xfrm>
                <a:off x="8365490" y="4883785"/>
                <a:ext cx="266700" cy="11430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2" name="墨迹 41"/>
              <p14:cNvContentPartPr/>
              <p14:nvPr/>
            </p14:nvContentPartPr>
            <p14:xfrm>
              <a:off x="5234305" y="5004435"/>
              <a:ext cx="133350" cy="749300"/>
            </p14:xfrm>
          </p:contentPart>
        </mc:Choice>
        <mc:Fallback xmlns="">
          <p:pic>
            <p:nvPicPr>
              <p:cNvPr id="42" name="墨迹 41"/>
            </p:nvPicPr>
            <p:blipFill>
              <a:blip r:embed="rId75"/>
            </p:blipFill>
            <p:spPr>
              <a:xfrm>
                <a:off x="5234305" y="5004435"/>
                <a:ext cx="133350" cy="7493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3" name="墨迹 42"/>
              <p14:cNvContentPartPr/>
              <p14:nvPr/>
            </p14:nvContentPartPr>
            <p14:xfrm>
              <a:off x="5291455" y="4852035"/>
              <a:ext cx="1320800" cy="114300"/>
            </p14:xfrm>
          </p:contentPart>
        </mc:Choice>
        <mc:Fallback xmlns="">
          <p:pic>
            <p:nvPicPr>
              <p:cNvPr id="43" name="墨迹 42"/>
            </p:nvPicPr>
            <p:blipFill>
              <a:blip r:embed="rId77"/>
            </p:blipFill>
            <p:spPr>
              <a:xfrm>
                <a:off x="5291455" y="4852035"/>
                <a:ext cx="1320800" cy="11430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4" name="墨迹 43"/>
              <p14:cNvContentPartPr/>
              <p14:nvPr/>
            </p14:nvContentPartPr>
            <p14:xfrm>
              <a:off x="6720205" y="4858385"/>
              <a:ext cx="775335" cy="12700"/>
            </p14:xfrm>
          </p:contentPart>
        </mc:Choice>
        <mc:Fallback xmlns="">
          <p:pic>
            <p:nvPicPr>
              <p:cNvPr id="44" name="墨迹 43"/>
            </p:nvPicPr>
            <p:blipFill>
              <a:blip r:embed="rId79"/>
            </p:blipFill>
            <p:spPr>
              <a:xfrm>
                <a:off x="6720205" y="4858385"/>
                <a:ext cx="775335" cy="1270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5" name="墨迹 44"/>
              <p14:cNvContentPartPr/>
              <p14:nvPr/>
            </p14:nvContentPartPr>
            <p14:xfrm>
              <a:off x="7616190" y="4871085"/>
              <a:ext cx="1009650" cy="63500"/>
            </p14:xfrm>
          </p:contentPart>
        </mc:Choice>
        <mc:Fallback xmlns="">
          <p:pic>
            <p:nvPicPr>
              <p:cNvPr id="45" name="墨迹 44"/>
            </p:nvPicPr>
            <p:blipFill>
              <a:blip r:embed="rId81"/>
            </p:blipFill>
            <p:spPr>
              <a:xfrm>
                <a:off x="7616190" y="4871085"/>
                <a:ext cx="1009650" cy="6350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6" name="墨迹 45"/>
              <p14:cNvContentPartPr/>
              <p14:nvPr/>
            </p14:nvContentPartPr>
            <p14:xfrm>
              <a:off x="6644005" y="4871085"/>
              <a:ext cx="50800" cy="812800"/>
            </p14:xfrm>
          </p:contentPart>
        </mc:Choice>
        <mc:Fallback xmlns="">
          <p:pic>
            <p:nvPicPr>
              <p:cNvPr id="46" name="墨迹 45"/>
            </p:nvPicPr>
            <p:blipFill>
              <a:blip r:embed="rId83"/>
            </p:blipFill>
            <p:spPr>
              <a:xfrm>
                <a:off x="6644005" y="4871085"/>
                <a:ext cx="50800" cy="81280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7" name="墨迹 46"/>
              <p14:cNvContentPartPr/>
              <p14:nvPr/>
            </p14:nvContentPartPr>
            <p14:xfrm>
              <a:off x="7482840" y="4991735"/>
              <a:ext cx="57150" cy="831850"/>
            </p14:xfrm>
          </p:contentPart>
        </mc:Choice>
        <mc:Fallback xmlns="">
          <p:pic>
            <p:nvPicPr>
              <p:cNvPr id="47" name="墨迹 46"/>
            </p:nvPicPr>
            <p:blipFill>
              <a:blip r:embed="rId85"/>
            </p:blipFill>
            <p:spPr>
              <a:xfrm>
                <a:off x="7482840" y="4991735"/>
                <a:ext cx="57150" cy="83185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8" name="墨迹 47"/>
              <p14:cNvContentPartPr/>
              <p14:nvPr/>
            </p14:nvContentPartPr>
            <p14:xfrm>
              <a:off x="8549640" y="4947285"/>
              <a:ext cx="44450" cy="831850"/>
            </p14:xfrm>
          </p:contentPart>
        </mc:Choice>
        <mc:Fallback xmlns="">
          <p:pic>
            <p:nvPicPr>
              <p:cNvPr id="48" name="墨迹 47"/>
            </p:nvPicPr>
            <p:blipFill>
              <a:blip r:embed="rId87"/>
            </p:blipFill>
            <p:spPr>
              <a:xfrm>
                <a:off x="8549640" y="4947285"/>
                <a:ext cx="44450" cy="83185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9" name="墨迹 48"/>
              <p14:cNvContentPartPr/>
              <p14:nvPr/>
            </p14:nvContentPartPr>
            <p14:xfrm>
              <a:off x="5119370" y="5829935"/>
              <a:ext cx="229235" cy="254000"/>
            </p14:xfrm>
          </p:contentPart>
        </mc:Choice>
        <mc:Fallback xmlns="">
          <p:pic>
            <p:nvPicPr>
              <p:cNvPr id="49" name="墨迹 48"/>
            </p:nvPicPr>
            <p:blipFill>
              <a:blip r:embed="rId89"/>
            </p:blipFill>
            <p:spPr>
              <a:xfrm>
                <a:off x="5119370" y="5829935"/>
                <a:ext cx="229235" cy="25400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50" name="墨迹 49"/>
              <p14:cNvContentPartPr/>
              <p14:nvPr/>
            </p14:nvContentPartPr>
            <p14:xfrm>
              <a:off x="5424805" y="6026785"/>
              <a:ext cx="44450" cy="82550"/>
            </p14:xfrm>
          </p:contentPart>
        </mc:Choice>
        <mc:Fallback xmlns="">
          <p:pic>
            <p:nvPicPr>
              <p:cNvPr id="50" name="墨迹 49"/>
            </p:nvPicPr>
            <p:blipFill>
              <a:blip r:embed="rId91"/>
            </p:blipFill>
            <p:spPr>
              <a:xfrm>
                <a:off x="5424805" y="6026785"/>
                <a:ext cx="44450" cy="8255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1" name="墨迹 50"/>
              <p14:cNvContentPartPr/>
              <p14:nvPr/>
            </p14:nvContentPartPr>
            <p14:xfrm>
              <a:off x="6466205" y="5848985"/>
              <a:ext cx="120650" cy="254000"/>
            </p14:xfrm>
          </p:contentPart>
        </mc:Choice>
        <mc:Fallback xmlns="">
          <p:pic>
            <p:nvPicPr>
              <p:cNvPr id="51" name="墨迹 50"/>
            </p:nvPicPr>
            <p:blipFill>
              <a:blip r:embed="rId93"/>
            </p:blipFill>
            <p:spPr>
              <a:xfrm>
                <a:off x="6466205" y="5848985"/>
                <a:ext cx="120650" cy="25400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2" name="墨迹 51"/>
              <p14:cNvContentPartPr/>
              <p14:nvPr/>
            </p14:nvContentPartPr>
            <p14:xfrm>
              <a:off x="6605905" y="6020435"/>
              <a:ext cx="514985" cy="120650"/>
            </p14:xfrm>
          </p:contentPart>
        </mc:Choice>
        <mc:Fallback xmlns="">
          <p:pic>
            <p:nvPicPr>
              <p:cNvPr id="52" name="墨迹 51"/>
            </p:nvPicPr>
            <p:blipFill>
              <a:blip r:embed="rId95"/>
            </p:blipFill>
            <p:spPr>
              <a:xfrm>
                <a:off x="6605905" y="6020435"/>
                <a:ext cx="514985" cy="12065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3" name="墨迹 52"/>
              <p14:cNvContentPartPr/>
              <p14:nvPr/>
            </p14:nvContentPartPr>
            <p14:xfrm>
              <a:off x="7425690" y="5829935"/>
              <a:ext cx="95250" cy="222250"/>
            </p14:xfrm>
          </p:contentPart>
        </mc:Choice>
        <mc:Fallback xmlns="">
          <p:pic>
            <p:nvPicPr>
              <p:cNvPr id="53" name="墨迹 52"/>
            </p:nvPicPr>
            <p:blipFill>
              <a:blip r:embed="rId97"/>
            </p:blipFill>
            <p:spPr>
              <a:xfrm>
                <a:off x="7425690" y="5829935"/>
                <a:ext cx="95250" cy="22225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4" name="墨迹 53"/>
              <p14:cNvContentPartPr/>
              <p14:nvPr/>
            </p14:nvContentPartPr>
            <p14:xfrm>
              <a:off x="7692390" y="5982335"/>
              <a:ext cx="342900" cy="196850"/>
            </p14:xfrm>
          </p:contentPart>
        </mc:Choice>
        <mc:Fallback xmlns="">
          <p:pic>
            <p:nvPicPr>
              <p:cNvPr id="54" name="墨迹 53"/>
            </p:nvPicPr>
            <p:blipFill>
              <a:blip r:embed="rId99"/>
            </p:blipFill>
            <p:spPr>
              <a:xfrm>
                <a:off x="7692390" y="5982335"/>
                <a:ext cx="342900" cy="19685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5" name="墨迹 54"/>
              <p14:cNvContentPartPr/>
              <p14:nvPr/>
            </p14:nvContentPartPr>
            <p14:xfrm>
              <a:off x="8454390" y="5836285"/>
              <a:ext cx="324485" cy="228600"/>
            </p14:xfrm>
          </p:contentPart>
        </mc:Choice>
        <mc:Fallback xmlns="">
          <p:pic>
            <p:nvPicPr>
              <p:cNvPr id="55" name="墨迹 54"/>
            </p:nvPicPr>
            <p:blipFill>
              <a:blip r:embed="rId101"/>
            </p:blipFill>
            <p:spPr>
              <a:xfrm>
                <a:off x="8454390" y="5836285"/>
                <a:ext cx="324485" cy="22860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6" name="墨迹 55"/>
              <p14:cNvContentPartPr/>
              <p14:nvPr/>
            </p14:nvContentPartPr>
            <p14:xfrm>
              <a:off x="8632190" y="5956935"/>
              <a:ext cx="31750" cy="228600"/>
            </p14:xfrm>
          </p:contentPart>
        </mc:Choice>
        <mc:Fallback xmlns="">
          <p:pic>
            <p:nvPicPr>
              <p:cNvPr id="56" name="墨迹 55"/>
            </p:nvPicPr>
            <p:blipFill>
              <a:blip r:embed="rId103"/>
            </p:blipFill>
            <p:spPr>
              <a:xfrm>
                <a:off x="8632190" y="5956935"/>
                <a:ext cx="31750" cy="22860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7" name="墨迹 56"/>
              <p14:cNvContentPartPr/>
              <p14:nvPr/>
            </p14:nvContentPartPr>
            <p14:xfrm>
              <a:off x="5151120" y="4432935"/>
              <a:ext cx="127635" cy="146050"/>
            </p14:xfrm>
          </p:contentPart>
        </mc:Choice>
        <mc:Fallback xmlns="">
          <p:pic>
            <p:nvPicPr>
              <p:cNvPr id="57" name="墨迹 56"/>
            </p:nvPicPr>
            <p:blipFill>
              <a:blip r:embed="rId105"/>
            </p:blipFill>
            <p:spPr>
              <a:xfrm>
                <a:off x="5151120" y="4432935"/>
                <a:ext cx="127635" cy="14605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8" name="墨迹 57"/>
              <p14:cNvContentPartPr/>
              <p14:nvPr/>
            </p14:nvContentPartPr>
            <p14:xfrm>
              <a:off x="5266055" y="4267835"/>
              <a:ext cx="12700" cy="12700"/>
            </p14:xfrm>
          </p:contentPart>
        </mc:Choice>
        <mc:Fallback xmlns="">
          <p:pic>
            <p:nvPicPr>
              <p:cNvPr id="58" name="墨迹 57"/>
            </p:nvPicPr>
            <p:blipFill>
              <a:blip r:embed="rId107"/>
            </p:blipFill>
            <p:spPr>
              <a:xfrm>
                <a:off x="5266055" y="4267835"/>
                <a:ext cx="12700" cy="1270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9" name="墨迹 58"/>
              <p14:cNvContentPartPr/>
              <p14:nvPr/>
            </p14:nvContentPartPr>
            <p14:xfrm>
              <a:off x="5367655" y="4521835"/>
              <a:ext cx="12700" cy="107950"/>
            </p14:xfrm>
          </p:contentPart>
        </mc:Choice>
        <mc:Fallback xmlns="">
          <p:pic>
            <p:nvPicPr>
              <p:cNvPr id="59" name="墨迹 58"/>
            </p:nvPicPr>
            <p:blipFill>
              <a:blip r:embed="rId109"/>
            </p:blipFill>
            <p:spPr>
              <a:xfrm>
                <a:off x="5367655" y="4521835"/>
                <a:ext cx="12700" cy="10795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0" name="墨迹 59"/>
              <p14:cNvContentPartPr/>
              <p14:nvPr/>
            </p14:nvContentPartPr>
            <p14:xfrm>
              <a:off x="6148705" y="4451985"/>
              <a:ext cx="152400" cy="203200"/>
            </p14:xfrm>
          </p:contentPart>
        </mc:Choice>
        <mc:Fallback xmlns="">
          <p:pic>
            <p:nvPicPr>
              <p:cNvPr id="60" name="墨迹 59"/>
            </p:nvPicPr>
            <p:blipFill>
              <a:blip r:embed="rId111"/>
            </p:blipFill>
            <p:spPr>
              <a:xfrm>
                <a:off x="6148705" y="4451985"/>
                <a:ext cx="152400" cy="20320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1" name="墨迹 60"/>
              <p14:cNvContentPartPr/>
              <p14:nvPr/>
            </p14:nvContentPartPr>
            <p14:xfrm>
              <a:off x="6275705" y="4274185"/>
              <a:ext cx="63500" cy="114300"/>
            </p14:xfrm>
          </p:contentPart>
        </mc:Choice>
        <mc:Fallback xmlns="">
          <p:pic>
            <p:nvPicPr>
              <p:cNvPr id="61" name="墨迹 60"/>
            </p:nvPicPr>
            <p:blipFill>
              <a:blip r:embed="rId113"/>
            </p:blipFill>
            <p:spPr>
              <a:xfrm>
                <a:off x="6275705" y="4274185"/>
                <a:ext cx="63500" cy="11430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2" name="墨迹 61"/>
              <p14:cNvContentPartPr/>
              <p14:nvPr/>
            </p14:nvContentPartPr>
            <p14:xfrm>
              <a:off x="6478905" y="4559935"/>
              <a:ext cx="273050" cy="120650"/>
            </p14:xfrm>
          </p:contentPart>
        </mc:Choice>
        <mc:Fallback xmlns="">
          <p:pic>
            <p:nvPicPr>
              <p:cNvPr id="62" name="墨迹 61"/>
            </p:nvPicPr>
            <p:blipFill>
              <a:blip r:embed="rId115"/>
            </p:blipFill>
            <p:spPr>
              <a:xfrm>
                <a:off x="6478905" y="4559935"/>
                <a:ext cx="273050" cy="12065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3" name="墨迹 62"/>
              <p14:cNvContentPartPr/>
              <p14:nvPr/>
            </p14:nvContentPartPr>
            <p14:xfrm>
              <a:off x="7368540" y="4426585"/>
              <a:ext cx="107950" cy="234950"/>
            </p14:xfrm>
          </p:contentPart>
        </mc:Choice>
        <mc:Fallback xmlns="">
          <p:pic>
            <p:nvPicPr>
              <p:cNvPr id="63" name="墨迹 62"/>
            </p:nvPicPr>
            <p:blipFill>
              <a:blip r:embed="rId117"/>
            </p:blipFill>
            <p:spPr>
              <a:xfrm>
                <a:off x="7368540" y="4426585"/>
                <a:ext cx="107950" cy="23495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4" name="墨迹 63"/>
              <p14:cNvContentPartPr/>
              <p14:nvPr/>
            </p14:nvContentPartPr>
            <p14:xfrm>
              <a:off x="7482840" y="4305935"/>
              <a:ext cx="44450" cy="107950"/>
            </p14:xfrm>
          </p:contentPart>
        </mc:Choice>
        <mc:Fallback xmlns="">
          <p:pic>
            <p:nvPicPr>
              <p:cNvPr id="64" name="墨迹 63"/>
            </p:nvPicPr>
            <p:blipFill>
              <a:blip r:embed="rId119"/>
            </p:blipFill>
            <p:spPr>
              <a:xfrm>
                <a:off x="7482840" y="4305935"/>
                <a:ext cx="44450" cy="10795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5" name="墨迹 64"/>
              <p14:cNvContentPartPr/>
              <p14:nvPr/>
            </p14:nvContentPartPr>
            <p14:xfrm>
              <a:off x="7559040" y="4566285"/>
              <a:ext cx="146050" cy="152400"/>
            </p14:xfrm>
          </p:contentPart>
        </mc:Choice>
        <mc:Fallback xmlns="">
          <p:pic>
            <p:nvPicPr>
              <p:cNvPr id="65" name="墨迹 64"/>
            </p:nvPicPr>
            <p:blipFill>
              <a:blip r:embed="rId121"/>
            </p:blipFill>
            <p:spPr>
              <a:xfrm>
                <a:off x="7559040" y="4566285"/>
                <a:ext cx="146050" cy="15240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6" name="墨迹 65"/>
              <p14:cNvContentPartPr/>
              <p14:nvPr/>
            </p14:nvContentPartPr>
            <p14:xfrm>
              <a:off x="8498840" y="4490085"/>
              <a:ext cx="95250" cy="228600"/>
            </p14:xfrm>
          </p:contentPart>
        </mc:Choice>
        <mc:Fallback xmlns="">
          <p:pic>
            <p:nvPicPr>
              <p:cNvPr id="66" name="墨迹 65"/>
            </p:nvPicPr>
            <p:blipFill>
              <a:blip r:embed="rId123"/>
            </p:blipFill>
            <p:spPr>
              <a:xfrm>
                <a:off x="8498840" y="4490085"/>
                <a:ext cx="95250" cy="22860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67" name="墨迹 66"/>
              <p14:cNvContentPartPr/>
              <p14:nvPr/>
            </p14:nvContentPartPr>
            <p14:xfrm>
              <a:off x="8651240" y="4636135"/>
              <a:ext cx="133985" cy="31750"/>
            </p14:xfrm>
          </p:contentPart>
        </mc:Choice>
        <mc:Fallback xmlns="">
          <p:pic>
            <p:nvPicPr>
              <p:cNvPr id="67" name="墨迹 66"/>
            </p:nvPicPr>
            <p:blipFill>
              <a:blip r:embed="rId125"/>
            </p:blipFill>
            <p:spPr>
              <a:xfrm>
                <a:off x="8651240" y="4636135"/>
                <a:ext cx="133985" cy="31750"/>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68" name="墨迹 67"/>
              <p14:cNvContentPartPr/>
              <p14:nvPr/>
            </p14:nvContentPartPr>
            <p14:xfrm>
              <a:off x="8695690" y="4598035"/>
              <a:ext cx="45085" cy="184150"/>
            </p14:xfrm>
          </p:contentPart>
        </mc:Choice>
        <mc:Fallback xmlns="">
          <p:pic>
            <p:nvPicPr>
              <p:cNvPr id="68" name="墨迹 67"/>
            </p:nvPicPr>
            <p:blipFill>
              <a:blip r:embed="rId127"/>
            </p:blipFill>
            <p:spPr>
              <a:xfrm>
                <a:off x="8695690" y="4598035"/>
                <a:ext cx="45085" cy="18415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69" name="墨迹 68"/>
              <p14:cNvContentPartPr/>
              <p14:nvPr/>
            </p14:nvContentPartPr>
            <p14:xfrm>
              <a:off x="8448040" y="4350385"/>
              <a:ext cx="19050" cy="6350"/>
            </p14:xfrm>
          </p:contentPart>
        </mc:Choice>
        <mc:Fallback xmlns="">
          <p:pic>
            <p:nvPicPr>
              <p:cNvPr id="69" name="墨迹 68"/>
            </p:nvPicPr>
            <p:blipFill>
              <a:blip r:embed="rId129"/>
            </p:blipFill>
            <p:spPr>
              <a:xfrm>
                <a:off x="8448040" y="4350385"/>
                <a:ext cx="19050" cy="635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70" name="墨迹 69"/>
              <p14:cNvContentPartPr/>
              <p14:nvPr/>
            </p14:nvContentPartPr>
            <p14:xfrm>
              <a:off x="8651240" y="4604385"/>
              <a:ext cx="6350" cy="50800"/>
            </p14:xfrm>
          </p:contentPart>
        </mc:Choice>
        <mc:Fallback xmlns="">
          <p:pic>
            <p:nvPicPr>
              <p:cNvPr id="70" name="墨迹 69"/>
            </p:nvPicPr>
            <p:blipFill>
              <a:blip r:embed="rId131"/>
            </p:blipFill>
            <p:spPr>
              <a:xfrm>
                <a:off x="8651240" y="4604385"/>
                <a:ext cx="6350" cy="5080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71" name="墨迹 70"/>
              <p14:cNvContentPartPr/>
              <p14:nvPr/>
            </p14:nvContentPartPr>
            <p14:xfrm>
              <a:off x="8575040" y="4693285"/>
              <a:ext cx="31750" cy="19050"/>
            </p14:xfrm>
          </p:contentPart>
        </mc:Choice>
        <mc:Fallback xmlns="">
          <p:pic>
            <p:nvPicPr>
              <p:cNvPr id="71" name="墨迹 70"/>
            </p:nvPicPr>
            <p:blipFill>
              <a:blip r:embed="rId133"/>
            </p:blipFill>
            <p:spPr>
              <a:xfrm>
                <a:off x="8575040" y="4693285"/>
                <a:ext cx="31750" cy="1905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72" name="墨迹 71"/>
              <p14:cNvContentPartPr/>
              <p14:nvPr/>
            </p14:nvContentPartPr>
            <p14:xfrm>
              <a:off x="5195570" y="5677535"/>
              <a:ext cx="114935" cy="76200"/>
            </p14:xfrm>
          </p:contentPart>
        </mc:Choice>
        <mc:Fallback xmlns="">
          <p:pic>
            <p:nvPicPr>
              <p:cNvPr id="72" name="墨迹 71"/>
            </p:nvPicPr>
            <p:blipFill>
              <a:blip r:embed="rId135"/>
            </p:blipFill>
            <p:spPr>
              <a:xfrm>
                <a:off x="5195570" y="5677535"/>
                <a:ext cx="114935" cy="7620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73" name="墨迹 72"/>
              <p14:cNvContentPartPr/>
              <p14:nvPr/>
            </p14:nvContentPartPr>
            <p14:xfrm>
              <a:off x="6612255" y="5683885"/>
              <a:ext cx="57150" cy="82550"/>
            </p14:xfrm>
          </p:contentPart>
        </mc:Choice>
        <mc:Fallback xmlns="">
          <p:pic>
            <p:nvPicPr>
              <p:cNvPr id="73" name="墨迹 72"/>
            </p:nvPicPr>
            <p:blipFill>
              <a:blip r:embed="rId137"/>
            </p:blipFill>
            <p:spPr>
              <a:xfrm>
                <a:off x="6612255" y="5683885"/>
                <a:ext cx="57150" cy="82550"/>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74" name="墨迹 73"/>
              <p14:cNvContentPartPr/>
              <p14:nvPr/>
            </p14:nvContentPartPr>
            <p14:xfrm>
              <a:off x="7489190" y="5683885"/>
              <a:ext cx="63500" cy="95250"/>
            </p14:xfrm>
          </p:contentPart>
        </mc:Choice>
        <mc:Fallback xmlns="">
          <p:pic>
            <p:nvPicPr>
              <p:cNvPr id="74" name="墨迹 73"/>
            </p:nvPicPr>
            <p:blipFill>
              <a:blip r:embed="rId139"/>
            </p:blipFill>
            <p:spPr>
              <a:xfrm>
                <a:off x="7489190" y="5683885"/>
                <a:ext cx="63500" cy="9525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75" name="墨迹 74"/>
              <p14:cNvContentPartPr/>
              <p14:nvPr/>
            </p14:nvContentPartPr>
            <p14:xfrm>
              <a:off x="8530590" y="5747385"/>
              <a:ext cx="120650" cy="69850"/>
            </p14:xfrm>
          </p:contentPart>
        </mc:Choice>
        <mc:Fallback xmlns="">
          <p:pic>
            <p:nvPicPr>
              <p:cNvPr id="75" name="墨迹 74"/>
            </p:nvPicPr>
            <p:blipFill>
              <a:blip r:embed="rId141"/>
            </p:blipFill>
            <p:spPr>
              <a:xfrm>
                <a:off x="8530590" y="5747385"/>
                <a:ext cx="120650" cy="6985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76" name="墨迹 75"/>
              <p14:cNvContentPartPr/>
              <p14:nvPr/>
            </p14:nvContentPartPr>
            <p14:xfrm>
              <a:off x="5824855" y="4896485"/>
              <a:ext cx="88900" cy="114300"/>
            </p14:xfrm>
          </p:contentPart>
        </mc:Choice>
        <mc:Fallback xmlns="">
          <p:pic>
            <p:nvPicPr>
              <p:cNvPr id="76" name="墨迹 75"/>
            </p:nvPicPr>
            <p:blipFill>
              <a:blip r:embed="rId143"/>
            </p:blipFill>
            <p:spPr>
              <a:xfrm>
                <a:off x="5824855" y="4896485"/>
                <a:ext cx="88900" cy="114300"/>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77" name="墨迹 76"/>
              <p14:cNvContentPartPr/>
              <p14:nvPr/>
            </p14:nvContentPartPr>
            <p14:xfrm>
              <a:off x="5850255" y="5163185"/>
              <a:ext cx="101600" cy="360"/>
            </p14:xfrm>
          </p:contentPart>
        </mc:Choice>
        <mc:Fallback xmlns="">
          <p:pic>
            <p:nvPicPr>
              <p:cNvPr id="77" name="墨迹 76"/>
            </p:nvPicPr>
            <p:blipFill>
              <a:blip r:embed="rId145"/>
            </p:blipFill>
            <p:spPr>
              <a:xfrm>
                <a:off x="5850255" y="5163185"/>
                <a:ext cx="101600" cy="36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78" name="墨迹 77"/>
              <p14:cNvContentPartPr/>
              <p14:nvPr/>
            </p14:nvContentPartPr>
            <p14:xfrm>
              <a:off x="5913755" y="5099685"/>
              <a:ext cx="63500" cy="190500"/>
            </p14:xfrm>
          </p:contentPart>
        </mc:Choice>
        <mc:Fallback xmlns="">
          <p:pic>
            <p:nvPicPr>
              <p:cNvPr id="78" name="墨迹 77"/>
            </p:nvPicPr>
            <p:blipFill>
              <a:blip r:embed="rId147"/>
            </p:blipFill>
            <p:spPr>
              <a:xfrm>
                <a:off x="5913755" y="5099685"/>
                <a:ext cx="63500" cy="190500"/>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79" name="墨迹 78"/>
              <p14:cNvContentPartPr/>
              <p14:nvPr/>
            </p14:nvContentPartPr>
            <p14:xfrm>
              <a:off x="6059805" y="5213985"/>
              <a:ext cx="6350" cy="69850"/>
            </p14:xfrm>
          </p:contentPart>
        </mc:Choice>
        <mc:Fallback xmlns="">
          <p:pic>
            <p:nvPicPr>
              <p:cNvPr id="79" name="墨迹 78"/>
            </p:nvPicPr>
            <p:blipFill>
              <a:blip r:embed="rId149"/>
            </p:blipFill>
            <p:spPr>
              <a:xfrm>
                <a:off x="6059805" y="5213985"/>
                <a:ext cx="6350" cy="69850"/>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80" name="墨迹 79"/>
              <p14:cNvContentPartPr/>
              <p14:nvPr/>
            </p14:nvContentPartPr>
            <p14:xfrm>
              <a:off x="6968490" y="4801235"/>
              <a:ext cx="133350" cy="184150"/>
            </p14:xfrm>
          </p:contentPart>
        </mc:Choice>
        <mc:Fallback xmlns="">
          <p:pic>
            <p:nvPicPr>
              <p:cNvPr id="80" name="墨迹 79"/>
            </p:nvPicPr>
            <p:blipFill>
              <a:blip r:embed="rId151"/>
            </p:blipFill>
            <p:spPr>
              <a:xfrm>
                <a:off x="6968490" y="4801235"/>
                <a:ext cx="133350" cy="18415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81" name="墨迹 80"/>
              <p14:cNvContentPartPr/>
              <p14:nvPr/>
            </p14:nvContentPartPr>
            <p14:xfrm>
              <a:off x="6942455" y="5061585"/>
              <a:ext cx="133985" cy="19050"/>
            </p14:xfrm>
          </p:contentPart>
        </mc:Choice>
        <mc:Fallback xmlns="">
          <p:pic>
            <p:nvPicPr>
              <p:cNvPr id="81" name="墨迹 80"/>
            </p:nvPicPr>
            <p:blipFill>
              <a:blip r:embed="rId153"/>
            </p:blipFill>
            <p:spPr>
              <a:xfrm>
                <a:off x="6942455" y="5061585"/>
                <a:ext cx="133985" cy="1905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82" name="墨迹 81"/>
              <p14:cNvContentPartPr/>
              <p14:nvPr/>
            </p14:nvContentPartPr>
            <p14:xfrm>
              <a:off x="7031990" y="5036185"/>
              <a:ext cx="63500" cy="158750"/>
            </p14:xfrm>
          </p:contentPart>
        </mc:Choice>
        <mc:Fallback xmlns="">
          <p:pic>
            <p:nvPicPr>
              <p:cNvPr id="82" name="墨迹 81"/>
            </p:nvPicPr>
            <p:blipFill>
              <a:blip r:embed="rId155"/>
            </p:blipFill>
            <p:spPr>
              <a:xfrm>
                <a:off x="7031990" y="5036185"/>
                <a:ext cx="63500" cy="15875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83" name="墨迹 82"/>
              <p14:cNvContentPartPr/>
              <p14:nvPr/>
            </p14:nvContentPartPr>
            <p14:xfrm>
              <a:off x="7146290" y="5156835"/>
              <a:ext cx="88900" cy="76200"/>
            </p14:xfrm>
          </p:contentPart>
        </mc:Choice>
        <mc:Fallback xmlns="">
          <p:pic>
            <p:nvPicPr>
              <p:cNvPr id="83" name="墨迹 82"/>
            </p:nvPicPr>
            <p:blipFill>
              <a:blip r:embed="rId157"/>
            </p:blipFill>
            <p:spPr>
              <a:xfrm>
                <a:off x="7146290" y="5156835"/>
                <a:ext cx="88900" cy="7620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84" name="墨迹 83"/>
              <p14:cNvContentPartPr/>
              <p14:nvPr/>
            </p14:nvContentPartPr>
            <p14:xfrm>
              <a:off x="8098790" y="4852035"/>
              <a:ext cx="69850" cy="101600"/>
            </p14:xfrm>
          </p:contentPart>
        </mc:Choice>
        <mc:Fallback xmlns="">
          <p:pic>
            <p:nvPicPr>
              <p:cNvPr id="84" name="墨迹 83"/>
            </p:nvPicPr>
            <p:blipFill>
              <a:blip r:embed="rId159"/>
            </p:blipFill>
            <p:spPr>
              <a:xfrm>
                <a:off x="8098790" y="4852035"/>
                <a:ext cx="69850" cy="101600"/>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5" name="墨迹 84"/>
              <p14:cNvContentPartPr/>
              <p14:nvPr/>
            </p14:nvContentPartPr>
            <p14:xfrm>
              <a:off x="8098790" y="5061585"/>
              <a:ext cx="88900" cy="12700"/>
            </p14:xfrm>
          </p:contentPart>
        </mc:Choice>
        <mc:Fallback xmlns="">
          <p:pic>
            <p:nvPicPr>
              <p:cNvPr id="85" name="墨迹 84"/>
            </p:nvPicPr>
            <p:blipFill>
              <a:blip r:embed="rId161"/>
            </p:blipFill>
            <p:spPr>
              <a:xfrm>
                <a:off x="8098790" y="5061585"/>
                <a:ext cx="88900" cy="1270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86" name="墨迹 85"/>
              <p14:cNvContentPartPr/>
              <p14:nvPr/>
            </p14:nvContentPartPr>
            <p14:xfrm>
              <a:off x="8149590" y="5036185"/>
              <a:ext cx="76200" cy="184150"/>
            </p14:xfrm>
          </p:contentPart>
        </mc:Choice>
        <mc:Fallback xmlns="">
          <p:pic>
            <p:nvPicPr>
              <p:cNvPr id="86" name="墨迹 85"/>
            </p:nvPicPr>
            <p:blipFill>
              <a:blip r:embed="rId163"/>
            </p:blipFill>
            <p:spPr>
              <a:xfrm>
                <a:off x="8149590" y="5036185"/>
                <a:ext cx="76200" cy="18415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87" name="墨迹 86"/>
              <p14:cNvContentPartPr/>
              <p14:nvPr/>
            </p14:nvContentPartPr>
            <p14:xfrm>
              <a:off x="8206740" y="5118735"/>
              <a:ext cx="146050" cy="139700"/>
            </p14:xfrm>
          </p:contentPart>
        </mc:Choice>
        <mc:Fallback xmlns="">
          <p:pic>
            <p:nvPicPr>
              <p:cNvPr id="87" name="墨迹 86"/>
            </p:nvPicPr>
            <p:blipFill>
              <a:blip r:embed="rId165"/>
            </p:blipFill>
            <p:spPr>
              <a:xfrm>
                <a:off x="8206740" y="5118735"/>
                <a:ext cx="146050" cy="13970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88" name="墨迹 87"/>
              <p14:cNvContentPartPr/>
              <p14:nvPr/>
            </p14:nvContentPartPr>
            <p14:xfrm>
              <a:off x="3919220" y="3886835"/>
              <a:ext cx="2794635" cy="107950"/>
            </p14:xfrm>
          </p:contentPart>
        </mc:Choice>
        <mc:Fallback xmlns="">
          <p:pic>
            <p:nvPicPr>
              <p:cNvPr id="88" name="墨迹 87"/>
            </p:nvPicPr>
            <p:blipFill>
              <a:blip r:embed="rId167"/>
            </p:blipFill>
            <p:spPr>
              <a:xfrm>
                <a:off x="3919220" y="3886835"/>
                <a:ext cx="2794635" cy="10795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89" name="墨迹 88"/>
              <p14:cNvContentPartPr/>
              <p14:nvPr/>
            </p14:nvContentPartPr>
            <p14:xfrm>
              <a:off x="8143240" y="3804285"/>
              <a:ext cx="3284220" cy="209550"/>
            </p14:xfrm>
          </p:contentPart>
        </mc:Choice>
        <mc:Fallback xmlns="">
          <p:pic>
            <p:nvPicPr>
              <p:cNvPr id="89" name="墨迹 88"/>
            </p:nvPicPr>
            <p:blipFill>
              <a:blip r:embed="rId169"/>
            </p:blipFill>
            <p:spPr>
              <a:xfrm>
                <a:off x="8143240" y="3804285"/>
                <a:ext cx="3284220" cy="209550"/>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90" name="墨迹 89"/>
              <p14:cNvContentPartPr/>
              <p14:nvPr/>
            </p14:nvContentPartPr>
            <p14:xfrm>
              <a:off x="10716260" y="4064635"/>
              <a:ext cx="330200" cy="120650"/>
            </p14:xfrm>
          </p:contentPart>
        </mc:Choice>
        <mc:Fallback xmlns="">
          <p:pic>
            <p:nvPicPr>
              <p:cNvPr id="90" name="墨迹 89"/>
            </p:nvPicPr>
            <p:blipFill>
              <a:blip r:embed="rId171"/>
            </p:blipFill>
            <p:spPr>
              <a:xfrm>
                <a:off x="10716260" y="4064635"/>
                <a:ext cx="330200" cy="120650"/>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91" name="墨迹 90"/>
              <p14:cNvContentPartPr/>
              <p14:nvPr/>
            </p14:nvContentPartPr>
            <p14:xfrm>
              <a:off x="4865370" y="4985385"/>
              <a:ext cx="298450" cy="165100"/>
            </p14:xfrm>
          </p:contentPart>
        </mc:Choice>
        <mc:Fallback xmlns="">
          <p:pic>
            <p:nvPicPr>
              <p:cNvPr id="91" name="墨迹 90"/>
            </p:nvPicPr>
            <p:blipFill>
              <a:blip r:embed="rId173"/>
            </p:blipFill>
            <p:spPr>
              <a:xfrm>
                <a:off x="4865370" y="4985385"/>
                <a:ext cx="298450" cy="165100"/>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92" name="墨迹 91"/>
              <p14:cNvContentPartPr/>
              <p14:nvPr/>
            </p14:nvContentPartPr>
            <p14:xfrm>
              <a:off x="4846320" y="5061585"/>
              <a:ext cx="38100" cy="146050"/>
            </p14:xfrm>
          </p:contentPart>
        </mc:Choice>
        <mc:Fallback xmlns="">
          <p:pic>
            <p:nvPicPr>
              <p:cNvPr id="92" name="墨迹 91"/>
            </p:nvPicPr>
            <p:blipFill>
              <a:blip r:embed="rId175"/>
            </p:blipFill>
            <p:spPr>
              <a:xfrm>
                <a:off x="4846320" y="5061585"/>
                <a:ext cx="38100" cy="146050"/>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93" name="墨迹 92"/>
              <p14:cNvContentPartPr/>
              <p14:nvPr/>
            </p14:nvContentPartPr>
            <p14:xfrm>
              <a:off x="4224020" y="5264785"/>
              <a:ext cx="177800" cy="304800"/>
            </p14:xfrm>
          </p:contentPart>
        </mc:Choice>
        <mc:Fallback xmlns="">
          <p:pic>
            <p:nvPicPr>
              <p:cNvPr id="93" name="墨迹 92"/>
            </p:nvPicPr>
            <p:blipFill>
              <a:blip r:embed="rId177"/>
            </p:blipFill>
            <p:spPr>
              <a:xfrm>
                <a:off x="4224020" y="5264785"/>
                <a:ext cx="177800" cy="304800"/>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94" name="墨迹 93"/>
              <p14:cNvContentPartPr/>
              <p14:nvPr/>
            </p14:nvContentPartPr>
            <p14:xfrm>
              <a:off x="4452620" y="5506085"/>
              <a:ext cx="19050" cy="107950"/>
            </p14:xfrm>
          </p:contentPart>
        </mc:Choice>
        <mc:Fallback xmlns="">
          <p:pic>
            <p:nvPicPr>
              <p:cNvPr id="94" name="墨迹 93"/>
            </p:nvPicPr>
            <p:blipFill>
              <a:blip r:embed="rId179"/>
            </p:blipFill>
            <p:spPr>
              <a:xfrm>
                <a:off x="4452620" y="5506085"/>
                <a:ext cx="19050" cy="107950"/>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95" name="墨迹 94"/>
              <p14:cNvContentPartPr/>
              <p14:nvPr/>
            </p14:nvContentPartPr>
            <p14:xfrm>
              <a:off x="6497955" y="4972685"/>
              <a:ext cx="76200" cy="165100"/>
            </p14:xfrm>
          </p:contentPart>
        </mc:Choice>
        <mc:Fallback xmlns="">
          <p:pic>
            <p:nvPicPr>
              <p:cNvPr id="95" name="墨迹 94"/>
            </p:nvPicPr>
            <p:blipFill>
              <a:blip r:embed="rId181"/>
            </p:blipFill>
            <p:spPr>
              <a:xfrm>
                <a:off x="6497955" y="4972685"/>
                <a:ext cx="76200" cy="165100"/>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96" name="墨迹 95"/>
              <p14:cNvContentPartPr/>
              <p14:nvPr/>
            </p14:nvContentPartPr>
            <p14:xfrm>
              <a:off x="6447155" y="5074285"/>
              <a:ext cx="114300" cy="95250"/>
            </p14:xfrm>
          </p:contentPart>
        </mc:Choice>
        <mc:Fallback xmlns="">
          <p:pic>
            <p:nvPicPr>
              <p:cNvPr id="96" name="墨迹 95"/>
            </p:nvPicPr>
            <p:blipFill>
              <a:blip r:embed="rId183"/>
            </p:blipFill>
            <p:spPr>
              <a:xfrm>
                <a:off x="6447155" y="5074285"/>
                <a:ext cx="114300" cy="95250"/>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97" name="墨迹 96"/>
              <p14:cNvContentPartPr/>
              <p14:nvPr/>
            </p14:nvContentPartPr>
            <p14:xfrm>
              <a:off x="6307455" y="5245735"/>
              <a:ext cx="158750" cy="215900"/>
            </p14:xfrm>
          </p:contentPart>
        </mc:Choice>
        <mc:Fallback xmlns="">
          <p:pic>
            <p:nvPicPr>
              <p:cNvPr id="97" name="墨迹 96"/>
            </p:nvPicPr>
            <p:blipFill>
              <a:blip r:embed="rId185"/>
            </p:blipFill>
            <p:spPr>
              <a:xfrm>
                <a:off x="6307455" y="5245735"/>
                <a:ext cx="158750" cy="215900"/>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98" name="墨迹 97"/>
              <p14:cNvContentPartPr/>
              <p14:nvPr/>
            </p14:nvContentPartPr>
            <p14:xfrm>
              <a:off x="6428105" y="5417185"/>
              <a:ext cx="107950" cy="114300"/>
            </p14:xfrm>
          </p:contentPart>
        </mc:Choice>
        <mc:Fallback xmlns="">
          <p:pic>
            <p:nvPicPr>
              <p:cNvPr id="98" name="墨迹 97"/>
            </p:nvPicPr>
            <p:blipFill>
              <a:blip r:embed="rId187"/>
            </p:blipFill>
            <p:spPr>
              <a:xfrm>
                <a:off x="6428105" y="5417185"/>
                <a:ext cx="107950" cy="114300"/>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99" name="墨迹 98"/>
              <p14:cNvContentPartPr/>
              <p14:nvPr/>
            </p14:nvContentPartPr>
            <p14:xfrm>
              <a:off x="7584440" y="5067935"/>
              <a:ext cx="120650" cy="292100"/>
            </p14:xfrm>
          </p:contentPart>
        </mc:Choice>
        <mc:Fallback xmlns="">
          <p:pic>
            <p:nvPicPr>
              <p:cNvPr id="99" name="墨迹 98"/>
            </p:nvPicPr>
            <p:blipFill>
              <a:blip r:embed="rId189"/>
            </p:blipFill>
            <p:spPr>
              <a:xfrm>
                <a:off x="7584440" y="5067935"/>
                <a:ext cx="120650" cy="292100"/>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100" name="墨迹 99"/>
              <p14:cNvContentPartPr/>
              <p14:nvPr/>
            </p14:nvContentPartPr>
            <p14:xfrm>
              <a:off x="7609840" y="5264785"/>
              <a:ext cx="241300" cy="82550"/>
            </p14:xfrm>
          </p:contentPart>
        </mc:Choice>
        <mc:Fallback xmlns="">
          <p:pic>
            <p:nvPicPr>
              <p:cNvPr id="100" name="墨迹 99"/>
            </p:nvPicPr>
            <p:blipFill>
              <a:blip r:embed="rId191"/>
            </p:blipFill>
            <p:spPr>
              <a:xfrm>
                <a:off x="7609840" y="5264785"/>
                <a:ext cx="241300" cy="82550"/>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01" name="墨迹 100"/>
              <p14:cNvContentPartPr/>
              <p14:nvPr/>
            </p14:nvContentPartPr>
            <p14:xfrm>
              <a:off x="7705090" y="5423535"/>
              <a:ext cx="63500" cy="184150"/>
            </p14:xfrm>
          </p:contentPart>
        </mc:Choice>
        <mc:Fallback xmlns="">
          <p:pic>
            <p:nvPicPr>
              <p:cNvPr id="101" name="墨迹 100"/>
            </p:nvPicPr>
            <p:blipFill>
              <a:blip r:embed="rId193"/>
            </p:blipFill>
            <p:spPr>
              <a:xfrm>
                <a:off x="7705090" y="5423535"/>
                <a:ext cx="63500" cy="184150"/>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02" name="墨迹 101"/>
              <p14:cNvContentPartPr/>
              <p14:nvPr/>
            </p14:nvContentPartPr>
            <p14:xfrm>
              <a:off x="7825740" y="5556885"/>
              <a:ext cx="139700" cy="184150"/>
            </p14:xfrm>
          </p:contentPart>
        </mc:Choice>
        <mc:Fallback xmlns="">
          <p:pic>
            <p:nvPicPr>
              <p:cNvPr id="102" name="墨迹 101"/>
            </p:nvPicPr>
            <p:blipFill>
              <a:blip r:embed="rId195"/>
            </p:blipFill>
            <p:spPr>
              <a:xfrm>
                <a:off x="7825740" y="5556885"/>
                <a:ext cx="139700" cy="184150"/>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03" name="墨迹 102"/>
              <p14:cNvContentPartPr/>
              <p14:nvPr/>
            </p14:nvContentPartPr>
            <p14:xfrm>
              <a:off x="8702040" y="5023485"/>
              <a:ext cx="349885" cy="355600"/>
            </p14:xfrm>
          </p:contentPart>
        </mc:Choice>
        <mc:Fallback xmlns="">
          <p:pic>
            <p:nvPicPr>
              <p:cNvPr id="103" name="墨迹 102"/>
            </p:nvPicPr>
            <p:blipFill>
              <a:blip r:embed="rId197"/>
            </p:blipFill>
            <p:spPr>
              <a:xfrm>
                <a:off x="8702040" y="5023485"/>
                <a:ext cx="349885" cy="355600"/>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04" name="墨迹 103"/>
              <p14:cNvContentPartPr/>
              <p14:nvPr/>
            </p14:nvContentPartPr>
            <p14:xfrm>
              <a:off x="9032875" y="5474335"/>
              <a:ext cx="95250" cy="171450"/>
            </p14:xfrm>
          </p:contentPart>
        </mc:Choice>
        <mc:Fallback xmlns="">
          <p:pic>
            <p:nvPicPr>
              <p:cNvPr id="104" name="墨迹 103"/>
            </p:nvPicPr>
            <p:blipFill>
              <a:blip r:embed="rId199"/>
            </p:blipFill>
            <p:spPr>
              <a:xfrm>
                <a:off x="9032875" y="5474335"/>
                <a:ext cx="95250" cy="171450"/>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05" name="墨迹 104"/>
              <p14:cNvContentPartPr/>
              <p14:nvPr/>
            </p14:nvContentPartPr>
            <p14:xfrm>
              <a:off x="9178925" y="5575935"/>
              <a:ext cx="171450" cy="285750"/>
            </p14:xfrm>
          </p:contentPart>
        </mc:Choice>
        <mc:Fallback xmlns="">
          <p:pic>
            <p:nvPicPr>
              <p:cNvPr id="105" name="墨迹 104"/>
            </p:nvPicPr>
            <p:blipFill>
              <a:blip r:embed="rId201"/>
            </p:blipFill>
            <p:spPr>
              <a:xfrm>
                <a:off x="9178925" y="5575935"/>
                <a:ext cx="171450" cy="285750"/>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06" name="墨迹 105"/>
              <p14:cNvContentPartPr/>
              <p14:nvPr/>
            </p14:nvContentPartPr>
            <p14:xfrm>
              <a:off x="984250" y="4496435"/>
              <a:ext cx="266700" cy="19050"/>
            </p14:xfrm>
          </p:contentPart>
        </mc:Choice>
        <mc:Fallback xmlns="">
          <p:pic>
            <p:nvPicPr>
              <p:cNvPr id="106" name="墨迹 105"/>
            </p:nvPicPr>
            <p:blipFill>
              <a:blip r:embed="rId203"/>
            </p:blipFill>
            <p:spPr>
              <a:xfrm>
                <a:off x="984250" y="4496435"/>
                <a:ext cx="266700" cy="19050"/>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07" name="墨迹 106"/>
              <p14:cNvContentPartPr/>
              <p14:nvPr/>
            </p14:nvContentPartPr>
            <p14:xfrm>
              <a:off x="1092200" y="4521835"/>
              <a:ext cx="38100" cy="247650"/>
            </p14:xfrm>
          </p:contentPart>
        </mc:Choice>
        <mc:Fallback xmlns="">
          <p:pic>
            <p:nvPicPr>
              <p:cNvPr id="107" name="墨迹 106"/>
            </p:nvPicPr>
            <p:blipFill>
              <a:blip r:embed="rId205"/>
            </p:blipFill>
            <p:spPr>
              <a:xfrm>
                <a:off x="1092200" y="4521835"/>
                <a:ext cx="38100" cy="247650"/>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08" name="墨迹 107"/>
              <p14:cNvContentPartPr/>
              <p14:nvPr/>
            </p14:nvContentPartPr>
            <p14:xfrm>
              <a:off x="1365250" y="4528185"/>
              <a:ext cx="360" cy="63500"/>
            </p14:xfrm>
          </p:contentPart>
        </mc:Choice>
        <mc:Fallback xmlns="">
          <p:pic>
            <p:nvPicPr>
              <p:cNvPr id="108" name="墨迹 107"/>
            </p:nvPicPr>
            <p:blipFill>
              <a:blip r:embed="rId207"/>
            </p:blipFill>
            <p:spPr>
              <a:xfrm>
                <a:off x="1365250" y="4528185"/>
                <a:ext cx="360" cy="63500"/>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109" name="墨迹 108"/>
              <p14:cNvContentPartPr/>
              <p14:nvPr/>
            </p14:nvContentPartPr>
            <p14:xfrm>
              <a:off x="1384300" y="4432935"/>
              <a:ext cx="133350" cy="222250"/>
            </p14:xfrm>
          </p:contentPart>
        </mc:Choice>
        <mc:Fallback xmlns="">
          <p:pic>
            <p:nvPicPr>
              <p:cNvPr id="109" name="墨迹 108"/>
            </p:nvPicPr>
            <p:blipFill>
              <a:blip r:embed="rId209"/>
            </p:blipFill>
            <p:spPr>
              <a:xfrm>
                <a:off x="1384300" y="4432935"/>
                <a:ext cx="133350" cy="222250"/>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110" name="墨迹 109"/>
              <p14:cNvContentPartPr/>
              <p14:nvPr/>
            </p14:nvContentPartPr>
            <p14:xfrm>
              <a:off x="1377950" y="4528185"/>
              <a:ext cx="273050" cy="222250"/>
            </p14:xfrm>
          </p:contentPart>
        </mc:Choice>
        <mc:Fallback xmlns="">
          <p:pic>
            <p:nvPicPr>
              <p:cNvPr id="110" name="墨迹 109"/>
            </p:nvPicPr>
            <p:blipFill>
              <a:blip r:embed="rId211"/>
            </p:blipFill>
            <p:spPr>
              <a:xfrm>
                <a:off x="1377950" y="4528185"/>
                <a:ext cx="273050" cy="222250"/>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111" name="墨迹 110"/>
              <p14:cNvContentPartPr/>
              <p14:nvPr/>
            </p14:nvContentPartPr>
            <p14:xfrm>
              <a:off x="1454150" y="4737735"/>
              <a:ext cx="215900" cy="95250"/>
            </p14:xfrm>
          </p:contentPart>
        </mc:Choice>
        <mc:Fallback xmlns="">
          <p:pic>
            <p:nvPicPr>
              <p:cNvPr id="111" name="墨迹 110"/>
            </p:nvPicPr>
            <p:blipFill>
              <a:blip r:embed="rId213"/>
            </p:blipFill>
            <p:spPr>
              <a:xfrm>
                <a:off x="1454150" y="4737735"/>
                <a:ext cx="215900" cy="95250"/>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112" name="墨迹 111"/>
              <p14:cNvContentPartPr/>
              <p14:nvPr/>
            </p14:nvContentPartPr>
            <p14:xfrm>
              <a:off x="1810385" y="4401185"/>
              <a:ext cx="19050" cy="82550"/>
            </p14:xfrm>
          </p:contentPart>
        </mc:Choice>
        <mc:Fallback xmlns="">
          <p:pic>
            <p:nvPicPr>
              <p:cNvPr id="112" name="墨迹 111"/>
            </p:nvPicPr>
            <p:blipFill>
              <a:blip r:embed="rId215"/>
            </p:blipFill>
            <p:spPr>
              <a:xfrm>
                <a:off x="1810385" y="4401185"/>
                <a:ext cx="19050" cy="82550"/>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113" name="墨迹 112"/>
              <p14:cNvContentPartPr/>
              <p14:nvPr/>
            </p14:nvContentPartPr>
            <p14:xfrm>
              <a:off x="1676400" y="4324985"/>
              <a:ext cx="381635" cy="374650"/>
            </p14:xfrm>
          </p:contentPart>
        </mc:Choice>
        <mc:Fallback xmlns="">
          <p:pic>
            <p:nvPicPr>
              <p:cNvPr id="113" name="墨迹 112"/>
            </p:nvPicPr>
            <p:blipFill>
              <a:blip r:embed="rId217"/>
            </p:blipFill>
            <p:spPr>
              <a:xfrm>
                <a:off x="1676400" y="4324985"/>
                <a:ext cx="381635" cy="374650"/>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14" name="墨迹 113"/>
              <p14:cNvContentPartPr/>
              <p14:nvPr/>
            </p14:nvContentPartPr>
            <p14:xfrm>
              <a:off x="1873885" y="4617085"/>
              <a:ext cx="57150" cy="273050"/>
            </p14:xfrm>
          </p:contentPart>
        </mc:Choice>
        <mc:Fallback xmlns="">
          <p:pic>
            <p:nvPicPr>
              <p:cNvPr id="114" name="墨迹 113"/>
            </p:nvPicPr>
            <p:blipFill>
              <a:blip r:embed="rId219"/>
            </p:blipFill>
            <p:spPr>
              <a:xfrm>
                <a:off x="1873885" y="4617085"/>
                <a:ext cx="57150" cy="273050"/>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15" name="墨迹 114"/>
              <p14:cNvContentPartPr/>
              <p14:nvPr/>
            </p14:nvContentPartPr>
            <p14:xfrm>
              <a:off x="1823085" y="4598035"/>
              <a:ext cx="342900" cy="184150"/>
            </p14:xfrm>
          </p:contentPart>
        </mc:Choice>
        <mc:Fallback xmlns="">
          <p:pic>
            <p:nvPicPr>
              <p:cNvPr id="115" name="墨迹 114"/>
            </p:nvPicPr>
            <p:blipFill>
              <a:blip r:embed="rId221"/>
            </p:blipFill>
            <p:spPr>
              <a:xfrm>
                <a:off x="1823085" y="4598035"/>
                <a:ext cx="342900" cy="184150"/>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16" name="墨迹 115"/>
              <p14:cNvContentPartPr/>
              <p14:nvPr/>
            </p14:nvContentPartPr>
            <p14:xfrm>
              <a:off x="2248535" y="4528185"/>
              <a:ext cx="171450" cy="50800"/>
            </p14:xfrm>
          </p:contentPart>
        </mc:Choice>
        <mc:Fallback xmlns="">
          <p:pic>
            <p:nvPicPr>
              <p:cNvPr id="116" name="墨迹 115"/>
            </p:nvPicPr>
            <p:blipFill>
              <a:blip r:embed="rId223"/>
            </p:blipFill>
            <p:spPr>
              <a:xfrm>
                <a:off x="2248535" y="4528185"/>
                <a:ext cx="171450" cy="50800"/>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17" name="墨迹 116"/>
              <p14:cNvContentPartPr/>
              <p14:nvPr/>
            </p14:nvContentPartPr>
            <p14:xfrm>
              <a:off x="2223135" y="4477385"/>
              <a:ext cx="95250" cy="260350"/>
            </p14:xfrm>
          </p:contentPart>
        </mc:Choice>
        <mc:Fallback xmlns="">
          <p:pic>
            <p:nvPicPr>
              <p:cNvPr id="117" name="墨迹 116"/>
            </p:nvPicPr>
            <p:blipFill>
              <a:blip r:embed="rId225"/>
            </p:blipFill>
            <p:spPr>
              <a:xfrm>
                <a:off x="2223135" y="4477385"/>
                <a:ext cx="95250" cy="260350"/>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118" name="墨迹 117"/>
              <p14:cNvContentPartPr/>
              <p14:nvPr/>
            </p14:nvContentPartPr>
            <p14:xfrm>
              <a:off x="2331085" y="4655185"/>
              <a:ext cx="120650" cy="57150"/>
            </p14:xfrm>
          </p:contentPart>
        </mc:Choice>
        <mc:Fallback xmlns="">
          <p:pic>
            <p:nvPicPr>
              <p:cNvPr id="118" name="墨迹 117"/>
            </p:nvPicPr>
            <p:blipFill>
              <a:blip r:embed="rId227"/>
            </p:blipFill>
            <p:spPr>
              <a:xfrm>
                <a:off x="2331085" y="4655185"/>
                <a:ext cx="120650" cy="57150"/>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119" name="墨迹 118"/>
              <p14:cNvContentPartPr/>
              <p14:nvPr/>
            </p14:nvContentPartPr>
            <p14:xfrm>
              <a:off x="2470785" y="4559935"/>
              <a:ext cx="50800" cy="196850"/>
            </p14:xfrm>
          </p:contentPart>
        </mc:Choice>
        <mc:Fallback xmlns="">
          <p:pic>
            <p:nvPicPr>
              <p:cNvPr id="119" name="墨迹 118"/>
            </p:nvPicPr>
            <p:blipFill>
              <a:blip r:embed="rId229"/>
            </p:blipFill>
            <p:spPr>
              <a:xfrm>
                <a:off x="2470785" y="4559935"/>
                <a:ext cx="50800" cy="196850"/>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120" name="墨迹 119"/>
              <p14:cNvContentPartPr/>
              <p14:nvPr/>
            </p14:nvContentPartPr>
            <p14:xfrm>
              <a:off x="2534285" y="4407535"/>
              <a:ext cx="260350" cy="381000"/>
            </p14:xfrm>
          </p:contentPart>
        </mc:Choice>
        <mc:Fallback xmlns="">
          <p:pic>
            <p:nvPicPr>
              <p:cNvPr id="120" name="墨迹 119"/>
            </p:nvPicPr>
            <p:blipFill>
              <a:blip r:embed="rId231"/>
            </p:blipFill>
            <p:spPr>
              <a:xfrm>
                <a:off x="2534285" y="4407535"/>
                <a:ext cx="260350" cy="381000"/>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121" name="墨迹 120"/>
              <p14:cNvContentPartPr/>
              <p14:nvPr/>
            </p14:nvContentPartPr>
            <p14:xfrm>
              <a:off x="2546985" y="4528185"/>
              <a:ext cx="184150" cy="44450"/>
            </p14:xfrm>
          </p:contentPart>
        </mc:Choice>
        <mc:Fallback xmlns="">
          <p:pic>
            <p:nvPicPr>
              <p:cNvPr id="121" name="墨迹 120"/>
            </p:nvPicPr>
            <p:blipFill>
              <a:blip r:embed="rId233"/>
            </p:blipFill>
            <p:spPr>
              <a:xfrm>
                <a:off x="2546985" y="4528185"/>
                <a:ext cx="184150" cy="44450"/>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122" name="墨迹 121"/>
              <p14:cNvContentPartPr/>
              <p14:nvPr/>
            </p14:nvContentPartPr>
            <p14:xfrm>
              <a:off x="2629535" y="4464685"/>
              <a:ext cx="44450" cy="247650"/>
            </p14:xfrm>
          </p:contentPart>
        </mc:Choice>
        <mc:Fallback xmlns="">
          <p:pic>
            <p:nvPicPr>
              <p:cNvPr id="122" name="墨迹 121"/>
            </p:nvPicPr>
            <p:blipFill>
              <a:blip r:embed="rId235"/>
            </p:blipFill>
            <p:spPr>
              <a:xfrm>
                <a:off x="2629535" y="4464685"/>
                <a:ext cx="44450" cy="247650"/>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123" name="墨迹 122"/>
              <p14:cNvContentPartPr/>
              <p14:nvPr/>
            </p14:nvContentPartPr>
            <p14:xfrm>
              <a:off x="2489835" y="4566285"/>
              <a:ext cx="120650" cy="234950"/>
            </p14:xfrm>
          </p:contentPart>
        </mc:Choice>
        <mc:Fallback xmlns="">
          <p:pic>
            <p:nvPicPr>
              <p:cNvPr id="123" name="墨迹 122"/>
            </p:nvPicPr>
            <p:blipFill>
              <a:blip r:embed="rId237"/>
            </p:blipFill>
            <p:spPr>
              <a:xfrm>
                <a:off x="2489835" y="4566285"/>
                <a:ext cx="120650" cy="234950"/>
              </a:xfrm>
              <a:prstGeom prst="rect"/>
            </p:spPr>
          </p:pic>
        </mc:Fallback>
      </mc:AlternateContent>
      <mc:AlternateContent xmlns:mc="http://schemas.openxmlformats.org/markup-compatibility/2006" xmlns:p14="http://schemas.microsoft.com/office/powerpoint/2010/main">
        <mc:Choice Requires="p14">
          <p:contentPart r:id="rId238" p14:bwMode="auto">
            <p14:nvContentPartPr>
              <p14:cNvPr id="124" name="墨迹 123"/>
              <p14:cNvContentPartPr/>
              <p14:nvPr/>
            </p14:nvContentPartPr>
            <p14:xfrm>
              <a:off x="2489835" y="4769485"/>
              <a:ext cx="292100" cy="31750"/>
            </p14:xfrm>
          </p:contentPart>
        </mc:Choice>
        <mc:Fallback xmlns="">
          <p:pic>
            <p:nvPicPr>
              <p:cNvPr id="124" name="墨迹 123"/>
            </p:nvPicPr>
            <p:blipFill>
              <a:blip r:embed="rId239"/>
            </p:blipFill>
            <p:spPr>
              <a:xfrm>
                <a:off x="2489835" y="4769485"/>
                <a:ext cx="292100" cy="31750"/>
              </a:xfrm>
              <a:prstGeom prst="rect"/>
            </p:spPr>
          </p:pic>
        </mc:Fallback>
      </mc:AlternateContent>
      <mc:AlternateContent xmlns:mc="http://schemas.openxmlformats.org/markup-compatibility/2006" xmlns:p14="http://schemas.microsoft.com/office/powerpoint/2010/main">
        <mc:Choice Requires="p14">
          <p:contentPart r:id="rId240" p14:bwMode="auto">
            <p14:nvContentPartPr>
              <p14:cNvPr id="125" name="墨迹 124"/>
              <p14:cNvContentPartPr/>
              <p14:nvPr/>
            </p14:nvContentPartPr>
            <p14:xfrm>
              <a:off x="2915285" y="4426585"/>
              <a:ext cx="114300" cy="107950"/>
            </p14:xfrm>
          </p:contentPart>
        </mc:Choice>
        <mc:Fallback xmlns="">
          <p:pic>
            <p:nvPicPr>
              <p:cNvPr id="125" name="墨迹 124"/>
            </p:nvPicPr>
            <p:blipFill>
              <a:blip r:embed="rId241"/>
            </p:blipFill>
            <p:spPr>
              <a:xfrm>
                <a:off x="2915285" y="4426585"/>
                <a:ext cx="114300" cy="107950"/>
              </a:xfrm>
              <a:prstGeom prst="rect"/>
            </p:spPr>
          </p:pic>
        </mc:Fallback>
      </mc:AlternateContent>
      <mc:AlternateContent xmlns:mc="http://schemas.openxmlformats.org/markup-compatibility/2006" xmlns:p14="http://schemas.microsoft.com/office/powerpoint/2010/main">
        <mc:Choice Requires="p14">
          <p:contentPart r:id="rId242" p14:bwMode="auto">
            <p14:nvContentPartPr>
              <p14:cNvPr id="126" name="墨迹 125"/>
              <p14:cNvContentPartPr/>
              <p14:nvPr/>
            </p14:nvContentPartPr>
            <p14:xfrm>
              <a:off x="2927985" y="4413885"/>
              <a:ext cx="374650" cy="342900"/>
            </p14:xfrm>
          </p:contentPart>
        </mc:Choice>
        <mc:Fallback xmlns="">
          <p:pic>
            <p:nvPicPr>
              <p:cNvPr id="126" name="墨迹 125"/>
            </p:nvPicPr>
            <p:blipFill>
              <a:blip r:embed="rId243"/>
            </p:blipFill>
            <p:spPr>
              <a:xfrm>
                <a:off x="2927985" y="4413885"/>
                <a:ext cx="374650" cy="342900"/>
              </a:xfrm>
              <a:prstGeom prst="rect"/>
            </p:spPr>
          </p:pic>
        </mc:Fallback>
      </mc:AlternateContent>
      <mc:AlternateContent xmlns:mc="http://schemas.openxmlformats.org/markup-compatibility/2006" xmlns:p14="http://schemas.microsoft.com/office/powerpoint/2010/main">
        <mc:Choice Requires="p14">
          <p:contentPart r:id="rId244" p14:bwMode="auto">
            <p14:nvContentPartPr>
              <p14:cNvPr id="127" name="墨迹 126"/>
              <p14:cNvContentPartPr/>
              <p14:nvPr/>
            </p14:nvContentPartPr>
            <p14:xfrm>
              <a:off x="3423285" y="4413885"/>
              <a:ext cx="25400" cy="114300"/>
            </p14:xfrm>
          </p:contentPart>
        </mc:Choice>
        <mc:Fallback xmlns="">
          <p:pic>
            <p:nvPicPr>
              <p:cNvPr id="127" name="墨迹 126"/>
            </p:nvPicPr>
            <p:blipFill>
              <a:blip r:embed="rId245"/>
            </p:blipFill>
            <p:spPr>
              <a:xfrm>
                <a:off x="3423285" y="4413885"/>
                <a:ext cx="25400" cy="114300"/>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128" name="墨迹 127"/>
              <p14:cNvContentPartPr/>
              <p14:nvPr/>
            </p14:nvContentPartPr>
            <p14:xfrm>
              <a:off x="3506470" y="4318635"/>
              <a:ext cx="158750" cy="158750"/>
            </p14:xfrm>
          </p:contentPart>
        </mc:Choice>
        <mc:Fallback xmlns="">
          <p:pic>
            <p:nvPicPr>
              <p:cNvPr id="128" name="墨迹 127"/>
            </p:nvPicPr>
            <p:blipFill>
              <a:blip r:embed="rId247"/>
            </p:blipFill>
            <p:spPr>
              <a:xfrm>
                <a:off x="3506470" y="4318635"/>
                <a:ext cx="158750" cy="158750"/>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129" name="墨迹 128"/>
              <p14:cNvContentPartPr/>
              <p14:nvPr/>
            </p14:nvContentPartPr>
            <p14:xfrm>
              <a:off x="2870835" y="4394835"/>
              <a:ext cx="1035685" cy="628650"/>
            </p14:xfrm>
          </p:contentPart>
        </mc:Choice>
        <mc:Fallback xmlns="">
          <p:pic>
            <p:nvPicPr>
              <p:cNvPr id="129" name="墨迹 128"/>
            </p:nvPicPr>
            <p:blipFill>
              <a:blip r:embed="rId249"/>
            </p:blipFill>
            <p:spPr>
              <a:xfrm>
                <a:off x="2870835" y="4394835"/>
                <a:ext cx="1035685" cy="628650"/>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130" name="墨迹 129"/>
              <p14:cNvContentPartPr/>
              <p14:nvPr/>
            </p14:nvContentPartPr>
            <p14:xfrm>
              <a:off x="692150" y="4585335"/>
              <a:ext cx="342900" cy="1314450"/>
            </p14:xfrm>
          </p:contentPart>
        </mc:Choice>
        <mc:Fallback xmlns="">
          <p:pic>
            <p:nvPicPr>
              <p:cNvPr id="130" name="墨迹 129"/>
            </p:nvPicPr>
            <p:blipFill>
              <a:blip r:embed="rId251"/>
            </p:blipFill>
            <p:spPr>
              <a:xfrm>
                <a:off x="692150" y="4585335"/>
                <a:ext cx="342900" cy="1314450"/>
              </a:xfrm>
              <a:prstGeom prst="rect"/>
            </p:spPr>
          </p:pic>
        </mc:Fallback>
      </mc:AlternateContent>
      <mc:AlternateContent xmlns:mc="http://schemas.openxmlformats.org/markup-compatibility/2006" xmlns:p14="http://schemas.microsoft.com/office/powerpoint/2010/main">
        <mc:Choice Requires="p14">
          <p:contentPart r:id="rId252" p14:bwMode="auto">
            <p14:nvContentPartPr>
              <p14:cNvPr id="131" name="墨迹 130"/>
              <p14:cNvContentPartPr/>
              <p14:nvPr/>
            </p14:nvContentPartPr>
            <p14:xfrm>
              <a:off x="1174750" y="4998085"/>
              <a:ext cx="95250" cy="266700"/>
            </p14:xfrm>
          </p:contentPart>
        </mc:Choice>
        <mc:Fallback xmlns="">
          <p:pic>
            <p:nvPicPr>
              <p:cNvPr id="131" name="墨迹 130"/>
            </p:nvPicPr>
            <p:blipFill>
              <a:blip r:embed="rId253"/>
            </p:blipFill>
            <p:spPr>
              <a:xfrm>
                <a:off x="1174750" y="4998085"/>
                <a:ext cx="95250" cy="266700"/>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132" name="墨迹 131"/>
              <p14:cNvContentPartPr/>
              <p14:nvPr/>
            </p14:nvContentPartPr>
            <p14:xfrm>
              <a:off x="1435100" y="5118735"/>
              <a:ext cx="76200" cy="6350"/>
            </p14:xfrm>
          </p:contentPart>
        </mc:Choice>
        <mc:Fallback xmlns="">
          <p:pic>
            <p:nvPicPr>
              <p:cNvPr id="132" name="墨迹 131"/>
            </p:nvPicPr>
            <p:blipFill>
              <a:blip r:embed="rId255"/>
            </p:blipFill>
            <p:spPr>
              <a:xfrm>
                <a:off x="1435100" y="5118735"/>
                <a:ext cx="76200" cy="6350"/>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133" name="墨迹 132"/>
              <p14:cNvContentPartPr/>
              <p14:nvPr/>
            </p14:nvContentPartPr>
            <p14:xfrm>
              <a:off x="1409700" y="5055235"/>
              <a:ext cx="158750" cy="241300"/>
            </p14:xfrm>
          </p:contentPart>
        </mc:Choice>
        <mc:Fallback xmlns="">
          <p:pic>
            <p:nvPicPr>
              <p:cNvPr id="133" name="墨迹 132"/>
            </p:nvPicPr>
            <p:blipFill>
              <a:blip r:embed="rId257"/>
            </p:blipFill>
            <p:spPr>
              <a:xfrm>
                <a:off x="1409700" y="5055235"/>
                <a:ext cx="158750" cy="241300"/>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134" name="墨迹 133"/>
              <p14:cNvContentPartPr/>
              <p14:nvPr/>
            </p14:nvContentPartPr>
            <p14:xfrm>
              <a:off x="1536700" y="5169535"/>
              <a:ext cx="31750" cy="266700"/>
            </p14:xfrm>
          </p:contentPart>
        </mc:Choice>
        <mc:Fallback xmlns="">
          <p:pic>
            <p:nvPicPr>
              <p:cNvPr id="134" name="墨迹 133"/>
            </p:nvPicPr>
            <p:blipFill>
              <a:blip r:embed="rId259"/>
            </p:blipFill>
            <p:spPr>
              <a:xfrm>
                <a:off x="1536700" y="5169535"/>
                <a:ext cx="31750" cy="266700"/>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135" name="墨迹 134"/>
              <p14:cNvContentPartPr/>
              <p14:nvPr/>
            </p14:nvContentPartPr>
            <p14:xfrm>
              <a:off x="1682750" y="5061585"/>
              <a:ext cx="83185" cy="114300"/>
            </p14:xfrm>
          </p:contentPart>
        </mc:Choice>
        <mc:Fallback xmlns="">
          <p:pic>
            <p:nvPicPr>
              <p:cNvPr id="135" name="墨迹 134"/>
            </p:nvPicPr>
            <p:blipFill>
              <a:blip r:embed="rId261"/>
            </p:blipFill>
            <p:spPr>
              <a:xfrm>
                <a:off x="1682750" y="5061585"/>
                <a:ext cx="83185" cy="114300"/>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136" name="墨迹 135"/>
              <p14:cNvContentPartPr/>
              <p14:nvPr/>
            </p14:nvContentPartPr>
            <p14:xfrm>
              <a:off x="1657350" y="5086985"/>
              <a:ext cx="102235" cy="317500"/>
            </p14:xfrm>
          </p:contentPart>
        </mc:Choice>
        <mc:Fallback xmlns="">
          <p:pic>
            <p:nvPicPr>
              <p:cNvPr id="136" name="墨迹 135"/>
            </p:nvPicPr>
            <p:blipFill>
              <a:blip r:embed="rId263"/>
            </p:blipFill>
            <p:spPr>
              <a:xfrm>
                <a:off x="1657350" y="5086985"/>
                <a:ext cx="102235" cy="317500"/>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137" name="墨迹 136"/>
              <p14:cNvContentPartPr/>
              <p14:nvPr/>
            </p14:nvContentPartPr>
            <p14:xfrm>
              <a:off x="1485900" y="5169535"/>
              <a:ext cx="76200" cy="19050"/>
            </p14:xfrm>
          </p:contentPart>
        </mc:Choice>
        <mc:Fallback xmlns="">
          <p:pic>
            <p:nvPicPr>
              <p:cNvPr id="137" name="墨迹 136"/>
            </p:nvPicPr>
            <p:blipFill>
              <a:blip r:embed="rId265"/>
            </p:blipFill>
            <p:spPr>
              <a:xfrm>
                <a:off x="1485900" y="5169535"/>
                <a:ext cx="76200" cy="19050"/>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138" name="墨迹 137"/>
              <p14:cNvContentPartPr/>
              <p14:nvPr/>
            </p14:nvContentPartPr>
            <p14:xfrm>
              <a:off x="1587500" y="5264785"/>
              <a:ext cx="82550" cy="38100"/>
            </p14:xfrm>
          </p:contentPart>
        </mc:Choice>
        <mc:Fallback xmlns="">
          <p:pic>
            <p:nvPicPr>
              <p:cNvPr id="138" name="墨迹 137"/>
            </p:nvPicPr>
            <p:blipFill>
              <a:blip r:embed="rId267"/>
            </p:blipFill>
            <p:spPr>
              <a:xfrm>
                <a:off x="1587500" y="5264785"/>
                <a:ext cx="82550" cy="38100"/>
              </a:xfrm>
              <a:prstGeom prst="rect"/>
            </p:spPr>
          </p:pic>
        </mc:Fallback>
      </mc:AlternateContent>
      <mc:AlternateContent xmlns:mc="http://schemas.openxmlformats.org/markup-compatibility/2006" xmlns:p14="http://schemas.microsoft.com/office/powerpoint/2010/main">
        <mc:Choice Requires="p14">
          <p:contentPart r:id="rId268" p14:bwMode="auto">
            <p14:nvContentPartPr>
              <p14:cNvPr id="139" name="墨迹 138"/>
              <p14:cNvContentPartPr/>
              <p14:nvPr/>
            </p14:nvContentPartPr>
            <p14:xfrm>
              <a:off x="1848485" y="5086985"/>
              <a:ext cx="381000" cy="361950"/>
            </p14:xfrm>
          </p:contentPart>
        </mc:Choice>
        <mc:Fallback xmlns="">
          <p:pic>
            <p:nvPicPr>
              <p:cNvPr id="139" name="墨迹 138"/>
            </p:nvPicPr>
            <p:blipFill>
              <a:blip r:embed="rId269"/>
            </p:blipFill>
            <p:spPr>
              <a:xfrm>
                <a:off x="1848485" y="5086985"/>
                <a:ext cx="381000" cy="361950"/>
              </a:xfrm>
              <a:prstGeom prst="rect"/>
            </p:spPr>
          </p:pic>
        </mc:Fallback>
      </mc:AlternateContent>
      <mc:AlternateContent xmlns:mc="http://schemas.openxmlformats.org/markup-compatibility/2006" xmlns:p14="http://schemas.microsoft.com/office/powerpoint/2010/main">
        <mc:Choice Requires="p14">
          <p:contentPart r:id="rId270" p14:bwMode="auto">
            <p14:nvContentPartPr>
              <p14:cNvPr id="140" name="墨迹 139"/>
              <p14:cNvContentPartPr/>
              <p14:nvPr/>
            </p14:nvContentPartPr>
            <p14:xfrm>
              <a:off x="2134235" y="5296535"/>
              <a:ext cx="171450" cy="190500"/>
            </p14:xfrm>
          </p:contentPart>
        </mc:Choice>
        <mc:Fallback xmlns="">
          <p:pic>
            <p:nvPicPr>
              <p:cNvPr id="140" name="墨迹 139"/>
            </p:nvPicPr>
            <p:blipFill>
              <a:blip r:embed="rId271"/>
            </p:blipFill>
            <p:spPr>
              <a:xfrm>
                <a:off x="2134235" y="5296535"/>
                <a:ext cx="171450" cy="190500"/>
              </a:xfrm>
              <a:prstGeom prst="rect"/>
            </p:spPr>
          </p:pic>
        </mc:Fallback>
      </mc:AlternateContent>
      <mc:AlternateContent xmlns:mc="http://schemas.openxmlformats.org/markup-compatibility/2006" xmlns:p14="http://schemas.microsoft.com/office/powerpoint/2010/main">
        <mc:Choice Requires="p14">
          <p:contentPart r:id="rId272" p14:bwMode="auto">
            <p14:nvContentPartPr>
              <p14:cNvPr id="141" name="墨迹 140"/>
              <p14:cNvContentPartPr/>
              <p14:nvPr/>
            </p14:nvContentPartPr>
            <p14:xfrm>
              <a:off x="2375535" y="5131435"/>
              <a:ext cx="57150" cy="63500"/>
            </p14:xfrm>
          </p:contentPart>
        </mc:Choice>
        <mc:Fallback xmlns="">
          <p:pic>
            <p:nvPicPr>
              <p:cNvPr id="141" name="墨迹 140"/>
            </p:nvPicPr>
            <p:blipFill>
              <a:blip r:embed="rId273"/>
            </p:blipFill>
            <p:spPr>
              <a:xfrm>
                <a:off x="2375535" y="5131435"/>
                <a:ext cx="57150" cy="63500"/>
              </a:xfrm>
              <a:prstGeom prst="rect"/>
            </p:spPr>
          </p:pic>
        </mc:Fallback>
      </mc:AlternateContent>
      <mc:AlternateContent xmlns:mc="http://schemas.openxmlformats.org/markup-compatibility/2006" xmlns:p14="http://schemas.microsoft.com/office/powerpoint/2010/main">
        <mc:Choice Requires="p14">
          <p:contentPart r:id="rId274" p14:bwMode="auto">
            <p14:nvContentPartPr>
              <p14:cNvPr id="142" name="墨迹 141"/>
              <p14:cNvContentPartPr/>
              <p14:nvPr/>
            </p14:nvContentPartPr>
            <p14:xfrm>
              <a:off x="2324735" y="5144135"/>
              <a:ext cx="292100" cy="336550"/>
            </p14:xfrm>
          </p:contentPart>
        </mc:Choice>
        <mc:Fallback xmlns="">
          <p:pic>
            <p:nvPicPr>
              <p:cNvPr id="142" name="墨迹 141"/>
            </p:nvPicPr>
            <p:blipFill>
              <a:blip r:embed="rId275"/>
            </p:blipFill>
            <p:spPr>
              <a:xfrm>
                <a:off x="2324735" y="5144135"/>
                <a:ext cx="292100" cy="336550"/>
              </a:xfrm>
              <a:prstGeom prst="rect"/>
            </p:spPr>
          </p:pic>
        </mc:Fallback>
      </mc:AlternateContent>
      <mc:AlternateContent xmlns:mc="http://schemas.openxmlformats.org/markup-compatibility/2006" xmlns:p14="http://schemas.microsoft.com/office/powerpoint/2010/main">
        <mc:Choice Requires="p14">
          <p:contentPart r:id="rId276" p14:bwMode="auto">
            <p14:nvContentPartPr>
              <p14:cNvPr id="143" name="墨迹 142"/>
              <p14:cNvContentPartPr/>
              <p14:nvPr/>
            </p14:nvContentPartPr>
            <p14:xfrm>
              <a:off x="2705735" y="5213985"/>
              <a:ext cx="44450" cy="63500"/>
            </p14:xfrm>
          </p:contentPart>
        </mc:Choice>
        <mc:Fallback xmlns="">
          <p:pic>
            <p:nvPicPr>
              <p:cNvPr id="143" name="墨迹 142"/>
            </p:nvPicPr>
            <p:blipFill>
              <a:blip r:embed="rId277"/>
            </p:blipFill>
            <p:spPr>
              <a:xfrm>
                <a:off x="2705735" y="5213985"/>
                <a:ext cx="44450" cy="63500"/>
              </a:xfrm>
              <a:prstGeom prst="rect"/>
            </p:spPr>
          </p:pic>
        </mc:Fallback>
      </mc:AlternateContent>
      <mc:AlternateContent xmlns:mc="http://schemas.openxmlformats.org/markup-compatibility/2006" xmlns:p14="http://schemas.microsoft.com/office/powerpoint/2010/main">
        <mc:Choice Requires="p14">
          <p:contentPart r:id="rId278" p14:bwMode="auto">
            <p14:nvContentPartPr>
              <p14:cNvPr id="144" name="墨迹 143"/>
              <p14:cNvContentPartPr/>
              <p14:nvPr/>
            </p14:nvContentPartPr>
            <p14:xfrm>
              <a:off x="2737485" y="5258435"/>
              <a:ext cx="95250" cy="177800"/>
            </p14:xfrm>
          </p:contentPart>
        </mc:Choice>
        <mc:Fallback xmlns="">
          <p:pic>
            <p:nvPicPr>
              <p:cNvPr id="144" name="墨迹 143"/>
            </p:nvPicPr>
            <p:blipFill>
              <a:blip r:embed="rId279"/>
            </p:blipFill>
            <p:spPr>
              <a:xfrm>
                <a:off x="2737485" y="5258435"/>
                <a:ext cx="95250" cy="177800"/>
              </a:xfrm>
              <a:prstGeom prst="rect"/>
            </p:spPr>
          </p:pic>
        </mc:Fallback>
      </mc:AlternateContent>
      <mc:AlternateContent xmlns:mc="http://schemas.openxmlformats.org/markup-compatibility/2006" xmlns:p14="http://schemas.microsoft.com/office/powerpoint/2010/main">
        <mc:Choice Requires="p14">
          <p:contentPart r:id="rId280" p14:bwMode="auto">
            <p14:nvContentPartPr>
              <p14:cNvPr id="145" name="墨迹 144"/>
              <p14:cNvContentPartPr/>
              <p14:nvPr/>
            </p14:nvContentPartPr>
            <p14:xfrm>
              <a:off x="2902585" y="5213985"/>
              <a:ext cx="222250" cy="152400"/>
            </p14:xfrm>
          </p:contentPart>
        </mc:Choice>
        <mc:Fallback xmlns="">
          <p:pic>
            <p:nvPicPr>
              <p:cNvPr id="145" name="墨迹 144"/>
            </p:nvPicPr>
            <p:blipFill>
              <a:blip r:embed="rId281"/>
            </p:blipFill>
            <p:spPr>
              <a:xfrm>
                <a:off x="2902585" y="5213985"/>
                <a:ext cx="222250" cy="152400"/>
              </a:xfrm>
              <a:prstGeom prst="rect"/>
            </p:spPr>
          </p:pic>
        </mc:Fallback>
      </mc:AlternateContent>
      <mc:AlternateContent xmlns:mc="http://schemas.openxmlformats.org/markup-compatibility/2006" xmlns:p14="http://schemas.microsoft.com/office/powerpoint/2010/main">
        <mc:Choice Requires="p14">
          <p:contentPart r:id="rId282" p14:bwMode="auto">
            <p14:nvContentPartPr>
              <p14:cNvPr id="146" name="墨迹 145"/>
              <p14:cNvContentPartPr/>
              <p14:nvPr/>
            </p14:nvContentPartPr>
            <p14:xfrm>
              <a:off x="2864485" y="5328285"/>
              <a:ext cx="330200" cy="114300"/>
            </p14:xfrm>
          </p:contentPart>
        </mc:Choice>
        <mc:Fallback xmlns="">
          <p:pic>
            <p:nvPicPr>
              <p:cNvPr id="146" name="墨迹 145"/>
            </p:nvPicPr>
            <p:blipFill>
              <a:blip r:embed="rId283"/>
            </p:blipFill>
            <p:spPr>
              <a:xfrm>
                <a:off x="2864485" y="5328285"/>
                <a:ext cx="330200" cy="114300"/>
              </a:xfrm>
              <a:prstGeom prst="rect"/>
            </p:spPr>
          </p:pic>
        </mc:Fallback>
      </mc:AlternateContent>
      <mc:AlternateContent xmlns:mc="http://schemas.openxmlformats.org/markup-compatibility/2006" xmlns:p14="http://schemas.microsoft.com/office/powerpoint/2010/main">
        <mc:Choice Requires="p14">
          <p:contentPart r:id="rId284" p14:bwMode="auto">
            <p14:nvContentPartPr>
              <p14:cNvPr id="147" name="墨迹 146"/>
              <p14:cNvContentPartPr/>
              <p14:nvPr/>
            </p14:nvContentPartPr>
            <p14:xfrm>
              <a:off x="3245485" y="5188585"/>
              <a:ext cx="299085" cy="304800"/>
            </p14:xfrm>
          </p:contentPart>
        </mc:Choice>
        <mc:Fallback xmlns="">
          <p:pic>
            <p:nvPicPr>
              <p:cNvPr id="147" name="墨迹 146"/>
            </p:nvPicPr>
            <p:blipFill>
              <a:blip r:embed="rId285"/>
            </p:blipFill>
            <p:spPr>
              <a:xfrm>
                <a:off x="3245485" y="5188585"/>
                <a:ext cx="299085" cy="304800"/>
              </a:xfrm>
              <a:prstGeom prst="rect"/>
            </p:spPr>
          </p:pic>
        </mc:Fallback>
      </mc:AlternateContent>
      <mc:AlternateContent xmlns:mc="http://schemas.openxmlformats.org/markup-compatibility/2006" xmlns:p14="http://schemas.microsoft.com/office/powerpoint/2010/main">
        <mc:Choice Requires="p14">
          <p:contentPart r:id="rId286" p14:bwMode="auto">
            <p14:nvContentPartPr>
              <p14:cNvPr id="148" name="墨迹 147"/>
              <p14:cNvContentPartPr/>
              <p14:nvPr/>
            </p14:nvContentPartPr>
            <p14:xfrm>
              <a:off x="1371600" y="5760085"/>
              <a:ext cx="69850" cy="196850"/>
            </p14:xfrm>
          </p:contentPart>
        </mc:Choice>
        <mc:Fallback xmlns="">
          <p:pic>
            <p:nvPicPr>
              <p:cNvPr id="148" name="墨迹 147"/>
            </p:nvPicPr>
            <p:blipFill>
              <a:blip r:embed="rId287"/>
            </p:blipFill>
            <p:spPr>
              <a:xfrm>
                <a:off x="1371600" y="5760085"/>
                <a:ext cx="69850" cy="196850"/>
              </a:xfrm>
              <a:prstGeom prst="rect"/>
            </p:spPr>
          </p:pic>
        </mc:Fallback>
      </mc:AlternateContent>
      <mc:AlternateContent xmlns:mc="http://schemas.openxmlformats.org/markup-compatibility/2006" xmlns:p14="http://schemas.microsoft.com/office/powerpoint/2010/main">
        <mc:Choice Requires="p14">
          <p:contentPart r:id="rId288" p14:bwMode="auto">
            <p14:nvContentPartPr>
              <p14:cNvPr id="149" name="墨迹 148"/>
              <p14:cNvContentPartPr/>
              <p14:nvPr/>
            </p14:nvContentPartPr>
            <p14:xfrm>
              <a:off x="1593850" y="5709285"/>
              <a:ext cx="146050" cy="285750"/>
            </p14:xfrm>
          </p:contentPart>
        </mc:Choice>
        <mc:Fallback xmlns="">
          <p:pic>
            <p:nvPicPr>
              <p:cNvPr id="149" name="墨迹 148"/>
            </p:nvPicPr>
            <p:blipFill>
              <a:blip r:embed="rId289"/>
            </p:blipFill>
            <p:spPr>
              <a:xfrm>
                <a:off x="1593850" y="5709285"/>
                <a:ext cx="146050" cy="285750"/>
              </a:xfrm>
              <a:prstGeom prst="rect"/>
            </p:spPr>
          </p:pic>
        </mc:Fallback>
      </mc:AlternateContent>
      <mc:AlternateContent xmlns:mc="http://schemas.openxmlformats.org/markup-compatibility/2006" xmlns:p14="http://schemas.microsoft.com/office/powerpoint/2010/main">
        <mc:Choice Requires="p14">
          <p:contentPart r:id="rId290" p14:bwMode="auto">
            <p14:nvContentPartPr>
              <p14:cNvPr id="150" name="墨迹 149"/>
              <p14:cNvContentPartPr/>
              <p14:nvPr/>
            </p14:nvContentPartPr>
            <p14:xfrm>
              <a:off x="1753235" y="5804535"/>
              <a:ext cx="190500" cy="19050"/>
            </p14:xfrm>
          </p:contentPart>
        </mc:Choice>
        <mc:Fallback xmlns="">
          <p:pic>
            <p:nvPicPr>
              <p:cNvPr id="150" name="墨迹 149"/>
            </p:nvPicPr>
            <p:blipFill>
              <a:blip r:embed="rId291"/>
            </p:blipFill>
            <p:spPr>
              <a:xfrm>
                <a:off x="1753235" y="5804535"/>
                <a:ext cx="190500" cy="19050"/>
              </a:xfrm>
              <a:prstGeom prst="rect"/>
            </p:spPr>
          </p:pic>
        </mc:Fallback>
      </mc:AlternateContent>
      <mc:AlternateContent xmlns:mc="http://schemas.openxmlformats.org/markup-compatibility/2006" xmlns:p14="http://schemas.microsoft.com/office/powerpoint/2010/main">
        <mc:Choice Requires="p14">
          <p:contentPart r:id="rId292" p14:bwMode="auto">
            <p14:nvContentPartPr>
              <p14:cNvPr id="151" name="墨迹 150"/>
              <p14:cNvContentPartPr/>
              <p14:nvPr/>
            </p14:nvContentPartPr>
            <p14:xfrm>
              <a:off x="1861185" y="5728335"/>
              <a:ext cx="139700" cy="247650"/>
            </p14:xfrm>
          </p:contentPart>
        </mc:Choice>
        <mc:Fallback xmlns="">
          <p:pic>
            <p:nvPicPr>
              <p:cNvPr id="151" name="墨迹 150"/>
            </p:nvPicPr>
            <p:blipFill>
              <a:blip r:embed="rId293"/>
            </p:blipFill>
            <p:spPr>
              <a:xfrm>
                <a:off x="1861185" y="5728335"/>
                <a:ext cx="139700" cy="247650"/>
              </a:xfrm>
              <a:prstGeom prst="rect"/>
            </p:spPr>
          </p:pic>
        </mc:Fallback>
      </mc:AlternateContent>
      <mc:AlternateContent xmlns:mc="http://schemas.openxmlformats.org/markup-compatibility/2006" xmlns:p14="http://schemas.microsoft.com/office/powerpoint/2010/main">
        <mc:Choice Requires="p14">
          <p:contentPart r:id="rId294" p14:bwMode="auto">
            <p14:nvContentPartPr>
              <p14:cNvPr id="152" name="墨迹 151"/>
              <p14:cNvContentPartPr/>
              <p14:nvPr/>
            </p14:nvContentPartPr>
            <p14:xfrm>
              <a:off x="1981835" y="5601335"/>
              <a:ext cx="69850" cy="139700"/>
            </p14:xfrm>
          </p:contentPart>
        </mc:Choice>
        <mc:Fallback xmlns="">
          <p:pic>
            <p:nvPicPr>
              <p:cNvPr id="152" name="墨迹 151"/>
            </p:nvPicPr>
            <p:blipFill>
              <a:blip r:embed="rId295"/>
            </p:blipFill>
            <p:spPr>
              <a:xfrm>
                <a:off x="1981835" y="5601335"/>
                <a:ext cx="69850" cy="139700"/>
              </a:xfrm>
              <a:prstGeom prst="rect"/>
            </p:spPr>
          </p:pic>
        </mc:Fallback>
      </mc:AlternateContent>
      <mc:AlternateContent xmlns:mc="http://schemas.openxmlformats.org/markup-compatibility/2006" xmlns:p14="http://schemas.microsoft.com/office/powerpoint/2010/main">
        <mc:Choice Requires="p14">
          <p:contentPart r:id="rId296" p14:bwMode="auto">
            <p14:nvContentPartPr>
              <p14:cNvPr id="153" name="墨迹 152"/>
              <p14:cNvContentPartPr/>
              <p14:nvPr/>
            </p14:nvContentPartPr>
            <p14:xfrm>
              <a:off x="1371600" y="5931535"/>
              <a:ext cx="107950" cy="25400"/>
            </p14:xfrm>
          </p:contentPart>
        </mc:Choice>
        <mc:Fallback xmlns="">
          <p:pic>
            <p:nvPicPr>
              <p:cNvPr id="153" name="墨迹 152"/>
            </p:nvPicPr>
            <p:blipFill>
              <a:blip r:embed="rId297"/>
            </p:blipFill>
            <p:spPr>
              <a:xfrm>
                <a:off x="1371600" y="5931535"/>
                <a:ext cx="107950" cy="25400"/>
              </a:xfrm>
              <a:prstGeom prst="rect"/>
            </p:spPr>
          </p:pic>
        </mc:Fallback>
      </mc:AlternateContent>
      <mc:AlternateContent xmlns:mc="http://schemas.openxmlformats.org/markup-compatibility/2006" xmlns:p14="http://schemas.microsoft.com/office/powerpoint/2010/main">
        <mc:Choice Requires="p14">
          <p:contentPart r:id="rId298" p14:bwMode="auto">
            <p14:nvContentPartPr>
              <p14:cNvPr id="154" name="墨迹 153"/>
              <p14:cNvContentPartPr/>
              <p14:nvPr/>
            </p14:nvContentPartPr>
            <p14:xfrm>
              <a:off x="2134235" y="5766435"/>
              <a:ext cx="304800" cy="19050"/>
            </p14:xfrm>
          </p:contentPart>
        </mc:Choice>
        <mc:Fallback xmlns="">
          <p:pic>
            <p:nvPicPr>
              <p:cNvPr id="154" name="墨迹 153"/>
            </p:nvPicPr>
            <p:blipFill>
              <a:blip r:embed="rId299"/>
            </p:blipFill>
            <p:spPr>
              <a:xfrm>
                <a:off x="2134235" y="5766435"/>
                <a:ext cx="304800" cy="19050"/>
              </a:xfrm>
              <a:prstGeom prst="rect"/>
            </p:spPr>
          </p:pic>
        </mc:Fallback>
      </mc:AlternateContent>
      <mc:AlternateContent xmlns:mc="http://schemas.openxmlformats.org/markup-compatibility/2006" xmlns:p14="http://schemas.microsoft.com/office/powerpoint/2010/main">
        <mc:Choice Requires="p14">
          <p:contentPart r:id="rId300" p14:bwMode="auto">
            <p14:nvContentPartPr>
              <p14:cNvPr id="155" name="墨迹 154"/>
              <p14:cNvContentPartPr/>
              <p14:nvPr/>
            </p14:nvContentPartPr>
            <p14:xfrm>
              <a:off x="2134235" y="5709285"/>
              <a:ext cx="152400" cy="184150"/>
            </p14:xfrm>
          </p:contentPart>
        </mc:Choice>
        <mc:Fallback xmlns="">
          <p:pic>
            <p:nvPicPr>
              <p:cNvPr id="155" name="墨迹 154"/>
            </p:nvPicPr>
            <p:blipFill>
              <a:blip r:embed="rId301"/>
            </p:blipFill>
            <p:spPr>
              <a:xfrm>
                <a:off x="2134235" y="5709285"/>
                <a:ext cx="152400" cy="184150"/>
              </a:xfrm>
              <a:prstGeom prst="rect"/>
            </p:spPr>
          </p:pic>
        </mc:Fallback>
      </mc:AlternateContent>
      <mc:AlternateContent xmlns:mc="http://schemas.openxmlformats.org/markup-compatibility/2006" xmlns:p14="http://schemas.microsoft.com/office/powerpoint/2010/main">
        <mc:Choice Requires="p14">
          <p:contentPart r:id="rId302" p14:bwMode="auto">
            <p14:nvContentPartPr>
              <p14:cNvPr id="156" name="墨迹 155"/>
              <p14:cNvContentPartPr/>
              <p14:nvPr/>
            </p14:nvContentPartPr>
            <p14:xfrm>
              <a:off x="2254885" y="5823585"/>
              <a:ext cx="82550" cy="50800"/>
            </p14:xfrm>
          </p:contentPart>
        </mc:Choice>
        <mc:Fallback xmlns="">
          <p:pic>
            <p:nvPicPr>
              <p:cNvPr id="156" name="墨迹 155"/>
            </p:nvPicPr>
            <p:blipFill>
              <a:blip r:embed="rId303"/>
            </p:blipFill>
            <p:spPr>
              <a:xfrm>
                <a:off x="2254885" y="5823585"/>
                <a:ext cx="82550" cy="50800"/>
              </a:xfrm>
              <a:prstGeom prst="rect"/>
            </p:spPr>
          </p:pic>
        </mc:Fallback>
      </mc:AlternateContent>
      <mc:AlternateContent xmlns:mc="http://schemas.openxmlformats.org/markup-compatibility/2006" xmlns:p14="http://schemas.microsoft.com/office/powerpoint/2010/main">
        <mc:Choice Requires="p14">
          <p:contentPart r:id="rId304" p14:bwMode="auto">
            <p14:nvContentPartPr>
              <p14:cNvPr id="157" name="墨迹 156"/>
              <p14:cNvContentPartPr/>
              <p14:nvPr/>
            </p14:nvContentPartPr>
            <p14:xfrm>
              <a:off x="2115185" y="5937885"/>
              <a:ext cx="298450" cy="139700"/>
            </p14:xfrm>
          </p:contentPart>
        </mc:Choice>
        <mc:Fallback xmlns="">
          <p:pic>
            <p:nvPicPr>
              <p:cNvPr id="157" name="墨迹 156"/>
            </p:nvPicPr>
            <p:blipFill>
              <a:blip r:embed="rId305"/>
            </p:blipFill>
            <p:spPr>
              <a:xfrm>
                <a:off x="2115185" y="5937885"/>
                <a:ext cx="298450" cy="139700"/>
              </a:xfrm>
              <a:prstGeom prst="rect"/>
            </p:spPr>
          </p:pic>
        </mc:Fallback>
      </mc:AlternateContent>
      <mc:AlternateContent xmlns:mc="http://schemas.openxmlformats.org/markup-compatibility/2006" xmlns:p14="http://schemas.microsoft.com/office/powerpoint/2010/main">
        <mc:Choice Requires="p14">
          <p:contentPart r:id="rId306" p14:bwMode="auto">
            <p14:nvContentPartPr>
              <p14:cNvPr id="158" name="墨迹 157"/>
              <p14:cNvContentPartPr/>
              <p14:nvPr/>
            </p14:nvContentPartPr>
            <p14:xfrm>
              <a:off x="2546985" y="5747385"/>
              <a:ext cx="165100" cy="393700"/>
            </p14:xfrm>
          </p:contentPart>
        </mc:Choice>
        <mc:Fallback xmlns="">
          <p:pic>
            <p:nvPicPr>
              <p:cNvPr id="158" name="墨迹 157"/>
            </p:nvPicPr>
            <p:blipFill>
              <a:blip r:embed="rId307"/>
            </p:blipFill>
            <p:spPr>
              <a:xfrm>
                <a:off x="2546985" y="5747385"/>
                <a:ext cx="165100" cy="393700"/>
              </a:xfrm>
              <a:prstGeom prst="rect"/>
            </p:spPr>
          </p:pic>
        </mc:Fallback>
      </mc:AlternateContent>
      <mc:AlternateContent xmlns:mc="http://schemas.openxmlformats.org/markup-compatibility/2006" xmlns:p14="http://schemas.microsoft.com/office/powerpoint/2010/main">
        <mc:Choice Requires="p14">
          <p:contentPart r:id="rId308" p14:bwMode="auto">
            <p14:nvContentPartPr>
              <p14:cNvPr id="159" name="墨迹 158"/>
              <p14:cNvContentPartPr/>
              <p14:nvPr/>
            </p14:nvContentPartPr>
            <p14:xfrm>
              <a:off x="2813685" y="5817235"/>
              <a:ext cx="82550" cy="31750"/>
            </p14:xfrm>
          </p:contentPart>
        </mc:Choice>
        <mc:Fallback xmlns="">
          <p:pic>
            <p:nvPicPr>
              <p:cNvPr id="159" name="墨迹 158"/>
            </p:nvPicPr>
            <p:blipFill>
              <a:blip r:embed="rId309"/>
            </p:blipFill>
            <p:spPr>
              <a:xfrm>
                <a:off x="2813685" y="5817235"/>
                <a:ext cx="82550" cy="31750"/>
              </a:xfrm>
              <a:prstGeom prst="rect"/>
            </p:spPr>
          </p:pic>
        </mc:Fallback>
      </mc:AlternateContent>
      <mc:AlternateContent xmlns:mc="http://schemas.openxmlformats.org/markup-compatibility/2006" xmlns:p14="http://schemas.microsoft.com/office/powerpoint/2010/main">
        <mc:Choice Requires="p14">
          <p:contentPart r:id="rId310" p14:bwMode="auto">
            <p14:nvContentPartPr>
              <p14:cNvPr id="160" name="墨迹 159"/>
              <p14:cNvContentPartPr/>
              <p14:nvPr/>
            </p14:nvContentPartPr>
            <p14:xfrm>
              <a:off x="2781935" y="5810885"/>
              <a:ext cx="190500" cy="273050"/>
            </p14:xfrm>
          </p:contentPart>
        </mc:Choice>
        <mc:Fallback xmlns="">
          <p:pic>
            <p:nvPicPr>
              <p:cNvPr id="160" name="墨迹 159"/>
            </p:nvPicPr>
            <p:blipFill>
              <a:blip r:embed="rId311"/>
            </p:blipFill>
            <p:spPr>
              <a:xfrm>
                <a:off x="2781935" y="5810885"/>
                <a:ext cx="190500" cy="273050"/>
              </a:xfrm>
              <a:prstGeom prst="rect"/>
            </p:spPr>
          </p:pic>
        </mc:Fallback>
      </mc:AlternateContent>
      <mc:AlternateContent xmlns:mc="http://schemas.openxmlformats.org/markup-compatibility/2006" xmlns:p14="http://schemas.microsoft.com/office/powerpoint/2010/main">
        <mc:Choice Requires="p14">
          <p:contentPart r:id="rId312" p14:bwMode="auto">
            <p14:nvContentPartPr>
              <p14:cNvPr id="161" name="墨迹 160"/>
              <p14:cNvContentPartPr/>
              <p14:nvPr/>
            </p14:nvContentPartPr>
            <p14:xfrm>
              <a:off x="2991485" y="5823585"/>
              <a:ext cx="381000" cy="273050"/>
            </p14:xfrm>
          </p:contentPart>
        </mc:Choice>
        <mc:Fallback xmlns="">
          <p:pic>
            <p:nvPicPr>
              <p:cNvPr id="161" name="墨迹 160"/>
            </p:nvPicPr>
            <p:blipFill>
              <a:blip r:embed="rId313"/>
            </p:blipFill>
            <p:spPr>
              <a:xfrm>
                <a:off x="2991485" y="5823585"/>
                <a:ext cx="381000" cy="273050"/>
              </a:xfrm>
              <a:prstGeom prst="rect"/>
            </p:spPr>
          </p:pic>
        </mc:Fallback>
      </mc:AlternateContent>
      <mc:AlternateContent xmlns:mc="http://schemas.openxmlformats.org/markup-compatibility/2006" xmlns:p14="http://schemas.microsoft.com/office/powerpoint/2010/main">
        <mc:Choice Requires="p14">
          <p:contentPart r:id="rId314" p14:bwMode="auto">
            <p14:nvContentPartPr>
              <p14:cNvPr id="162" name="墨迹 161"/>
              <p14:cNvContentPartPr/>
              <p14:nvPr/>
            </p14:nvContentPartPr>
            <p14:xfrm>
              <a:off x="3423285" y="5772785"/>
              <a:ext cx="248285" cy="336550"/>
            </p14:xfrm>
          </p:contentPart>
        </mc:Choice>
        <mc:Fallback xmlns="">
          <p:pic>
            <p:nvPicPr>
              <p:cNvPr id="162" name="墨迹 161"/>
            </p:nvPicPr>
            <p:blipFill>
              <a:blip r:embed="rId315"/>
            </p:blipFill>
            <p:spPr>
              <a:xfrm>
                <a:off x="3423285" y="5772785"/>
                <a:ext cx="248285" cy="336550"/>
              </a:xfrm>
              <a:prstGeom prst="rect"/>
            </p:spPr>
          </p:pic>
        </mc:Fallback>
      </mc:AlternateContent>
      <mc:AlternateContent xmlns:mc="http://schemas.openxmlformats.org/markup-compatibility/2006" xmlns:p14="http://schemas.microsoft.com/office/powerpoint/2010/main">
        <mc:Choice Requires="p14">
          <p:contentPart r:id="rId316" p14:bwMode="auto">
            <p14:nvContentPartPr>
              <p14:cNvPr id="163" name="墨迹 162"/>
              <p14:cNvContentPartPr/>
              <p14:nvPr/>
            </p14:nvContentPartPr>
            <p14:xfrm>
              <a:off x="3105785" y="6007735"/>
              <a:ext cx="31750" cy="82550"/>
            </p14:xfrm>
          </p:contentPart>
        </mc:Choice>
        <mc:Fallback xmlns="">
          <p:pic>
            <p:nvPicPr>
              <p:cNvPr id="163" name="墨迹 162"/>
            </p:nvPicPr>
            <p:blipFill>
              <a:blip r:embed="rId317"/>
            </p:blipFill>
            <p:spPr>
              <a:xfrm>
                <a:off x="3105785" y="6007735"/>
                <a:ext cx="31750" cy="82550"/>
              </a:xfrm>
              <a:prstGeom prst="rect"/>
            </p:spPr>
          </p:pic>
        </mc:Fallback>
      </mc:AlternateContent>
      <mc:AlternateContent xmlns:mc="http://schemas.openxmlformats.org/markup-compatibility/2006" xmlns:p14="http://schemas.microsoft.com/office/powerpoint/2010/main">
        <mc:Choice Requires="p14">
          <p:contentPart r:id="rId318" p14:bwMode="auto">
            <p14:nvContentPartPr>
              <p14:cNvPr id="164" name="墨迹 163"/>
              <p14:cNvContentPartPr/>
              <p14:nvPr/>
            </p14:nvContentPartPr>
            <p14:xfrm>
              <a:off x="3086735" y="6064885"/>
              <a:ext cx="247650" cy="44450"/>
            </p14:xfrm>
          </p:contentPart>
        </mc:Choice>
        <mc:Fallback xmlns="">
          <p:pic>
            <p:nvPicPr>
              <p:cNvPr id="164" name="墨迹 163"/>
            </p:nvPicPr>
            <p:blipFill>
              <a:blip r:embed="rId319"/>
            </p:blipFill>
            <p:spPr>
              <a:xfrm>
                <a:off x="3086735" y="6064885"/>
                <a:ext cx="247650" cy="44450"/>
              </a:xfrm>
              <a:prstGeom prst="rect"/>
            </p:spPr>
          </p:pic>
        </mc:Fallback>
      </mc:AlternateContent>
      <mc:AlternateContent xmlns:mc="http://schemas.openxmlformats.org/markup-compatibility/2006" xmlns:p14="http://schemas.microsoft.com/office/powerpoint/2010/main">
        <mc:Choice Requires="p14">
          <p:contentPart r:id="rId320" p14:bwMode="auto">
            <p14:nvContentPartPr>
              <p14:cNvPr id="165" name="墨迹 164"/>
              <p14:cNvContentPartPr/>
              <p14:nvPr/>
            </p14:nvContentPartPr>
            <p14:xfrm>
              <a:off x="3836670" y="4394835"/>
              <a:ext cx="12700" cy="12700"/>
            </p14:xfrm>
          </p:contentPart>
        </mc:Choice>
        <mc:Fallback xmlns="">
          <p:pic>
            <p:nvPicPr>
              <p:cNvPr id="165" name="墨迹 164"/>
            </p:nvPicPr>
            <p:blipFill>
              <a:blip r:embed="rId321"/>
            </p:blipFill>
            <p:spPr>
              <a:xfrm>
                <a:off x="3836670" y="4394835"/>
                <a:ext cx="12700" cy="12700"/>
              </a:xfrm>
              <a:prstGeom prst="rect"/>
            </p:spPr>
          </p:pic>
        </mc:Fallback>
      </mc:AlternateContent>
      <mc:AlternateContent xmlns:mc="http://schemas.openxmlformats.org/markup-compatibility/2006" xmlns:p14="http://schemas.microsoft.com/office/powerpoint/2010/main">
        <mc:Choice Requires="p14">
          <p:contentPart r:id="rId322" p14:bwMode="auto">
            <p14:nvContentPartPr>
              <p14:cNvPr id="166" name="墨迹 165"/>
              <p14:cNvContentPartPr/>
              <p14:nvPr/>
            </p14:nvContentPartPr>
            <p14:xfrm>
              <a:off x="3798570" y="4420235"/>
              <a:ext cx="82550" cy="349250"/>
            </p14:xfrm>
          </p:contentPart>
        </mc:Choice>
        <mc:Fallback xmlns="">
          <p:pic>
            <p:nvPicPr>
              <p:cNvPr id="166" name="墨迹 165"/>
            </p:nvPicPr>
            <p:blipFill>
              <a:blip r:embed="rId323"/>
            </p:blipFill>
            <p:spPr>
              <a:xfrm>
                <a:off x="3798570" y="4420235"/>
                <a:ext cx="82550" cy="349250"/>
              </a:xfrm>
              <a:prstGeom prst="rect"/>
            </p:spPr>
          </p:pic>
        </mc:Fallback>
      </mc:AlternateContent>
      <mc:AlternateContent xmlns:mc="http://schemas.openxmlformats.org/markup-compatibility/2006" xmlns:p14="http://schemas.microsoft.com/office/powerpoint/2010/main">
        <mc:Choice Requires="p14">
          <p:contentPart r:id="rId324" p14:bwMode="auto">
            <p14:nvContentPartPr>
              <p14:cNvPr id="167" name="墨迹 166"/>
              <p14:cNvContentPartPr/>
              <p14:nvPr/>
            </p14:nvContentPartPr>
            <p14:xfrm>
              <a:off x="3957320" y="4426585"/>
              <a:ext cx="69850" cy="165100"/>
            </p14:xfrm>
          </p:contentPart>
        </mc:Choice>
        <mc:Fallback xmlns="">
          <p:pic>
            <p:nvPicPr>
              <p:cNvPr id="167" name="墨迹 166"/>
            </p:nvPicPr>
            <p:blipFill>
              <a:blip r:embed="rId325"/>
            </p:blipFill>
            <p:spPr>
              <a:xfrm>
                <a:off x="3957320" y="4426585"/>
                <a:ext cx="69850" cy="165100"/>
              </a:xfrm>
              <a:prstGeom prst="rect"/>
            </p:spPr>
          </p:pic>
        </mc:Fallback>
      </mc:AlternateContent>
      <mc:AlternateContent xmlns:mc="http://schemas.openxmlformats.org/markup-compatibility/2006" xmlns:p14="http://schemas.microsoft.com/office/powerpoint/2010/main">
        <mc:Choice Requires="p14">
          <p:contentPart r:id="rId326" p14:bwMode="auto">
            <p14:nvContentPartPr>
              <p14:cNvPr id="168" name="墨迹 167"/>
              <p14:cNvContentPartPr/>
              <p14:nvPr/>
            </p14:nvContentPartPr>
            <p14:xfrm>
              <a:off x="3925570" y="4547235"/>
              <a:ext cx="6350" cy="196850"/>
            </p14:xfrm>
          </p:contentPart>
        </mc:Choice>
        <mc:Fallback xmlns="">
          <p:pic>
            <p:nvPicPr>
              <p:cNvPr id="168" name="墨迹 167"/>
            </p:nvPicPr>
            <p:blipFill>
              <a:blip r:embed="rId327"/>
            </p:blipFill>
            <p:spPr>
              <a:xfrm>
                <a:off x="3925570" y="4547235"/>
                <a:ext cx="6350" cy="196850"/>
              </a:xfrm>
              <a:prstGeom prst="rect"/>
            </p:spPr>
          </p:pic>
        </mc:Fallback>
      </mc:AlternateContent>
      <mc:AlternateContent xmlns:mc="http://schemas.openxmlformats.org/markup-compatibility/2006" xmlns:p14="http://schemas.microsoft.com/office/powerpoint/2010/main">
        <mc:Choice Requires="p14">
          <p:contentPart r:id="rId328" p14:bwMode="auto">
            <p14:nvContentPartPr>
              <p14:cNvPr id="169" name="墨迹 168"/>
              <p14:cNvContentPartPr/>
              <p14:nvPr/>
            </p14:nvContentPartPr>
            <p14:xfrm>
              <a:off x="4084320" y="4394835"/>
              <a:ext cx="82550" cy="50800"/>
            </p14:xfrm>
          </p:contentPart>
        </mc:Choice>
        <mc:Fallback xmlns="">
          <p:pic>
            <p:nvPicPr>
              <p:cNvPr id="169" name="墨迹 168"/>
            </p:nvPicPr>
            <p:blipFill>
              <a:blip r:embed="rId329"/>
            </p:blipFill>
            <p:spPr>
              <a:xfrm>
                <a:off x="4084320" y="4394835"/>
                <a:ext cx="82550" cy="50800"/>
              </a:xfrm>
              <a:prstGeom prst="rect"/>
            </p:spPr>
          </p:pic>
        </mc:Fallback>
      </mc:AlternateContent>
      <mc:AlternateContent xmlns:mc="http://schemas.openxmlformats.org/markup-compatibility/2006" xmlns:p14="http://schemas.microsoft.com/office/powerpoint/2010/main">
        <mc:Choice Requires="p14">
          <p:contentPart r:id="rId330" p14:bwMode="auto">
            <p14:nvContentPartPr>
              <p14:cNvPr id="170" name="墨迹 169"/>
              <p14:cNvContentPartPr/>
              <p14:nvPr/>
            </p14:nvContentPartPr>
            <p14:xfrm>
              <a:off x="4008120" y="4540885"/>
              <a:ext cx="196850" cy="114300"/>
            </p14:xfrm>
          </p:contentPart>
        </mc:Choice>
        <mc:Fallback xmlns="">
          <p:pic>
            <p:nvPicPr>
              <p:cNvPr id="170" name="墨迹 169"/>
            </p:nvPicPr>
            <p:blipFill>
              <a:blip r:embed="rId331"/>
            </p:blipFill>
            <p:spPr>
              <a:xfrm>
                <a:off x="4008120" y="4540885"/>
                <a:ext cx="196850" cy="114300"/>
              </a:xfrm>
              <a:prstGeom prst="rect"/>
            </p:spPr>
          </p:pic>
        </mc:Fallback>
      </mc:AlternateContent>
      <mc:AlternateContent xmlns:mc="http://schemas.openxmlformats.org/markup-compatibility/2006" xmlns:p14="http://schemas.microsoft.com/office/powerpoint/2010/main">
        <mc:Choice Requires="p14">
          <p:contentPart r:id="rId332" p14:bwMode="auto">
            <p14:nvContentPartPr>
              <p14:cNvPr id="171" name="墨迹 170"/>
              <p14:cNvContentPartPr/>
              <p14:nvPr/>
            </p14:nvContentPartPr>
            <p14:xfrm>
              <a:off x="4122420" y="4623435"/>
              <a:ext cx="19050" cy="44450"/>
            </p14:xfrm>
          </p:contentPart>
        </mc:Choice>
        <mc:Fallback xmlns="">
          <p:pic>
            <p:nvPicPr>
              <p:cNvPr id="171" name="墨迹 170"/>
            </p:nvPicPr>
            <p:blipFill>
              <a:blip r:embed="rId333"/>
            </p:blipFill>
            <p:spPr>
              <a:xfrm>
                <a:off x="4122420" y="4623435"/>
                <a:ext cx="19050" cy="44450"/>
              </a:xfrm>
              <a:prstGeom prst="rect"/>
            </p:spPr>
          </p:pic>
        </mc:Fallback>
      </mc:AlternateContent>
      <mc:AlternateContent xmlns:mc="http://schemas.openxmlformats.org/markup-compatibility/2006" xmlns:p14="http://schemas.microsoft.com/office/powerpoint/2010/main">
        <mc:Choice Requires="p14">
          <p:contentPart r:id="rId334" p14:bwMode="auto">
            <p14:nvContentPartPr>
              <p14:cNvPr id="172" name="墨迹 171"/>
              <p14:cNvContentPartPr/>
              <p14:nvPr/>
            </p14:nvContentPartPr>
            <p14:xfrm>
              <a:off x="4122420" y="4534535"/>
              <a:ext cx="6350" cy="76200"/>
            </p14:xfrm>
          </p:contentPart>
        </mc:Choice>
        <mc:Fallback xmlns="">
          <p:pic>
            <p:nvPicPr>
              <p:cNvPr id="172" name="墨迹 171"/>
            </p:nvPicPr>
            <p:blipFill>
              <a:blip r:embed="rId335"/>
            </p:blipFill>
            <p:spPr>
              <a:xfrm>
                <a:off x="4122420" y="4534535"/>
                <a:ext cx="6350" cy="76200"/>
              </a:xfrm>
              <a:prstGeom prst="rect"/>
            </p:spPr>
          </p:pic>
        </mc:Fallback>
      </mc:AlternateContent>
      <mc:AlternateContent xmlns:mc="http://schemas.openxmlformats.org/markup-compatibility/2006" xmlns:p14="http://schemas.microsoft.com/office/powerpoint/2010/main">
        <mc:Choice Requires="p14">
          <p:contentPart r:id="rId336" p14:bwMode="auto">
            <p14:nvContentPartPr>
              <p14:cNvPr id="173" name="墨迹 172"/>
              <p14:cNvContentPartPr/>
              <p14:nvPr/>
            </p14:nvContentPartPr>
            <p14:xfrm>
              <a:off x="4065270" y="4820285"/>
              <a:ext cx="12700" cy="57150"/>
            </p14:xfrm>
          </p:contentPart>
        </mc:Choice>
        <mc:Fallback xmlns="">
          <p:pic>
            <p:nvPicPr>
              <p:cNvPr id="173" name="墨迹 172"/>
            </p:nvPicPr>
            <p:blipFill>
              <a:blip r:embed="rId337"/>
            </p:blipFill>
            <p:spPr>
              <a:xfrm>
                <a:off x="4065270" y="4820285"/>
                <a:ext cx="12700" cy="57150"/>
              </a:xfrm>
              <a:prstGeom prst="rect"/>
            </p:spPr>
          </p:pic>
        </mc:Fallback>
      </mc:AlternateContent>
      <mc:AlternateContent xmlns:mc="http://schemas.openxmlformats.org/markup-compatibility/2006" xmlns:p14="http://schemas.microsoft.com/office/powerpoint/2010/main">
        <mc:Choice Requires="p14">
          <p:contentPart r:id="rId338" p14:bwMode="auto">
            <p14:nvContentPartPr>
              <p14:cNvPr id="174" name="墨迹 173"/>
              <p14:cNvContentPartPr/>
              <p14:nvPr/>
            </p14:nvContentPartPr>
            <p14:xfrm>
              <a:off x="4160520" y="4763135"/>
              <a:ext cx="88900" cy="88900"/>
            </p14:xfrm>
          </p:contentPart>
        </mc:Choice>
        <mc:Fallback xmlns="">
          <p:pic>
            <p:nvPicPr>
              <p:cNvPr id="174" name="墨迹 173"/>
            </p:nvPicPr>
            <p:blipFill>
              <a:blip r:embed="rId339"/>
            </p:blipFill>
            <p:spPr>
              <a:xfrm>
                <a:off x="4160520" y="4763135"/>
                <a:ext cx="88900" cy="88900"/>
              </a:xfrm>
              <a:prstGeom prst="rect"/>
            </p:spPr>
          </p:pic>
        </mc:Fallback>
      </mc:AlternateContent>
      <mc:AlternateContent xmlns:mc="http://schemas.openxmlformats.org/markup-compatibility/2006" xmlns:p14="http://schemas.microsoft.com/office/powerpoint/2010/main">
        <mc:Choice Requires="p14">
          <p:contentPart r:id="rId340" p14:bwMode="auto">
            <p14:nvContentPartPr>
              <p14:cNvPr id="175" name="墨迹 174"/>
              <p14:cNvContentPartPr/>
              <p14:nvPr/>
            </p14:nvContentPartPr>
            <p14:xfrm>
              <a:off x="4109720" y="4445635"/>
              <a:ext cx="31750" cy="139700"/>
            </p14:xfrm>
          </p:contentPart>
        </mc:Choice>
        <mc:Fallback xmlns="">
          <p:pic>
            <p:nvPicPr>
              <p:cNvPr id="175" name="墨迹 174"/>
            </p:nvPicPr>
            <p:blipFill>
              <a:blip r:embed="rId341"/>
            </p:blipFill>
            <p:spPr>
              <a:xfrm>
                <a:off x="4109720" y="4445635"/>
                <a:ext cx="31750" cy="139700"/>
              </a:xfrm>
              <a:prstGeom prst="rect"/>
            </p:spPr>
          </p:pic>
        </mc:Fallback>
      </mc:AlternateContent>
      <mc:AlternateContent xmlns:mc="http://schemas.openxmlformats.org/markup-compatibility/2006" xmlns:p14="http://schemas.microsoft.com/office/powerpoint/2010/main">
        <mc:Choice Requires="p14">
          <p:contentPart r:id="rId342" p14:bwMode="auto">
            <p14:nvContentPartPr>
              <p14:cNvPr id="176" name="墨迹 175"/>
              <p14:cNvContentPartPr/>
              <p14:nvPr/>
            </p14:nvContentPartPr>
            <p14:xfrm>
              <a:off x="4274820" y="4413885"/>
              <a:ext cx="215900" cy="63500"/>
            </p14:xfrm>
          </p:contentPart>
        </mc:Choice>
        <mc:Fallback xmlns="">
          <p:pic>
            <p:nvPicPr>
              <p:cNvPr id="176" name="墨迹 175"/>
            </p:nvPicPr>
            <p:blipFill>
              <a:blip r:embed="rId343"/>
            </p:blipFill>
            <p:spPr>
              <a:xfrm>
                <a:off x="4274820" y="4413885"/>
                <a:ext cx="215900" cy="63500"/>
              </a:xfrm>
              <a:prstGeom prst="rect"/>
            </p:spPr>
          </p:pic>
        </mc:Fallback>
      </mc:AlternateContent>
      <mc:AlternateContent xmlns:mc="http://schemas.openxmlformats.org/markup-compatibility/2006" xmlns:p14="http://schemas.microsoft.com/office/powerpoint/2010/main">
        <mc:Choice Requires="p14">
          <p:contentPart r:id="rId344" p14:bwMode="auto">
            <p14:nvContentPartPr>
              <p14:cNvPr id="177" name="墨迹 176"/>
              <p14:cNvContentPartPr/>
              <p14:nvPr/>
            </p14:nvContentPartPr>
            <p14:xfrm>
              <a:off x="4338320" y="4464685"/>
              <a:ext cx="101600" cy="311150"/>
            </p14:xfrm>
          </p:contentPart>
        </mc:Choice>
        <mc:Fallback xmlns="">
          <p:pic>
            <p:nvPicPr>
              <p:cNvPr id="177" name="墨迹 176"/>
            </p:nvPicPr>
            <p:blipFill>
              <a:blip r:embed="rId345"/>
            </p:blipFill>
            <p:spPr>
              <a:xfrm>
                <a:off x="4338320" y="4464685"/>
                <a:ext cx="101600" cy="311150"/>
              </a:xfrm>
              <a:prstGeom prst="rect"/>
            </p:spPr>
          </p:pic>
        </mc:Fallback>
      </mc:AlternateContent>
      <mc:AlternateContent xmlns:mc="http://schemas.openxmlformats.org/markup-compatibility/2006" xmlns:p14="http://schemas.microsoft.com/office/powerpoint/2010/main">
        <mc:Choice Requires="p14">
          <p:contentPart r:id="rId346" p14:bwMode="auto">
            <p14:nvContentPartPr>
              <p14:cNvPr id="178" name="墨迹 177"/>
              <p14:cNvContentPartPr/>
              <p14:nvPr/>
            </p14:nvContentPartPr>
            <p14:xfrm>
              <a:off x="4427220" y="4566285"/>
              <a:ext cx="171450" cy="215900"/>
            </p14:xfrm>
          </p:contentPart>
        </mc:Choice>
        <mc:Fallback xmlns="">
          <p:pic>
            <p:nvPicPr>
              <p:cNvPr id="178" name="墨迹 177"/>
            </p:nvPicPr>
            <p:blipFill>
              <a:blip r:embed="rId347"/>
            </p:blipFill>
            <p:spPr>
              <a:xfrm>
                <a:off x="4427220" y="4566285"/>
                <a:ext cx="171450" cy="215900"/>
              </a:xfrm>
              <a:prstGeom prst="rect"/>
            </p:spPr>
          </p:pic>
        </mc:Fallback>
      </mc:AlternateContent>
      <mc:AlternateContent xmlns:mc="http://schemas.openxmlformats.org/markup-compatibility/2006" xmlns:p14="http://schemas.microsoft.com/office/powerpoint/2010/main">
        <mc:Choice Requires="p14">
          <p:contentPart r:id="rId348" p14:bwMode="auto">
            <p14:nvContentPartPr>
              <p14:cNvPr id="179" name="墨迹 178"/>
              <p14:cNvContentPartPr/>
              <p14:nvPr/>
            </p14:nvContentPartPr>
            <p14:xfrm>
              <a:off x="4516120" y="4547235"/>
              <a:ext cx="19050" cy="19050"/>
            </p14:xfrm>
          </p:contentPart>
        </mc:Choice>
        <mc:Fallback xmlns="">
          <p:pic>
            <p:nvPicPr>
              <p:cNvPr id="179" name="墨迹 178"/>
            </p:nvPicPr>
            <p:blipFill>
              <a:blip r:embed="rId349"/>
            </p:blipFill>
            <p:spPr>
              <a:xfrm>
                <a:off x="4516120" y="4547235"/>
                <a:ext cx="19050" cy="19050"/>
              </a:xfrm>
              <a:prstGeom prst="rect"/>
            </p:spPr>
          </p:pic>
        </mc:Fallback>
      </mc:AlternateContent>
      <mc:AlternateContent xmlns:mc="http://schemas.openxmlformats.org/markup-compatibility/2006" xmlns:p14="http://schemas.microsoft.com/office/powerpoint/2010/main">
        <mc:Choice Requires="p14">
          <p:contentPart r:id="rId350" p14:bwMode="auto">
            <p14:nvContentPartPr>
              <p14:cNvPr id="180" name="墨迹 179"/>
              <p14:cNvContentPartPr/>
              <p14:nvPr/>
            </p14:nvContentPartPr>
            <p14:xfrm>
              <a:off x="4630420" y="4451985"/>
              <a:ext cx="25400" cy="228600"/>
            </p14:xfrm>
          </p:contentPart>
        </mc:Choice>
        <mc:Fallback xmlns="">
          <p:pic>
            <p:nvPicPr>
              <p:cNvPr id="180" name="墨迹 179"/>
            </p:nvPicPr>
            <p:blipFill>
              <a:blip r:embed="rId351"/>
            </p:blipFill>
            <p:spPr>
              <a:xfrm>
                <a:off x="4630420" y="4451985"/>
                <a:ext cx="25400" cy="228600"/>
              </a:xfrm>
              <a:prstGeom prst="rect"/>
            </p:spPr>
          </p:pic>
        </mc:Fallback>
      </mc:AlternateContent>
      <mc:AlternateContent xmlns:mc="http://schemas.openxmlformats.org/markup-compatibility/2006" xmlns:p14="http://schemas.microsoft.com/office/powerpoint/2010/main">
        <mc:Choice Requires="p14">
          <p:contentPart r:id="rId352" p14:bwMode="auto">
            <p14:nvContentPartPr>
              <p14:cNvPr id="181" name="墨迹 180"/>
              <p14:cNvContentPartPr/>
              <p14:nvPr/>
            </p14:nvContentPartPr>
            <p14:xfrm>
              <a:off x="4611370" y="4585335"/>
              <a:ext cx="114300" cy="360"/>
            </p14:xfrm>
          </p:contentPart>
        </mc:Choice>
        <mc:Fallback xmlns="">
          <p:pic>
            <p:nvPicPr>
              <p:cNvPr id="181" name="墨迹 180"/>
            </p:nvPicPr>
            <p:blipFill>
              <a:blip r:embed="rId353"/>
            </p:blipFill>
            <p:spPr>
              <a:xfrm>
                <a:off x="4611370" y="4585335"/>
                <a:ext cx="114300" cy="360"/>
              </a:xfrm>
              <a:prstGeom prst="rect"/>
            </p:spPr>
          </p:pic>
        </mc:Fallback>
      </mc:AlternateContent>
      <mc:AlternateContent xmlns:mc="http://schemas.openxmlformats.org/markup-compatibility/2006" xmlns:p14="http://schemas.microsoft.com/office/powerpoint/2010/main">
        <mc:Choice Requires="p14">
          <p:contentPart r:id="rId354" p14:bwMode="auto">
            <p14:nvContentPartPr>
              <p14:cNvPr id="182" name="墨迹 181"/>
              <p14:cNvContentPartPr/>
              <p14:nvPr/>
            </p14:nvContentPartPr>
            <p14:xfrm>
              <a:off x="4700270" y="4350385"/>
              <a:ext cx="171450" cy="476250"/>
            </p14:xfrm>
          </p:contentPart>
        </mc:Choice>
        <mc:Fallback xmlns="">
          <p:pic>
            <p:nvPicPr>
              <p:cNvPr id="182" name="墨迹 181"/>
            </p:nvPicPr>
            <p:blipFill>
              <a:blip r:embed="rId355"/>
            </p:blipFill>
            <p:spPr>
              <a:xfrm>
                <a:off x="4700270" y="4350385"/>
                <a:ext cx="171450" cy="476250"/>
              </a:xfrm>
              <a:prstGeom prst="rect"/>
            </p:spPr>
          </p:pic>
        </mc:Fallback>
      </mc:AlternateContent>
      <mc:AlternateContent xmlns:mc="http://schemas.openxmlformats.org/markup-compatibility/2006" xmlns:p14="http://schemas.microsoft.com/office/powerpoint/2010/main">
        <mc:Choice Requires="p14">
          <p:contentPart r:id="rId356" p14:bwMode="auto">
            <p14:nvContentPartPr>
              <p14:cNvPr id="183" name="墨迹 182"/>
              <p14:cNvContentPartPr/>
              <p14:nvPr/>
            </p14:nvContentPartPr>
            <p14:xfrm>
              <a:off x="4624070" y="4693285"/>
              <a:ext cx="95250" cy="12700"/>
            </p14:xfrm>
          </p:contentPart>
        </mc:Choice>
        <mc:Fallback xmlns="">
          <p:pic>
            <p:nvPicPr>
              <p:cNvPr id="183" name="墨迹 182"/>
            </p:nvPicPr>
            <p:blipFill>
              <a:blip r:embed="rId357"/>
            </p:blipFill>
            <p:spPr>
              <a:xfrm>
                <a:off x="4624070" y="4693285"/>
                <a:ext cx="95250" cy="12700"/>
              </a:xfrm>
              <a:prstGeom prst="rect"/>
            </p:spPr>
          </p:pic>
        </mc:Fallback>
      </mc:AlternateContent>
      <mc:AlternateContent xmlns:mc="http://schemas.openxmlformats.org/markup-compatibility/2006" xmlns:p14="http://schemas.microsoft.com/office/powerpoint/2010/main">
        <mc:Choice Requires="p14">
          <p:contentPart r:id="rId358" p14:bwMode="auto">
            <p14:nvContentPartPr>
              <p14:cNvPr id="4" name="墨迹 3"/>
              <p14:cNvContentPartPr/>
              <p14:nvPr/>
            </p14:nvContentPartPr>
            <p14:xfrm>
              <a:off x="9667875" y="4699635"/>
              <a:ext cx="165100" cy="6350"/>
            </p14:xfrm>
          </p:contentPart>
        </mc:Choice>
        <mc:Fallback xmlns="">
          <p:pic>
            <p:nvPicPr>
              <p:cNvPr id="4" name="墨迹 3"/>
            </p:nvPicPr>
            <p:blipFill>
              <a:blip r:embed="rId359"/>
            </p:blipFill>
            <p:spPr>
              <a:xfrm>
                <a:off x="9667875" y="4699635"/>
                <a:ext cx="165100" cy="6350"/>
              </a:xfrm>
              <a:prstGeom prst="rect"/>
            </p:spPr>
          </p:pic>
        </mc:Fallback>
      </mc:AlternateContent>
      <mc:AlternateContent xmlns:mc="http://schemas.openxmlformats.org/markup-compatibility/2006" xmlns:p14="http://schemas.microsoft.com/office/powerpoint/2010/main">
        <mc:Choice Requires="p14">
          <p:contentPart r:id="rId360" p14:bwMode="auto">
            <p14:nvContentPartPr>
              <p14:cNvPr id="186" name="墨迹 185"/>
              <p14:cNvContentPartPr/>
              <p14:nvPr/>
            </p14:nvContentPartPr>
            <p14:xfrm>
              <a:off x="9979025" y="4699635"/>
              <a:ext cx="12700" cy="360"/>
            </p14:xfrm>
          </p:contentPart>
        </mc:Choice>
        <mc:Fallback xmlns="">
          <p:pic>
            <p:nvPicPr>
              <p:cNvPr id="186" name="墨迹 185"/>
            </p:nvPicPr>
            <p:blipFill>
              <a:blip r:embed="rId361"/>
            </p:blipFill>
            <p:spPr>
              <a:xfrm>
                <a:off x="9979025" y="4699635"/>
                <a:ext cx="12700" cy="360"/>
              </a:xfrm>
              <a:prstGeom prst="rect"/>
            </p:spPr>
          </p:pic>
        </mc:Fallback>
      </mc:AlternateContent>
      <mc:AlternateContent xmlns:mc="http://schemas.openxmlformats.org/markup-compatibility/2006" xmlns:p14="http://schemas.microsoft.com/office/powerpoint/2010/main">
        <mc:Choice Requires="p14">
          <p:contentPart r:id="rId362" p14:bwMode="auto">
            <p14:nvContentPartPr>
              <p14:cNvPr id="187" name="墨迹 186"/>
              <p14:cNvContentPartPr/>
              <p14:nvPr/>
            </p14:nvContentPartPr>
            <p14:xfrm>
              <a:off x="10131425" y="4794885"/>
              <a:ext cx="12700" cy="360"/>
            </p14:xfrm>
          </p:contentPart>
        </mc:Choice>
        <mc:Fallback xmlns="">
          <p:pic>
            <p:nvPicPr>
              <p:cNvPr id="187" name="墨迹 186"/>
            </p:nvPicPr>
            <p:blipFill>
              <a:blip r:embed="rId361"/>
            </p:blipFill>
            <p:spPr>
              <a:xfrm>
                <a:off x="10131425" y="4794885"/>
                <a:ext cx="12700" cy="360"/>
              </a:xfrm>
              <a:prstGeom prst="rect"/>
            </p:spPr>
          </p:pic>
        </mc:Fallback>
      </mc:AlternateContent>
      <mc:AlternateContent xmlns:mc="http://schemas.openxmlformats.org/markup-compatibility/2006" xmlns:p14="http://schemas.microsoft.com/office/powerpoint/2010/main">
        <mc:Choice Requires="p14">
          <p:contentPart r:id="rId363" p14:bwMode="auto">
            <p14:nvContentPartPr>
              <p14:cNvPr id="188" name="墨迹 187"/>
              <p14:cNvContentPartPr/>
              <p14:nvPr/>
            </p14:nvContentPartPr>
            <p14:xfrm>
              <a:off x="10125075" y="4858385"/>
              <a:ext cx="12700" cy="360"/>
            </p14:xfrm>
          </p:contentPart>
        </mc:Choice>
        <mc:Fallback xmlns="">
          <p:pic>
            <p:nvPicPr>
              <p:cNvPr id="188" name="墨迹 187"/>
            </p:nvPicPr>
            <p:blipFill>
              <a:blip r:embed="rId361"/>
            </p:blipFill>
            <p:spPr>
              <a:xfrm>
                <a:off x="10125075" y="4858385"/>
                <a:ext cx="12700" cy="360"/>
              </a:xfrm>
              <a:prstGeom prst="rect"/>
            </p:spPr>
          </p:pic>
        </mc:Fallback>
      </mc:AlternateContent>
      <mc:AlternateContent xmlns:mc="http://schemas.openxmlformats.org/markup-compatibility/2006" xmlns:p14="http://schemas.microsoft.com/office/powerpoint/2010/main">
        <mc:Choice Requires="p14">
          <p:contentPart r:id="rId364" p14:bwMode="auto">
            <p14:nvContentPartPr>
              <p14:cNvPr id="191" name="墨迹 190"/>
              <p14:cNvContentPartPr/>
              <p14:nvPr/>
            </p14:nvContentPartPr>
            <p14:xfrm>
              <a:off x="10659110" y="4572635"/>
              <a:ext cx="44450" cy="360"/>
            </p14:xfrm>
          </p:contentPart>
        </mc:Choice>
        <mc:Fallback xmlns="">
          <p:pic>
            <p:nvPicPr>
              <p:cNvPr id="191" name="墨迹 190"/>
            </p:nvPicPr>
            <p:blipFill>
              <a:blip r:embed="rId365"/>
            </p:blipFill>
            <p:spPr>
              <a:xfrm>
                <a:off x="10659110" y="4572635"/>
                <a:ext cx="44450" cy="360"/>
              </a:xfrm>
              <a:prstGeom prst="rect"/>
            </p:spPr>
          </p:pic>
        </mc:Fallback>
      </mc:AlternateContent>
      <mc:AlternateContent xmlns:mc="http://schemas.openxmlformats.org/markup-compatibility/2006" xmlns:p14="http://schemas.microsoft.com/office/powerpoint/2010/main">
        <mc:Choice Requires="p14">
          <p:contentPart r:id="rId366" p14:bwMode="auto">
            <p14:nvContentPartPr>
              <p14:cNvPr id="193" name="墨迹 192"/>
              <p14:cNvContentPartPr/>
              <p14:nvPr/>
            </p14:nvContentPartPr>
            <p14:xfrm>
              <a:off x="10627360" y="4807585"/>
              <a:ext cx="107950" cy="360"/>
            </p14:xfrm>
          </p:contentPart>
        </mc:Choice>
        <mc:Fallback xmlns="">
          <p:pic>
            <p:nvPicPr>
              <p:cNvPr id="193" name="墨迹 192"/>
            </p:nvPicPr>
            <p:blipFill>
              <a:blip r:embed="rId367"/>
            </p:blipFill>
            <p:spPr>
              <a:xfrm>
                <a:off x="10627360" y="4807585"/>
                <a:ext cx="107950" cy="360"/>
              </a:xfrm>
              <a:prstGeom prst="rect"/>
            </p:spPr>
          </p:pic>
        </mc:Fallback>
      </mc:AlternateContent>
      <mc:AlternateContent xmlns:mc="http://schemas.openxmlformats.org/markup-compatibility/2006" xmlns:p14="http://schemas.microsoft.com/office/powerpoint/2010/main">
        <mc:Choice Requires="p14">
          <p:contentPart r:id="rId368" p14:bwMode="auto">
            <p14:nvContentPartPr>
              <p14:cNvPr id="196" name="墨迹 195"/>
              <p14:cNvContentPartPr/>
              <p14:nvPr/>
            </p14:nvContentPartPr>
            <p14:xfrm>
              <a:off x="11319510" y="4604385"/>
              <a:ext cx="82550" cy="6350"/>
            </p14:xfrm>
          </p:contentPart>
        </mc:Choice>
        <mc:Fallback xmlns="">
          <p:pic>
            <p:nvPicPr>
              <p:cNvPr id="196" name="墨迹 195"/>
            </p:nvPicPr>
            <p:blipFill>
              <a:blip r:embed="rId369"/>
            </p:blipFill>
            <p:spPr>
              <a:xfrm>
                <a:off x="11319510" y="4604385"/>
                <a:ext cx="82550" cy="6350"/>
              </a:xfrm>
              <a:prstGeom prst="rect"/>
            </p:spPr>
          </p:pic>
        </mc:Fallback>
      </mc:AlternateContent>
      <mc:AlternateContent xmlns:mc="http://schemas.openxmlformats.org/markup-compatibility/2006" xmlns:p14="http://schemas.microsoft.com/office/powerpoint/2010/main">
        <mc:Choice Requires="p14">
          <p:contentPart r:id="rId370" p14:bwMode="auto">
            <p14:nvContentPartPr>
              <p14:cNvPr id="201" name="墨迹 200"/>
              <p14:cNvContentPartPr/>
              <p14:nvPr/>
            </p14:nvContentPartPr>
            <p14:xfrm>
              <a:off x="9464675" y="4629785"/>
              <a:ext cx="349250" cy="1270000"/>
            </p14:xfrm>
          </p:contentPart>
        </mc:Choice>
        <mc:Fallback xmlns="">
          <p:pic>
            <p:nvPicPr>
              <p:cNvPr id="201" name="墨迹 200"/>
            </p:nvPicPr>
            <p:blipFill>
              <a:blip r:embed="rId371"/>
            </p:blipFill>
            <p:spPr>
              <a:xfrm>
                <a:off x="9464675" y="4629785"/>
                <a:ext cx="349250" cy="1270000"/>
              </a:xfrm>
              <a:prstGeom prst="rect"/>
            </p:spPr>
          </p:pic>
        </mc:Fallback>
      </mc:AlternateContent>
      <mc:AlternateContent xmlns:mc="http://schemas.openxmlformats.org/markup-compatibility/2006" xmlns:p14="http://schemas.microsoft.com/office/powerpoint/2010/main">
        <mc:Choice Requires="p14">
          <p:contentPart r:id="rId372" p14:bwMode="auto">
            <p14:nvContentPartPr>
              <p14:cNvPr id="202" name="墨迹 201"/>
              <p14:cNvContentPartPr/>
              <p14:nvPr/>
            </p14:nvContentPartPr>
            <p14:xfrm>
              <a:off x="9877425" y="5353685"/>
              <a:ext cx="88900" cy="349250"/>
            </p14:xfrm>
          </p:contentPart>
        </mc:Choice>
        <mc:Fallback xmlns="">
          <p:pic>
            <p:nvPicPr>
              <p:cNvPr id="202" name="墨迹 201"/>
            </p:nvPicPr>
            <p:blipFill>
              <a:blip r:embed="rId373"/>
            </p:blipFill>
            <p:spPr>
              <a:xfrm>
                <a:off x="9877425" y="5353685"/>
                <a:ext cx="88900" cy="349250"/>
              </a:xfrm>
              <a:prstGeom prst="rect"/>
            </p:spPr>
          </p:pic>
        </mc:Fallback>
      </mc:AlternateContent>
      <mc:AlternateContent xmlns:mc="http://schemas.openxmlformats.org/markup-compatibility/2006" xmlns:p14="http://schemas.microsoft.com/office/powerpoint/2010/main">
        <mc:Choice Requires="p14">
          <p:contentPart r:id="rId374" p14:bwMode="auto">
            <p14:nvContentPartPr>
              <p14:cNvPr id="207" name="墨迹 206"/>
              <p14:cNvContentPartPr/>
              <p14:nvPr/>
            </p14:nvContentPartPr>
            <p14:xfrm>
              <a:off x="9896475" y="5639435"/>
              <a:ext cx="114300" cy="57150"/>
            </p14:xfrm>
          </p:contentPart>
        </mc:Choice>
        <mc:Fallback xmlns="">
          <p:pic>
            <p:nvPicPr>
              <p:cNvPr id="207" name="墨迹 206"/>
            </p:nvPicPr>
            <p:blipFill>
              <a:blip r:embed="rId375"/>
            </p:blipFill>
            <p:spPr>
              <a:xfrm>
                <a:off x="9896475" y="5639435"/>
                <a:ext cx="114300" cy="57150"/>
              </a:xfrm>
              <a:prstGeom prst="rect"/>
            </p:spPr>
          </p:pic>
        </mc:Fallback>
      </mc:AlternateContent>
      <mc:AlternateContent xmlns:mc="http://schemas.openxmlformats.org/markup-compatibility/2006" xmlns:p14="http://schemas.microsoft.com/office/powerpoint/2010/main">
        <mc:Choice Requires="p14">
          <p:contentPart r:id="rId376" p14:bwMode="auto">
            <p14:nvContentPartPr>
              <p14:cNvPr id="212" name="墨迹 211"/>
              <p14:cNvContentPartPr/>
              <p14:nvPr/>
            </p14:nvContentPartPr>
            <p14:xfrm>
              <a:off x="10900410" y="5607685"/>
              <a:ext cx="360" cy="12700"/>
            </p14:xfrm>
          </p:contentPart>
        </mc:Choice>
        <mc:Fallback xmlns="">
          <p:pic>
            <p:nvPicPr>
              <p:cNvPr id="212" name="墨迹 211"/>
            </p:nvPicPr>
            <p:blipFill>
              <a:blip r:embed="rId377"/>
            </p:blipFill>
            <p:spPr>
              <a:xfrm>
                <a:off x="10900410" y="5607685"/>
                <a:ext cx="360" cy="12700"/>
              </a:xfrm>
              <a:prstGeom prst="rect"/>
            </p:spPr>
          </p:pic>
        </mc:Fallback>
      </mc:AlternateContent>
      <mc:AlternateContent xmlns:mc="http://schemas.openxmlformats.org/markup-compatibility/2006" xmlns:p14="http://schemas.microsoft.com/office/powerpoint/2010/main">
        <mc:Choice Requires="p14">
          <p:contentPart r:id="rId378" p14:bwMode="auto">
            <p14:nvContentPartPr>
              <p14:cNvPr id="214" name="墨迹 213"/>
              <p14:cNvContentPartPr/>
              <p14:nvPr/>
            </p14:nvContentPartPr>
            <p14:xfrm>
              <a:off x="11706860" y="5385435"/>
              <a:ext cx="6350" cy="360"/>
            </p14:xfrm>
          </p:contentPart>
        </mc:Choice>
        <mc:Fallback xmlns="">
          <p:pic>
            <p:nvPicPr>
              <p:cNvPr id="214" name="墨迹 213"/>
            </p:nvPicPr>
            <p:blipFill>
              <a:blip r:embed="rId379"/>
            </p:blipFill>
            <p:spPr>
              <a:xfrm>
                <a:off x="11706860" y="5385435"/>
                <a:ext cx="6350" cy="360"/>
              </a:xfrm>
              <a:prstGeom prst="rect"/>
            </p:spPr>
          </p:pic>
        </mc:Fallback>
      </mc:AlternateContent>
      <mc:AlternateContent xmlns:mc="http://schemas.openxmlformats.org/markup-compatibility/2006" xmlns:p14="http://schemas.microsoft.com/office/powerpoint/2010/main">
        <mc:Choice Requires="p14">
          <p:contentPart r:id="rId380" p14:bwMode="auto">
            <p14:nvContentPartPr>
              <p14:cNvPr id="216" name="墨迹 215"/>
              <p14:cNvContentPartPr/>
              <p14:nvPr/>
            </p14:nvContentPartPr>
            <p14:xfrm>
              <a:off x="10640060" y="5772785"/>
              <a:ext cx="1333500" cy="19050"/>
            </p14:xfrm>
          </p:contentPart>
        </mc:Choice>
        <mc:Fallback xmlns="">
          <p:pic>
            <p:nvPicPr>
              <p:cNvPr id="216" name="墨迹 215"/>
            </p:nvPicPr>
            <p:blipFill>
              <a:blip r:embed="rId381"/>
            </p:blipFill>
            <p:spPr>
              <a:xfrm>
                <a:off x="10640060" y="5772785"/>
                <a:ext cx="1333500" cy="19050"/>
              </a:xfrm>
              <a:prstGeom prst="rect"/>
            </p:spPr>
          </p:pic>
        </mc:Fallback>
      </mc:AlternateContent>
      <mc:AlternateContent xmlns:mc="http://schemas.openxmlformats.org/markup-compatibility/2006" xmlns:p14="http://schemas.microsoft.com/office/powerpoint/2010/main">
        <mc:Choice Requires="p14">
          <p:contentPart r:id="rId382" p14:bwMode="auto">
            <p14:nvContentPartPr>
              <p14:cNvPr id="224" name="墨迹 223"/>
              <p14:cNvContentPartPr/>
              <p14:nvPr/>
            </p14:nvContentPartPr>
            <p14:xfrm>
              <a:off x="9534525" y="4496435"/>
              <a:ext cx="114300" cy="266700"/>
            </p14:xfrm>
          </p:contentPart>
        </mc:Choice>
        <mc:Fallback xmlns="">
          <p:pic>
            <p:nvPicPr>
              <p:cNvPr id="224" name="墨迹 223"/>
            </p:nvPicPr>
            <p:blipFill>
              <a:blip r:embed="rId383"/>
            </p:blipFill>
            <p:spPr>
              <a:xfrm>
                <a:off x="9534525" y="4496435"/>
                <a:ext cx="114300" cy="266700"/>
              </a:xfrm>
              <a:prstGeom prst="rect"/>
            </p:spPr>
          </p:pic>
        </mc:Fallback>
      </mc:AlternateContent>
      <mc:AlternateContent xmlns:mc="http://schemas.openxmlformats.org/markup-compatibility/2006" xmlns:p14="http://schemas.microsoft.com/office/powerpoint/2010/main">
        <mc:Choice Requires="p14">
          <p:contentPart r:id="rId384" p14:bwMode="auto">
            <p14:nvContentPartPr>
              <p14:cNvPr id="225" name="墨迹 224"/>
              <p14:cNvContentPartPr/>
              <p14:nvPr/>
            </p14:nvContentPartPr>
            <p14:xfrm>
              <a:off x="9547225" y="4509135"/>
              <a:ext cx="101600" cy="139700"/>
            </p14:xfrm>
          </p:contentPart>
        </mc:Choice>
        <mc:Fallback xmlns="">
          <p:pic>
            <p:nvPicPr>
              <p:cNvPr id="225" name="墨迹 224"/>
            </p:nvPicPr>
            <p:blipFill>
              <a:blip r:embed="rId385"/>
            </p:blipFill>
            <p:spPr>
              <a:xfrm>
                <a:off x="9547225" y="4509135"/>
                <a:ext cx="101600" cy="139700"/>
              </a:xfrm>
              <a:prstGeom prst="rect"/>
            </p:spPr>
          </p:pic>
        </mc:Fallback>
      </mc:AlternateContent>
      <mc:AlternateContent xmlns:mc="http://schemas.openxmlformats.org/markup-compatibility/2006" xmlns:p14="http://schemas.microsoft.com/office/powerpoint/2010/main">
        <mc:Choice Requires="p14">
          <p:contentPart r:id="rId386" p14:bwMode="auto">
            <p14:nvContentPartPr>
              <p14:cNvPr id="226" name="墨迹 225"/>
              <p14:cNvContentPartPr/>
              <p14:nvPr/>
            </p14:nvContentPartPr>
            <p14:xfrm>
              <a:off x="9020175" y="3975735"/>
              <a:ext cx="25400" cy="82550"/>
            </p14:xfrm>
          </p:contentPart>
        </mc:Choice>
        <mc:Fallback xmlns="">
          <p:pic>
            <p:nvPicPr>
              <p:cNvPr id="226" name="墨迹 225"/>
            </p:nvPicPr>
            <p:blipFill>
              <a:blip r:embed="rId387"/>
            </p:blipFill>
            <p:spPr>
              <a:xfrm>
                <a:off x="9020175" y="3975735"/>
                <a:ext cx="25400" cy="82550"/>
              </a:xfrm>
              <a:prstGeom prst="rect"/>
            </p:spPr>
          </p:pic>
        </mc:Fallback>
      </mc:AlternateContent>
      <mc:AlternateContent xmlns:mc="http://schemas.openxmlformats.org/markup-compatibility/2006" xmlns:p14="http://schemas.microsoft.com/office/powerpoint/2010/main">
        <mc:Choice Requires="p14">
          <p:contentPart r:id="rId388" p14:bwMode="auto">
            <p14:nvContentPartPr>
              <p14:cNvPr id="227" name="墨迹 226"/>
              <p14:cNvContentPartPr/>
              <p14:nvPr/>
            </p14:nvContentPartPr>
            <p14:xfrm>
              <a:off x="8975725" y="4058285"/>
              <a:ext cx="215900" cy="228600"/>
            </p14:xfrm>
          </p:contentPart>
        </mc:Choice>
        <mc:Fallback xmlns="">
          <p:pic>
            <p:nvPicPr>
              <p:cNvPr id="227" name="墨迹 226"/>
            </p:nvPicPr>
            <p:blipFill>
              <a:blip r:embed="rId389"/>
            </p:blipFill>
            <p:spPr>
              <a:xfrm>
                <a:off x="8975725" y="4058285"/>
                <a:ext cx="215900" cy="228600"/>
              </a:xfrm>
              <a:prstGeom prst="rect"/>
            </p:spPr>
          </p:pic>
        </mc:Fallback>
      </mc:AlternateContent>
      <mc:AlternateContent xmlns:mc="http://schemas.openxmlformats.org/markup-compatibility/2006" xmlns:p14="http://schemas.microsoft.com/office/powerpoint/2010/main">
        <mc:Choice Requires="p14">
          <p:contentPart r:id="rId390" p14:bwMode="auto">
            <p14:nvContentPartPr>
              <p14:cNvPr id="228" name="墨迹 227"/>
              <p14:cNvContentPartPr/>
              <p14:nvPr/>
            </p14:nvContentPartPr>
            <p14:xfrm>
              <a:off x="9229725" y="3988435"/>
              <a:ext cx="273050" cy="374650"/>
            </p14:xfrm>
          </p:contentPart>
        </mc:Choice>
        <mc:Fallback xmlns="">
          <p:pic>
            <p:nvPicPr>
              <p:cNvPr id="228" name="墨迹 227"/>
            </p:nvPicPr>
            <p:blipFill>
              <a:blip r:embed="rId391"/>
            </p:blipFill>
            <p:spPr>
              <a:xfrm>
                <a:off x="9229725" y="3988435"/>
                <a:ext cx="273050" cy="374650"/>
              </a:xfrm>
              <a:prstGeom prst="rect"/>
            </p:spPr>
          </p:pic>
        </mc:Fallback>
      </mc:AlternateContent>
      <mc:AlternateContent xmlns:mc="http://schemas.openxmlformats.org/markup-compatibility/2006" xmlns:p14="http://schemas.microsoft.com/office/powerpoint/2010/main">
        <mc:Choice Requires="p14">
          <p:contentPart r:id="rId392" p14:bwMode="auto">
            <p14:nvContentPartPr>
              <p14:cNvPr id="229" name="墨迹 228"/>
              <p14:cNvContentPartPr/>
              <p14:nvPr/>
            </p14:nvContentPartPr>
            <p14:xfrm>
              <a:off x="9312275" y="4039235"/>
              <a:ext cx="95250" cy="171450"/>
            </p14:xfrm>
          </p:contentPart>
        </mc:Choice>
        <mc:Fallback xmlns="">
          <p:pic>
            <p:nvPicPr>
              <p:cNvPr id="229" name="墨迹 228"/>
            </p:nvPicPr>
            <p:blipFill>
              <a:blip r:embed="rId393"/>
            </p:blipFill>
            <p:spPr>
              <a:xfrm>
                <a:off x="9312275" y="4039235"/>
                <a:ext cx="95250" cy="171450"/>
              </a:xfrm>
              <a:prstGeom prst="rect"/>
            </p:spPr>
          </p:pic>
        </mc:Fallback>
      </mc:AlternateContent>
      <mc:AlternateContent xmlns:mc="http://schemas.openxmlformats.org/markup-compatibility/2006" xmlns:p14="http://schemas.microsoft.com/office/powerpoint/2010/main">
        <mc:Choice Requires="p14">
          <p:contentPart r:id="rId394" p14:bwMode="auto">
            <p14:nvContentPartPr>
              <p14:cNvPr id="230" name="墨迹 229"/>
              <p14:cNvContentPartPr/>
              <p14:nvPr/>
            </p14:nvContentPartPr>
            <p14:xfrm>
              <a:off x="9375775" y="4090035"/>
              <a:ext cx="63500" cy="107950"/>
            </p14:xfrm>
          </p:contentPart>
        </mc:Choice>
        <mc:Fallback xmlns="">
          <p:pic>
            <p:nvPicPr>
              <p:cNvPr id="230" name="墨迹 229"/>
            </p:nvPicPr>
            <p:blipFill>
              <a:blip r:embed="rId395"/>
            </p:blipFill>
            <p:spPr>
              <a:xfrm>
                <a:off x="9375775" y="4090035"/>
                <a:ext cx="63500" cy="107950"/>
              </a:xfrm>
              <a:prstGeom prst="rect"/>
            </p:spPr>
          </p:pic>
        </mc:Fallback>
      </mc:AlternateContent>
      <mc:AlternateContent xmlns:mc="http://schemas.openxmlformats.org/markup-compatibility/2006" xmlns:p14="http://schemas.microsoft.com/office/powerpoint/2010/main">
        <mc:Choice Requires="p14">
          <p:contentPart r:id="rId396" p14:bwMode="auto">
            <p14:nvContentPartPr>
              <p14:cNvPr id="231" name="墨迹 230"/>
              <p14:cNvContentPartPr/>
              <p14:nvPr/>
            </p14:nvContentPartPr>
            <p14:xfrm>
              <a:off x="9598025" y="4115435"/>
              <a:ext cx="360" cy="44450"/>
            </p14:xfrm>
          </p:contentPart>
        </mc:Choice>
        <mc:Fallback xmlns="">
          <p:pic>
            <p:nvPicPr>
              <p:cNvPr id="231" name="墨迹 230"/>
            </p:nvPicPr>
            <p:blipFill>
              <a:blip r:embed="rId397"/>
            </p:blipFill>
            <p:spPr>
              <a:xfrm>
                <a:off x="9598025" y="4115435"/>
                <a:ext cx="360" cy="44450"/>
              </a:xfrm>
              <a:prstGeom prst="rect"/>
            </p:spPr>
          </p:pic>
        </mc:Fallback>
      </mc:AlternateContent>
      <mc:AlternateContent xmlns:mc="http://schemas.openxmlformats.org/markup-compatibility/2006" xmlns:p14="http://schemas.microsoft.com/office/powerpoint/2010/main">
        <mc:Choice Requires="p14">
          <p:contentPart r:id="rId398" p14:bwMode="auto">
            <p14:nvContentPartPr>
              <p14:cNvPr id="232" name="墨迹 231"/>
              <p14:cNvContentPartPr/>
              <p14:nvPr/>
            </p14:nvContentPartPr>
            <p14:xfrm>
              <a:off x="9617075" y="4001135"/>
              <a:ext cx="25400" cy="241300"/>
            </p14:xfrm>
          </p:contentPart>
        </mc:Choice>
        <mc:Fallback xmlns="">
          <p:pic>
            <p:nvPicPr>
              <p:cNvPr id="232" name="墨迹 231"/>
            </p:nvPicPr>
            <p:blipFill>
              <a:blip r:embed="rId399"/>
            </p:blipFill>
            <p:spPr>
              <a:xfrm>
                <a:off x="9617075" y="4001135"/>
                <a:ext cx="25400" cy="241300"/>
              </a:xfrm>
              <a:prstGeom prst="rect"/>
            </p:spPr>
          </p:pic>
        </mc:Fallback>
      </mc:AlternateContent>
      <mc:AlternateContent xmlns:mc="http://schemas.openxmlformats.org/markup-compatibility/2006" xmlns:p14="http://schemas.microsoft.com/office/powerpoint/2010/main">
        <mc:Choice Requires="p14">
          <p:contentPart r:id="rId400" p14:bwMode="auto">
            <p14:nvContentPartPr>
              <p14:cNvPr id="233" name="墨迹 232"/>
              <p14:cNvContentPartPr/>
              <p14:nvPr/>
            </p14:nvContentPartPr>
            <p14:xfrm>
              <a:off x="9629775" y="4058285"/>
              <a:ext cx="50800" cy="31750"/>
            </p14:xfrm>
          </p:contentPart>
        </mc:Choice>
        <mc:Fallback xmlns="">
          <p:pic>
            <p:nvPicPr>
              <p:cNvPr id="233" name="墨迹 232"/>
            </p:nvPicPr>
            <p:blipFill>
              <a:blip r:embed="rId401"/>
            </p:blipFill>
            <p:spPr>
              <a:xfrm>
                <a:off x="9629775" y="4058285"/>
                <a:ext cx="50800" cy="31750"/>
              </a:xfrm>
              <a:prstGeom prst="rect"/>
            </p:spPr>
          </p:pic>
        </mc:Fallback>
      </mc:AlternateContent>
      <mc:AlternateContent xmlns:mc="http://schemas.openxmlformats.org/markup-compatibility/2006" xmlns:p14="http://schemas.microsoft.com/office/powerpoint/2010/main">
        <mc:Choice Requires="p14">
          <p:contentPart r:id="rId402" p14:bwMode="auto">
            <p14:nvContentPartPr>
              <p14:cNvPr id="234" name="墨迹 233"/>
              <p14:cNvContentPartPr/>
              <p14:nvPr/>
            </p14:nvContentPartPr>
            <p14:xfrm>
              <a:off x="9725025" y="3950335"/>
              <a:ext cx="184150" cy="95250"/>
            </p14:xfrm>
          </p:contentPart>
        </mc:Choice>
        <mc:Fallback xmlns="">
          <p:pic>
            <p:nvPicPr>
              <p:cNvPr id="234" name="墨迹 233"/>
            </p:nvPicPr>
            <p:blipFill>
              <a:blip r:embed="rId403"/>
            </p:blipFill>
            <p:spPr>
              <a:xfrm>
                <a:off x="9725025" y="3950335"/>
                <a:ext cx="184150" cy="95250"/>
              </a:xfrm>
              <a:prstGeom prst="rect"/>
            </p:spPr>
          </p:pic>
        </mc:Fallback>
      </mc:AlternateContent>
      <mc:AlternateContent xmlns:mc="http://schemas.openxmlformats.org/markup-compatibility/2006" xmlns:p14="http://schemas.microsoft.com/office/powerpoint/2010/main">
        <mc:Choice Requires="p14">
          <p:contentPart r:id="rId404" p14:bwMode="auto">
            <p14:nvContentPartPr>
              <p14:cNvPr id="236" name="墨迹 235"/>
              <p14:cNvContentPartPr/>
              <p14:nvPr/>
            </p14:nvContentPartPr>
            <p14:xfrm>
              <a:off x="9998075" y="4064635"/>
              <a:ext cx="107950" cy="6350"/>
            </p14:xfrm>
          </p:contentPart>
        </mc:Choice>
        <mc:Fallback xmlns="">
          <p:pic>
            <p:nvPicPr>
              <p:cNvPr id="236" name="墨迹 235"/>
            </p:nvPicPr>
            <p:blipFill>
              <a:blip r:embed="rId405"/>
            </p:blipFill>
            <p:spPr>
              <a:xfrm>
                <a:off x="9998075" y="4064635"/>
                <a:ext cx="107950" cy="6350"/>
              </a:xfrm>
              <a:prstGeom prst="rect"/>
            </p:spPr>
          </p:pic>
        </mc:Fallback>
      </mc:AlternateContent>
      <mc:AlternateContent xmlns:mc="http://schemas.openxmlformats.org/markup-compatibility/2006" xmlns:p14="http://schemas.microsoft.com/office/powerpoint/2010/main">
        <mc:Choice Requires="p14">
          <p:contentPart r:id="rId406" p14:bwMode="auto">
            <p14:nvContentPartPr>
              <p14:cNvPr id="237" name="墨迹 236"/>
              <p14:cNvContentPartPr/>
              <p14:nvPr/>
            </p14:nvContentPartPr>
            <p14:xfrm>
              <a:off x="10042525" y="3994785"/>
              <a:ext cx="12700" cy="323850"/>
            </p14:xfrm>
          </p:contentPart>
        </mc:Choice>
        <mc:Fallback xmlns="">
          <p:pic>
            <p:nvPicPr>
              <p:cNvPr id="237" name="墨迹 236"/>
            </p:nvPicPr>
            <p:blipFill>
              <a:blip r:embed="rId407"/>
            </p:blipFill>
            <p:spPr>
              <a:xfrm>
                <a:off x="10042525" y="3994785"/>
                <a:ext cx="12700" cy="323850"/>
              </a:xfrm>
              <a:prstGeom prst="rect"/>
            </p:spPr>
          </p:pic>
        </mc:Fallback>
      </mc:AlternateContent>
      <mc:AlternateContent xmlns:mc="http://schemas.openxmlformats.org/markup-compatibility/2006" xmlns:p14="http://schemas.microsoft.com/office/powerpoint/2010/main">
        <mc:Choice Requires="p14">
          <p:contentPart r:id="rId408" p14:bwMode="auto">
            <p14:nvContentPartPr>
              <p14:cNvPr id="238" name="墨迹 237"/>
              <p14:cNvContentPartPr/>
              <p14:nvPr/>
            </p14:nvContentPartPr>
            <p14:xfrm>
              <a:off x="9966325" y="4064635"/>
              <a:ext cx="63500" cy="114300"/>
            </p14:xfrm>
          </p:contentPart>
        </mc:Choice>
        <mc:Fallback xmlns="">
          <p:pic>
            <p:nvPicPr>
              <p:cNvPr id="238" name="墨迹 237"/>
            </p:nvPicPr>
            <p:blipFill>
              <a:blip r:embed="rId409"/>
            </p:blipFill>
            <p:spPr>
              <a:xfrm>
                <a:off x="9966325" y="4064635"/>
                <a:ext cx="63500" cy="114300"/>
              </a:xfrm>
              <a:prstGeom prst="rect"/>
            </p:spPr>
          </p:pic>
        </mc:Fallback>
      </mc:AlternateContent>
      <mc:AlternateContent xmlns:mc="http://schemas.openxmlformats.org/markup-compatibility/2006" xmlns:p14="http://schemas.microsoft.com/office/powerpoint/2010/main">
        <mc:Choice Requires="p14">
          <p:contentPart r:id="rId410" p14:bwMode="auto">
            <p14:nvContentPartPr>
              <p14:cNvPr id="239" name="墨迹 238"/>
              <p14:cNvContentPartPr/>
              <p14:nvPr/>
            </p14:nvContentPartPr>
            <p14:xfrm>
              <a:off x="10055225" y="4115435"/>
              <a:ext cx="82550" cy="76200"/>
            </p14:xfrm>
          </p:contentPart>
        </mc:Choice>
        <mc:Fallback xmlns="">
          <p:pic>
            <p:nvPicPr>
              <p:cNvPr id="239" name="墨迹 238"/>
            </p:nvPicPr>
            <p:blipFill>
              <a:blip r:embed="rId411"/>
            </p:blipFill>
            <p:spPr>
              <a:xfrm>
                <a:off x="10055225" y="4115435"/>
                <a:ext cx="82550" cy="76200"/>
              </a:xfrm>
              <a:prstGeom prst="rect"/>
            </p:spPr>
          </p:pic>
        </mc:Fallback>
      </mc:AlternateContent>
      <mc:AlternateContent xmlns:mc="http://schemas.openxmlformats.org/markup-compatibility/2006" xmlns:p14="http://schemas.microsoft.com/office/powerpoint/2010/main">
        <mc:Choice Requires="p14">
          <p:contentPart r:id="rId412" p14:bwMode="auto">
            <p14:nvContentPartPr>
              <p14:cNvPr id="241" name="墨迹 240"/>
              <p14:cNvContentPartPr/>
              <p14:nvPr/>
            </p14:nvContentPartPr>
            <p14:xfrm>
              <a:off x="10360025" y="3956685"/>
              <a:ext cx="19050" cy="44450"/>
            </p14:xfrm>
          </p:contentPart>
        </mc:Choice>
        <mc:Fallback xmlns="">
          <p:pic>
            <p:nvPicPr>
              <p:cNvPr id="241" name="墨迹 240"/>
            </p:nvPicPr>
            <p:blipFill>
              <a:blip r:embed="rId413"/>
            </p:blipFill>
            <p:spPr>
              <a:xfrm>
                <a:off x="10360025" y="3956685"/>
                <a:ext cx="19050" cy="44450"/>
              </a:xfrm>
              <a:prstGeom prst="rect"/>
            </p:spPr>
          </p:pic>
        </mc:Fallback>
      </mc:AlternateContent>
      <mc:AlternateContent xmlns:mc="http://schemas.openxmlformats.org/markup-compatibility/2006" xmlns:p14="http://schemas.microsoft.com/office/powerpoint/2010/main">
        <mc:Choice Requires="p14">
          <p:contentPart r:id="rId414" p14:bwMode="auto">
            <p14:nvContentPartPr>
              <p14:cNvPr id="242" name="墨迹 241"/>
              <p14:cNvContentPartPr/>
              <p14:nvPr/>
            </p14:nvContentPartPr>
            <p14:xfrm>
              <a:off x="10353675" y="4039235"/>
              <a:ext cx="25400" cy="57150"/>
            </p14:xfrm>
          </p:contentPart>
        </mc:Choice>
        <mc:Fallback xmlns="">
          <p:pic>
            <p:nvPicPr>
              <p:cNvPr id="242" name="墨迹 241"/>
            </p:nvPicPr>
            <p:blipFill>
              <a:blip r:embed="rId415"/>
            </p:blipFill>
            <p:spPr>
              <a:xfrm>
                <a:off x="10353675" y="4039235"/>
                <a:ext cx="25400" cy="57150"/>
              </a:xfrm>
              <a:prstGeom prst="rect"/>
            </p:spPr>
          </p:pic>
        </mc:Fallback>
      </mc:AlternateContent>
      <mc:AlternateContent xmlns:mc="http://schemas.openxmlformats.org/markup-compatibility/2006" xmlns:p14="http://schemas.microsoft.com/office/powerpoint/2010/main">
        <mc:Choice Requires="p14">
          <p:contentPart r:id="rId416" p14:bwMode="auto">
            <p14:nvContentPartPr>
              <p14:cNvPr id="243" name="墨迹 242"/>
              <p14:cNvContentPartPr/>
              <p14:nvPr/>
            </p14:nvContentPartPr>
            <p14:xfrm>
              <a:off x="10391775" y="4166235"/>
              <a:ext cx="76835" cy="114300"/>
            </p14:xfrm>
          </p:contentPart>
        </mc:Choice>
        <mc:Fallback xmlns="">
          <p:pic>
            <p:nvPicPr>
              <p:cNvPr id="243" name="墨迹 242"/>
            </p:nvPicPr>
            <p:blipFill>
              <a:blip r:embed="rId417"/>
            </p:blipFill>
            <p:spPr>
              <a:xfrm>
                <a:off x="10391775" y="4166235"/>
                <a:ext cx="76835" cy="114300"/>
              </a:xfrm>
              <a:prstGeom prst="rect"/>
            </p:spPr>
          </p:pic>
        </mc:Fallback>
      </mc:AlternateContent>
      <mc:AlternateContent xmlns:mc="http://schemas.openxmlformats.org/markup-compatibility/2006" xmlns:p14="http://schemas.microsoft.com/office/powerpoint/2010/main">
        <mc:Choice Requires="p14">
          <p:contentPart r:id="rId418" p14:bwMode="auto">
            <p14:nvContentPartPr>
              <p14:cNvPr id="244" name="墨迹 243"/>
              <p14:cNvContentPartPr/>
              <p14:nvPr/>
            </p14:nvContentPartPr>
            <p14:xfrm>
              <a:off x="10474960" y="3956685"/>
              <a:ext cx="152400" cy="311150"/>
            </p14:xfrm>
          </p:contentPart>
        </mc:Choice>
        <mc:Fallback xmlns="">
          <p:pic>
            <p:nvPicPr>
              <p:cNvPr id="244" name="墨迹 243"/>
            </p:nvPicPr>
            <p:blipFill>
              <a:blip r:embed="rId419"/>
            </p:blipFill>
            <p:spPr>
              <a:xfrm>
                <a:off x="10474960" y="3956685"/>
                <a:ext cx="152400" cy="311150"/>
              </a:xfrm>
              <a:prstGeom prst="rect"/>
            </p:spPr>
          </p:pic>
        </mc:Fallback>
      </mc:AlternateContent>
      <mc:AlternateContent xmlns:mc="http://schemas.openxmlformats.org/markup-compatibility/2006" xmlns:p14="http://schemas.microsoft.com/office/powerpoint/2010/main">
        <mc:Choice Requires="p14">
          <p:contentPart r:id="rId420" p14:bwMode="auto">
            <p14:nvContentPartPr>
              <p14:cNvPr id="245" name="墨迹 244"/>
              <p14:cNvContentPartPr/>
              <p14:nvPr/>
            </p14:nvContentPartPr>
            <p14:xfrm>
              <a:off x="10340975" y="4953635"/>
              <a:ext cx="12700" cy="158750"/>
            </p14:xfrm>
          </p:contentPart>
        </mc:Choice>
        <mc:Fallback xmlns="">
          <p:pic>
            <p:nvPicPr>
              <p:cNvPr id="245" name="墨迹 244"/>
            </p:nvPicPr>
            <p:blipFill>
              <a:blip r:embed="rId421"/>
            </p:blipFill>
            <p:spPr>
              <a:xfrm>
                <a:off x="10340975" y="4953635"/>
                <a:ext cx="12700" cy="158750"/>
              </a:xfrm>
              <a:prstGeom prst="rect"/>
            </p:spPr>
          </p:pic>
        </mc:Fallback>
      </mc:AlternateContent>
      <mc:AlternateContent xmlns:mc="http://schemas.openxmlformats.org/markup-compatibility/2006" xmlns:p14="http://schemas.microsoft.com/office/powerpoint/2010/main">
        <mc:Choice Requires="p14">
          <p:contentPart r:id="rId422" p14:bwMode="auto">
            <p14:nvContentPartPr>
              <p14:cNvPr id="246" name="墨迹 245"/>
              <p14:cNvContentPartPr/>
              <p14:nvPr/>
            </p14:nvContentPartPr>
            <p14:xfrm>
              <a:off x="10340975" y="4991735"/>
              <a:ext cx="82550" cy="165100"/>
            </p14:xfrm>
          </p:contentPart>
        </mc:Choice>
        <mc:Fallback xmlns="">
          <p:pic>
            <p:nvPicPr>
              <p:cNvPr id="246" name="墨迹 245"/>
            </p:nvPicPr>
            <p:blipFill>
              <a:blip r:embed="rId423"/>
            </p:blipFill>
            <p:spPr>
              <a:xfrm>
                <a:off x="10340975" y="4991735"/>
                <a:ext cx="82550" cy="165100"/>
              </a:xfrm>
              <a:prstGeom prst="rect"/>
            </p:spPr>
          </p:pic>
        </mc:Fallback>
      </mc:AlternateContent>
      <mc:AlternateContent xmlns:mc="http://schemas.openxmlformats.org/markup-compatibility/2006" xmlns:p14="http://schemas.microsoft.com/office/powerpoint/2010/main">
        <mc:Choice Requires="p14">
          <p:contentPart r:id="rId424" p14:bwMode="auto">
            <p14:nvContentPartPr>
              <p14:cNvPr id="248" name="墨迹 247"/>
              <p14:cNvContentPartPr/>
              <p14:nvPr/>
            </p14:nvContentPartPr>
            <p14:xfrm>
              <a:off x="10722610" y="5125085"/>
              <a:ext cx="50800" cy="44450"/>
            </p14:xfrm>
          </p:contentPart>
        </mc:Choice>
        <mc:Fallback xmlns="">
          <p:pic>
            <p:nvPicPr>
              <p:cNvPr id="248" name="墨迹 247"/>
            </p:nvPicPr>
            <p:blipFill>
              <a:blip r:embed="rId425"/>
            </p:blipFill>
            <p:spPr>
              <a:xfrm>
                <a:off x="10722610" y="5125085"/>
                <a:ext cx="50800" cy="44450"/>
              </a:xfrm>
              <a:prstGeom prst="rect"/>
            </p:spPr>
          </p:pic>
        </mc:Fallback>
      </mc:AlternateContent>
      <mc:AlternateContent xmlns:mc="http://schemas.openxmlformats.org/markup-compatibility/2006" xmlns:p14="http://schemas.microsoft.com/office/powerpoint/2010/main">
        <mc:Choice Requires="p14">
          <p:contentPart r:id="rId426" p14:bwMode="auto">
            <p14:nvContentPartPr>
              <p14:cNvPr id="252" name="墨迹 251"/>
              <p14:cNvContentPartPr/>
              <p14:nvPr/>
            </p14:nvContentPartPr>
            <p14:xfrm>
              <a:off x="11402060" y="5175885"/>
              <a:ext cx="25400" cy="12700"/>
            </p14:xfrm>
          </p:contentPart>
        </mc:Choice>
        <mc:Fallback xmlns="">
          <p:pic>
            <p:nvPicPr>
              <p:cNvPr id="252" name="墨迹 251"/>
            </p:nvPicPr>
            <p:blipFill>
              <a:blip r:embed="rId427"/>
            </p:blipFill>
            <p:spPr>
              <a:xfrm>
                <a:off x="11402060" y="5175885"/>
                <a:ext cx="25400" cy="12700"/>
              </a:xfrm>
              <a:prstGeom prst="rect"/>
            </p:spPr>
          </p:pic>
        </mc:Fallback>
      </mc:AlternateContent>
      <mc:AlternateContent xmlns:mc="http://schemas.openxmlformats.org/markup-compatibility/2006" xmlns:p14="http://schemas.microsoft.com/office/powerpoint/2010/main">
        <mc:Choice Requires="p14">
          <p:contentPart r:id="rId428" p14:bwMode="auto">
            <p14:nvContentPartPr>
              <p14:cNvPr id="184" name="墨迹 183"/>
              <p14:cNvContentPartPr/>
              <p14:nvPr/>
            </p14:nvContentPartPr>
            <p14:xfrm>
              <a:off x="6415405" y="2063750"/>
              <a:ext cx="114300" cy="82550"/>
            </p14:xfrm>
          </p:contentPart>
        </mc:Choice>
        <mc:Fallback xmlns="">
          <p:pic>
            <p:nvPicPr>
              <p:cNvPr id="184" name="墨迹 183"/>
            </p:nvPicPr>
            <p:blipFill>
              <a:blip r:embed="rId429"/>
            </p:blipFill>
            <p:spPr>
              <a:xfrm>
                <a:off x="6415405" y="2063750"/>
                <a:ext cx="114300" cy="82550"/>
              </a:xfrm>
              <a:prstGeom prst="rect"/>
            </p:spPr>
          </p:pic>
        </mc:Fallback>
      </mc:AlternateContent>
      <mc:AlternateContent xmlns:mc="http://schemas.openxmlformats.org/markup-compatibility/2006" xmlns:p14="http://schemas.microsoft.com/office/powerpoint/2010/main">
        <mc:Choice Requires="p14">
          <p:contentPart r:id="rId430" p14:bwMode="auto">
            <p14:nvContentPartPr>
              <p14:cNvPr id="185" name="墨迹 184"/>
              <p14:cNvContentPartPr/>
              <p14:nvPr/>
            </p14:nvContentPartPr>
            <p14:xfrm>
              <a:off x="6459855" y="1879600"/>
              <a:ext cx="273050" cy="12700"/>
            </p14:xfrm>
          </p:contentPart>
        </mc:Choice>
        <mc:Fallback xmlns="">
          <p:pic>
            <p:nvPicPr>
              <p:cNvPr id="185" name="墨迹 184"/>
            </p:nvPicPr>
            <p:blipFill>
              <a:blip r:embed="rId431"/>
            </p:blipFill>
            <p:spPr>
              <a:xfrm>
                <a:off x="6459855" y="1879600"/>
                <a:ext cx="273050" cy="12700"/>
              </a:xfrm>
              <a:prstGeom prst="rect"/>
            </p:spPr>
          </p:pic>
        </mc:Fallback>
      </mc:AlternateContent>
      <mc:AlternateContent xmlns:mc="http://schemas.openxmlformats.org/markup-compatibility/2006" xmlns:p14="http://schemas.microsoft.com/office/powerpoint/2010/main">
        <mc:Choice Requires="p14">
          <p:contentPart r:id="rId432" p14:bwMode="auto">
            <p14:nvContentPartPr>
              <p14:cNvPr id="189" name="墨迹 188"/>
              <p14:cNvContentPartPr/>
              <p14:nvPr/>
            </p14:nvContentPartPr>
            <p14:xfrm>
              <a:off x="6631305" y="1905000"/>
              <a:ext cx="6350" cy="88900"/>
            </p14:xfrm>
          </p:contentPart>
        </mc:Choice>
        <mc:Fallback xmlns="">
          <p:pic>
            <p:nvPicPr>
              <p:cNvPr id="189" name="墨迹 188"/>
            </p:nvPicPr>
            <p:blipFill>
              <a:blip r:embed="rId433"/>
            </p:blipFill>
            <p:spPr>
              <a:xfrm>
                <a:off x="6631305" y="1905000"/>
                <a:ext cx="6350" cy="88900"/>
              </a:xfrm>
              <a:prstGeom prst="rect"/>
            </p:spPr>
          </p:pic>
        </mc:Fallback>
      </mc:AlternateContent>
      <mc:AlternateContent xmlns:mc="http://schemas.openxmlformats.org/markup-compatibility/2006" xmlns:p14="http://schemas.microsoft.com/office/powerpoint/2010/main">
        <mc:Choice Requires="p14">
          <p:contentPart r:id="rId434" p14:bwMode="auto">
            <p14:nvContentPartPr>
              <p14:cNvPr id="190" name="墨迹 189"/>
              <p14:cNvContentPartPr/>
              <p14:nvPr/>
            </p14:nvContentPartPr>
            <p14:xfrm>
              <a:off x="6701155" y="1974850"/>
              <a:ext cx="6350" cy="57150"/>
            </p14:xfrm>
          </p:contentPart>
        </mc:Choice>
        <mc:Fallback xmlns="">
          <p:pic>
            <p:nvPicPr>
              <p:cNvPr id="190" name="墨迹 189"/>
            </p:nvPicPr>
            <p:blipFill>
              <a:blip r:embed="rId435"/>
            </p:blipFill>
            <p:spPr>
              <a:xfrm>
                <a:off x="6701155" y="1974850"/>
                <a:ext cx="6350" cy="57150"/>
              </a:xfrm>
              <a:prstGeom prst="rect"/>
            </p:spPr>
          </p:pic>
        </mc:Fallback>
      </mc:AlternateContent>
      <mc:AlternateContent xmlns:mc="http://schemas.openxmlformats.org/markup-compatibility/2006" xmlns:p14="http://schemas.microsoft.com/office/powerpoint/2010/main">
        <mc:Choice Requires="p14">
          <p:contentPart r:id="rId436" p14:bwMode="auto">
            <p14:nvContentPartPr>
              <p14:cNvPr id="192" name="墨迹 191"/>
              <p14:cNvContentPartPr/>
              <p14:nvPr/>
            </p14:nvContentPartPr>
            <p14:xfrm>
              <a:off x="6885305" y="1873250"/>
              <a:ext cx="121285" cy="25400"/>
            </p14:xfrm>
          </p:contentPart>
        </mc:Choice>
        <mc:Fallback xmlns="">
          <p:pic>
            <p:nvPicPr>
              <p:cNvPr id="192" name="墨迹 191"/>
            </p:nvPicPr>
            <p:blipFill>
              <a:blip r:embed="rId437"/>
            </p:blipFill>
            <p:spPr>
              <a:xfrm>
                <a:off x="6885305" y="1873250"/>
                <a:ext cx="121285" cy="25400"/>
              </a:xfrm>
              <a:prstGeom prst="rect"/>
            </p:spPr>
          </p:pic>
        </mc:Fallback>
      </mc:AlternateContent>
      <mc:AlternateContent xmlns:mc="http://schemas.openxmlformats.org/markup-compatibility/2006" xmlns:p14="http://schemas.microsoft.com/office/powerpoint/2010/main">
        <mc:Choice Requires="p14">
          <p:contentPart r:id="rId438" p14:bwMode="auto">
            <p14:nvContentPartPr>
              <p14:cNvPr id="194" name="墨迹 193"/>
              <p14:cNvContentPartPr/>
              <p14:nvPr/>
            </p14:nvContentPartPr>
            <p14:xfrm>
              <a:off x="6891655" y="1968500"/>
              <a:ext cx="133985" cy="12700"/>
            </p14:xfrm>
          </p:contentPart>
        </mc:Choice>
        <mc:Fallback xmlns="">
          <p:pic>
            <p:nvPicPr>
              <p:cNvPr id="194" name="墨迹 193"/>
            </p:nvPicPr>
            <p:blipFill>
              <a:blip r:embed="rId439"/>
            </p:blipFill>
            <p:spPr>
              <a:xfrm>
                <a:off x="6891655" y="1968500"/>
                <a:ext cx="133985" cy="12700"/>
              </a:xfrm>
              <a:prstGeom prst="rect"/>
            </p:spPr>
          </p:pic>
        </mc:Fallback>
      </mc:AlternateContent>
      <mc:AlternateContent xmlns:mc="http://schemas.openxmlformats.org/markup-compatibility/2006" xmlns:p14="http://schemas.microsoft.com/office/powerpoint/2010/main">
        <mc:Choice Requires="p14">
          <p:contentPart r:id="rId440" p14:bwMode="auto">
            <p14:nvContentPartPr>
              <p14:cNvPr id="195" name="墨迹 194"/>
              <p14:cNvContentPartPr/>
              <p14:nvPr/>
            </p14:nvContentPartPr>
            <p14:xfrm>
              <a:off x="7082790" y="1765300"/>
              <a:ext cx="101600" cy="171450"/>
            </p14:xfrm>
          </p:contentPart>
        </mc:Choice>
        <mc:Fallback xmlns="">
          <p:pic>
            <p:nvPicPr>
              <p:cNvPr id="195" name="墨迹 194"/>
            </p:nvPicPr>
            <p:blipFill>
              <a:blip r:embed="rId441"/>
            </p:blipFill>
            <p:spPr>
              <a:xfrm>
                <a:off x="7082790" y="1765300"/>
                <a:ext cx="101600" cy="171450"/>
              </a:xfrm>
              <a:prstGeom prst="rect"/>
            </p:spPr>
          </p:pic>
        </mc:Fallback>
      </mc:AlternateContent>
      <mc:AlternateContent xmlns:mc="http://schemas.openxmlformats.org/markup-compatibility/2006" xmlns:p14="http://schemas.microsoft.com/office/powerpoint/2010/main">
        <mc:Choice Requires="p14">
          <p:contentPart r:id="rId442" p14:bwMode="auto">
            <p14:nvContentPartPr>
              <p14:cNvPr id="197" name="墨迹 196"/>
              <p14:cNvContentPartPr/>
              <p14:nvPr/>
            </p14:nvContentPartPr>
            <p14:xfrm>
              <a:off x="8638540" y="2082800"/>
              <a:ext cx="76835" cy="69850"/>
            </p14:xfrm>
          </p:contentPart>
        </mc:Choice>
        <mc:Fallback xmlns="">
          <p:pic>
            <p:nvPicPr>
              <p:cNvPr id="197" name="墨迹 196"/>
            </p:nvPicPr>
            <p:blipFill>
              <a:blip r:embed="rId443"/>
            </p:blipFill>
            <p:spPr>
              <a:xfrm>
                <a:off x="8638540" y="2082800"/>
                <a:ext cx="76835" cy="69850"/>
              </a:xfrm>
              <a:prstGeom prst="rect"/>
            </p:spPr>
          </p:pic>
        </mc:Fallback>
      </mc:AlternateContent>
      <mc:AlternateContent xmlns:mc="http://schemas.openxmlformats.org/markup-compatibility/2006" xmlns:p14="http://schemas.microsoft.com/office/powerpoint/2010/main">
        <mc:Choice Requires="p14">
          <p:contentPart r:id="rId444" p14:bwMode="auto">
            <p14:nvContentPartPr>
              <p14:cNvPr id="198" name="墨迹 197"/>
              <p14:cNvContentPartPr/>
              <p14:nvPr/>
            </p14:nvContentPartPr>
            <p14:xfrm>
              <a:off x="8689340" y="1714500"/>
              <a:ext cx="83185" cy="273050"/>
            </p14:xfrm>
          </p:contentPart>
        </mc:Choice>
        <mc:Fallback xmlns="">
          <p:pic>
            <p:nvPicPr>
              <p:cNvPr id="198" name="墨迹 197"/>
            </p:nvPicPr>
            <p:blipFill>
              <a:blip r:embed="rId445"/>
            </p:blipFill>
            <p:spPr>
              <a:xfrm>
                <a:off x="8689340" y="1714500"/>
                <a:ext cx="83185" cy="273050"/>
              </a:xfrm>
              <a:prstGeom prst="rect"/>
            </p:spPr>
          </p:pic>
        </mc:Fallback>
      </mc:AlternateContent>
      <mc:AlternateContent xmlns:mc="http://schemas.openxmlformats.org/markup-compatibility/2006" xmlns:p14="http://schemas.microsoft.com/office/powerpoint/2010/main">
        <mc:Choice Requires="p14">
          <p:contentPart r:id="rId446" p14:bwMode="auto">
            <p14:nvContentPartPr>
              <p14:cNvPr id="199" name="墨迹 198"/>
              <p14:cNvContentPartPr/>
              <p14:nvPr/>
            </p14:nvContentPartPr>
            <p14:xfrm>
              <a:off x="8747125" y="1714500"/>
              <a:ext cx="133350" cy="95250"/>
            </p14:xfrm>
          </p:contentPart>
        </mc:Choice>
        <mc:Fallback xmlns="">
          <p:pic>
            <p:nvPicPr>
              <p:cNvPr id="199" name="墨迹 198"/>
            </p:nvPicPr>
            <p:blipFill>
              <a:blip r:embed="rId447"/>
            </p:blipFill>
            <p:spPr>
              <a:xfrm>
                <a:off x="8747125" y="1714500"/>
                <a:ext cx="133350" cy="95250"/>
              </a:xfrm>
              <a:prstGeom prst="rect"/>
            </p:spPr>
          </p:pic>
        </mc:Fallback>
      </mc:AlternateContent>
      <mc:AlternateContent xmlns:mc="http://schemas.openxmlformats.org/markup-compatibility/2006" xmlns:p14="http://schemas.microsoft.com/office/powerpoint/2010/main">
        <mc:Choice Requires="p14">
          <p:contentPart r:id="rId448" p14:bwMode="auto">
            <p14:nvContentPartPr>
              <p14:cNvPr id="200" name="墨迹 199"/>
              <p14:cNvContentPartPr/>
              <p14:nvPr/>
            </p14:nvContentPartPr>
            <p14:xfrm>
              <a:off x="8651240" y="1333500"/>
              <a:ext cx="229235" cy="6350"/>
            </p14:xfrm>
          </p:contentPart>
        </mc:Choice>
        <mc:Fallback xmlns="">
          <p:pic>
            <p:nvPicPr>
              <p:cNvPr id="200" name="墨迹 199"/>
            </p:nvPicPr>
            <p:blipFill>
              <a:blip r:embed="rId449"/>
            </p:blipFill>
            <p:spPr>
              <a:xfrm>
                <a:off x="8651240" y="1333500"/>
                <a:ext cx="229235" cy="6350"/>
              </a:xfrm>
              <a:prstGeom prst="rect"/>
            </p:spPr>
          </p:pic>
        </mc:Fallback>
      </mc:AlternateContent>
      <mc:AlternateContent xmlns:mc="http://schemas.openxmlformats.org/markup-compatibility/2006" xmlns:p14="http://schemas.microsoft.com/office/powerpoint/2010/main">
        <mc:Choice Requires="p14">
          <p:contentPart r:id="rId450" p14:bwMode="auto">
            <p14:nvContentPartPr>
              <p14:cNvPr id="203" name="墨迹 202"/>
              <p14:cNvContentPartPr/>
              <p14:nvPr/>
            </p14:nvContentPartPr>
            <p14:xfrm>
              <a:off x="8766175" y="1346200"/>
              <a:ext cx="360" cy="222250"/>
            </p14:xfrm>
          </p:contentPart>
        </mc:Choice>
        <mc:Fallback xmlns="">
          <p:pic>
            <p:nvPicPr>
              <p:cNvPr id="203" name="墨迹 202"/>
            </p:nvPicPr>
            <p:blipFill>
              <a:blip r:embed="rId451"/>
            </p:blipFill>
            <p:spPr>
              <a:xfrm>
                <a:off x="8766175" y="1346200"/>
                <a:ext cx="360" cy="222250"/>
              </a:xfrm>
              <a:prstGeom prst="rect"/>
            </p:spPr>
          </p:pic>
        </mc:Fallback>
      </mc:AlternateContent>
      <mc:AlternateContent xmlns:mc="http://schemas.openxmlformats.org/markup-compatibility/2006" xmlns:p14="http://schemas.microsoft.com/office/powerpoint/2010/main">
        <mc:Choice Requires="p14">
          <p:contentPart r:id="rId452" p14:bwMode="auto">
            <p14:nvContentPartPr>
              <p14:cNvPr id="204" name="墨迹 203"/>
              <p14:cNvContentPartPr/>
              <p14:nvPr/>
            </p14:nvContentPartPr>
            <p14:xfrm>
              <a:off x="8842375" y="1543050"/>
              <a:ext cx="101600" cy="82550"/>
            </p14:xfrm>
          </p:contentPart>
        </mc:Choice>
        <mc:Fallback xmlns="">
          <p:pic>
            <p:nvPicPr>
              <p:cNvPr id="204" name="墨迹 203"/>
            </p:nvPicPr>
            <p:blipFill>
              <a:blip r:embed="rId453"/>
            </p:blipFill>
            <p:spPr>
              <a:xfrm>
                <a:off x="8842375" y="1543050"/>
                <a:ext cx="101600" cy="82550"/>
              </a:xfrm>
              <a:prstGeom prst="rect"/>
            </p:spPr>
          </p:pic>
        </mc:Fallback>
      </mc:AlternateContent>
      <mc:AlternateContent xmlns:mc="http://schemas.openxmlformats.org/markup-compatibility/2006" xmlns:p14="http://schemas.microsoft.com/office/powerpoint/2010/main">
        <mc:Choice Requires="p14">
          <p:contentPart r:id="rId454" p14:bwMode="auto">
            <p14:nvContentPartPr>
              <p14:cNvPr id="205" name="墨迹 204"/>
              <p14:cNvContentPartPr/>
              <p14:nvPr/>
            </p14:nvContentPartPr>
            <p14:xfrm>
              <a:off x="9026525" y="1466850"/>
              <a:ext cx="69850" cy="360"/>
            </p14:xfrm>
          </p:contentPart>
        </mc:Choice>
        <mc:Fallback xmlns="">
          <p:pic>
            <p:nvPicPr>
              <p:cNvPr id="205" name="墨迹 204"/>
            </p:nvPicPr>
            <p:blipFill>
              <a:blip r:embed="rId455"/>
            </p:blipFill>
            <p:spPr>
              <a:xfrm>
                <a:off x="9026525" y="1466850"/>
                <a:ext cx="69850" cy="360"/>
              </a:xfrm>
              <a:prstGeom prst="rect"/>
            </p:spPr>
          </p:pic>
        </mc:Fallback>
      </mc:AlternateContent>
      <mc:AlternateContent xmlns:mc="http://schemas.openxmlformats.org/markup-compatibility/2006" xmlns:p14="http://schemas.microsoft.com/office/powerpoint/2010/main">
        <mc:Choice Requires="p14">
          <p:contentPart r:id="rId456" p14:bwMode="auto">
            <p14:nvContentPartPr>
              <p14:cNvPr id="206" name="墨迹 205"/>
              <p14:cNvContentPartPr/>
              <p14:nvPr/>
            </p14:nvContentPartPr>
            <p14:xfrm>
              <a:off x="9051925" y="1524000"/>
              <a:ext cx="57150" cy="360"/>
            </p14:xfrm>
          </p:contentPart>
        </mc:Choice>
        <mc:Fallback xmlns="">
          <p:pic>
            <p:nvPicPr>
              <p:cNvPr id="206" name="墨迹 205"/>
            </p:nvPicPr>
            <p:blipFill>
              <a:blip r:embed="rId457"/>
            </p:blipFill>
            <p:spPr>
              <a:xfrm>
                <a:off x="9051925" y="1524000"/>
                <a:ext cx="57150" cy="360"/>
              </a:xfrm>
              <a:prstGeom prst="rect"/>
            </p:spPr>
          </p:pic>
        </mc:Fallback>
      </mc:AlternateContent>
      <mc:AlternateContent xmlns:mc="http://schemas.openxmlformats.org/markup-compatibility/2006" xmlns:p14="http://schemas.microsoft.com/office/powerpoint/2010/main">
        <mc:Choice Requires="p14">
          <p:contentPart r:id="rId458" p14:bwMode="auto">
            <p14:nvContentPartPr>
              <p14:cNvPr id="208" name="墨迹 207"/>
              <p14:cNvContentPartPr/>
              <p14:nvPr/>
            </p14:nvContentPartPr>
            <p14:xfrm>
              <a:off x="9172575" y="1460500"/>
              <a:ext cx="184150" cy="120650"/>
            </p14:xfrm>
          </p:contentPart>
        </mc:Choice>
        <mc:Fallback xmlns="">
          <p:pic>
            <p:nvPicPr>
              <p:cNvPr id="208" name="墨迹 207"/>
            </p:nvPicPr>
            <p:blipFill>
              <a:blip r:embed="rId459"/>
            </p:blipFill>
            <p:spPr>
              <a:xfrm>
                <a:off x="9172575" y="1460500"/>
                <a:ext cx="184150" cy="120650"/>
              </a:xfrm>
              <a:prstGeom prst="rect"/>
            </p:spPr>
          </p:pic>
        </mc:Fallback>
      </mc:AlternateContent>
      <mc:AlternateContent xmlns:mc="http://schemas.openxmlformats.org/markup-compatibility/2006" xmlns:p14="http://schemas.microsoft.com/office/powerpoint/2010/main">
        <mc:Choice Requires="p14">
          <p:contentPart r:id="rId460" p14:bwMode="auto">
            <p14:nvContentPartPr>
              <p14:cNvPr id="209" name="墨迹 208"/>
              <p14:cNvContentPartPr/>
              <p14:nvPr/>
            </p14:nvContentPartPr>
            <p14:xfrm>
              <a:off x="9255125" y="1485900"/>
              <a:ext cx="25400" cy="184150"/>
            </p14:xfrm>
          </p:contentPart>
        </mc:Choice>
        <mc:Fallback xmlns="">
          <p:pic>
            <p:nvPicPr>
              <p:cNvPr id="209" name="墨迹 208"/>
            </p:nvPicPr>
            <p:blipFill>
              <a:blip r:embed="rId461"/>
            </p:blipFill>
            <p:spPr>
              <a:xfrm>
                <a:off x="9255125" y="1485900"/>
                <a:ext cx="25400" cy="184150"/>
              </a:xfrm>
              <a:prstGeom prst="rect"/>
            </p:spPr>
          </p:pic>
        </mc:Fallback>
      </mc:AlternateContent>
      <mc:AlternateContent xmlns:mc="http://schemas.openxmlformats.org/markup-compatibility/2006" xmlns:p14="http://schemas.microsoft.com/office/powerpoint/2010/main">
        <mc:Choice Requires="p14">
          <p:contentPart r:id="rId462" p14:bwMode="auto">
            <p14:nvContentPartPr>
              <p14:cNvPr id="210" name="墨迹 209"/>
              <p14:cNvContentPartPr/>
              <p14:nvPr/>
            </p14:nvContentPartPr>
            <p14:xfrm>
              <a:off x="6917055" y="2184400"/>
              <a:ext cx="457835" cy="438150"/>
            </p14:xfrm>
          </p:contentPart>
        </mc:Choice>
        <mc:Fallback xmlns="">
          <p:pic>
            <p:nvPicPr>
              <p:cNvPr id="210" name="墨迹 209"/>
            </p:nvPicPr>
            <p:blipFill>
              <a:blip r:embed="rId463"/>
            </p:blipFill>
            <p:spPr>
              <a:xfrm>
                <a:off x="6917055" y="2184400"/>
                <a:ext cx="457835" cy="438150"/>
              </a:xfrm>
              <a:prstGeom prst="rect"/>
            </p:spPr>
          </p:pic>
        </mc:Fallback>
      </mc:AlternateContent>
      <mc:AlternateContent xmlns:mc="http://schemas.openxmlformats.org/markup-compatibility/2006" xmlns:p14="http://schemas.microsoft.com/office/powerpoint/2010/main">
        <mc:Choice Requires="p14">
          <p:contentPart r:id="rId464" p14:bwMode="auto">
            <p14:nvContentPartPr>
              <p14:cNvPr id="211" name="墨迹 210"/>
              <p14:cNvContentPartPr/>
              <p14:nvPr/>
            </p14:nvContentPartPr>
            <p14:xfrm>
              <a:off x="8454390" y="2095500"/>
              <a:ext cx="762635" cy="654050"/>
            </p14:xfrm>
          </p:contentPart>
        </mc:Choice>
        <mc:Fallback xmlns="">
          <p:pic>
            <p:nvPicPr>
              <p:cNvPr id="211" name="墨迹 210"/>
            </p:nvPicPr>
            <p:blipFill>
              <a:blip r:embed="rId465"/>
            </p:blipFill>
            <p:spPr>
              <a:xfrm>
                <a:off x="8454390" y="2095500"/>
                <a:ext cx="762635" cy="654050"/>
              </a:xfrm>
              <a:prstGeom prst="rect"/>
            </p:spPr>
          </p:pic>
        </mc:Fallback>
      </mc:AlternateContent>
      <mc:AlternateContent xmlns:mc="http://schemas.openxmlformats.org/markup-compatibility/2006" xmlns:p14="http://schemas.microsoft.com/office/powerpoint/2010/main">
        <mc:Choice Requires="p14">
          <p:contentPart r:id="rId466" p14:bwMode="auto">
            <p14:nvContentPartPr>
              <p14:cNvPr id="213" name="墨迹 212"/>
              <p14:cNvContentPartPr/>
              <p14:nvPr/>
            </p14:nvContentPartPr>
            <p14:xfrm>
              <a:off x="8416290" y="2584450"/>
              <a:ext cx="127000" cy="292100"/>
            </p14:xfrm>
          </p:contentPart>
        </mc:Choice>
        <mc:Fallback xmlns="">
          <p:pic>
            <p:nvPicPr>
              <p:cNvPr id="213" name="墨迹 212"/>
            </p:nvPicPr>
            <p:blipFill>
              <a:blip r:embed="rId467"/>
            </p:blipFill>
            <p:spPr>
              <a:xfrm>
                <a:off x="8416290" y="2584450"/>
                <a:ext cx="127000" cy="292100"/>
              </a:xfrm>
              <a:prstGeom prst="rect"/>
            </p:spPr>
          </p:pic>
        </mc:Fallback>
      </mc:AlternateContent>
      <mc:AlternateContent xmlns:mc="http://schemas.openxmlformats.org/markup-compatibility/2006" xmlns:p14="http://schemas.microsoft.com/office/powerpoint/2010/main">
        <mc:Choice Requires="p14">
          <p:contentPart r:id="rId468" p14:bwMode="auto">
            <p14:nvContentPartPr>
              <p14:cNvPr id="215" name="墨迹 214"/>
              <p14:cNvContentPartPr/>
              <p14:nvPr/>
            </p14:nvContentPartPr>
            <p14:xfrm>
              <a:off x="7190740" y="2514600"/>
              <a:ext cx="190500" cy="317500"/>
            </p14:xfrm>
          </p:contentPart>
        </mc:Choice>
        <mc:Fallback xmlns="">
          <p:pic>
            <p:nvPicPr>
              <p:cNvPr id="215" name="墨迹 214"/>
            </p:nvPicPr>
            <p:blipFill>
              <a:blip r:embed="rId469"/>
            </p:blipFill>
            <p:spPr>
              <a:xfrm>
                <a:off x="7190740" y="2514600"/>
                <a:ext cx="190500" cy="317500"/>
              </a:xfrm>
              <a:prstGeom prst="rect"/>
            </p:spPr>
          </p:pic>
        </mc:Fallback>
      </mc:AlternateContent>
      <mc:AlternateContent xmlns:mc="http://schemas.openxmlformats.org/markup-compatibility/2006" xmlns:p14="http://schemas.microsoft.com/office/powerpoint/2010/main">
        <mc:Choice Requires="p14">
          <p:contentPart r:id="rId470" p14:bwMode="auto">
            <p14:nvContentPartPr>
              <p14:cNvPr id="217" name="墨迹 216"/>
              <p14:cNvContentPartPr/>
              <p14:nvPr/>
            </p14:nvContentPartPr>
            <p14:xfrm>
              <a:off x="7597140" y="2413000"/>
              <a:ext cx="114300" cy="260350"/>
            </p14:xfrm>
          </p:contentPart>
        </mc:Choice>
        <mc:Fallback xmlns="">
          <p:pic>
            <p:nvPicPr>
              <p:cNvPr id="217" name="墨迹 216"/>
            </p:nvPicPr>
            <p:blipFill>
              <a:blip r:embed="rId471"/>
            </p:blipFill>
            <p:spPr>
              <a:xfrm>
                <a:off x="7597140" y="2413000"/>
                <a:ext cx="114300" cy="260350"/>
              </a:xfrm>
              <a:prstGeom prst="rect"/>
            </p:spPr>
          </p:pic>
        </mc:Fallback>
      </mc:AlternateContent>
      <mc:AlternateContent xmlns:mc="http://schemas.openxmlformats.org/markup-compatibility/2006" xmlns:p14="http://schemas.microsoft.com/office/powerpoint/2010/main">
        <mc:Choice Requires="p14">
          <p:contentPart r:id="rId472" p14:bwMode="auto">
            <p14:nvContentPartPr>
              <p14:cNvPr id="218" name="墨迹 217"/>
              <p14:cNvContentPartPr/>
              <p14:nvPr/>
            </p14:nvContentPartPr>
            <p14:xfrm>
              <a:off x="7641590" y="2514600"/>
              <a:ext cx="76200" cy="254000"/>
            </p14:xfrm>
          </p:contentPart>
        </mc:Choice>
        <mc:Fallback xmlns="">
          <p:pic>
            <p:nvPicPr>
              <p:cNvPr id="218" name="墨迹 217"/>
            </p:nvPicPr>
            <p:blipFill>
              <a:blip r:embed="rId473"/>
            </p:blipFill>
            <p:spPr>
              <a:xfrm>
                <a:off x="7641590" y="2514600"/>
                <a:ext cx="76200" cy="254000"/>
              </a:xfrm>
              <a:prstGeom prst="rect"/>
            </p:spPr>
          </p:pic>
        </mc:Fallback>
      </mc:AlternateContent>
      <mc:AlternateContent xmlns:mc="http://schemas.openxmlformats.org/markup-compatibility/2006" xmlns:p14="http://schemas.microsoft.com/office/powerpoint/2010/main">
        <mc:Choice Requires="p14">
          <p:contentPart r:id="rId474" p14:bwMode="auto">
            <p14:nvContentPartPr>
              <p14:cNvPr id="219" name="墨迹 218"/>
              <p14:cNvContentPartPr/>
              <p14:nvPr/>
            </p14:nvContentPartPr>
            <p14:xfrm>
              <a:off x="7590790" y="2597150"/>
              <a:ext cx="184150" cy="171450"/>
            </p14:xfrm>
          </p:contentPart>
        </mc:Choice>
        <mc:Fallback xmlns="">
          <p:pic>
            <p:nvPicPr>
              <p:cNvPr id="219" name="墨迹 218"/>
            </p:nvPicPr>
            <p:blipFill>
              <a:blip r:embed="rId475"/>
            </p:blipFill>
            <p:spPr>
              <a:xfrm>
                <a:off x="7590790" y="2597150"/>
                <a:ext cx="184150" cy="171450"/>
              </a:xfrm>
              <a:prstGeom prst="rect"/>
            </p:spPr>
          </p:pic>
        </mc:Fallback>
      </mc:AlternateContent>
      <mc:AlternateContent xmlns:mc="http://schemas.openxmlformats.org/markup-compatibility/2006" xmlns:p14="http://schemas.microsoft.com/office/powerpoint/2010/main">
        <mc:Choice Requires="p14">
          <p:contentPart r:id="rId476" p14:bwMode="auto">
            <p14:nvContentPartPr>
              <p14:cNvPr id="220" name="墨迹 219"/>
              <p14:cNvContentPartPr/>
              <p14:nvPr/>
            </p14:nvContentPartPr>
            <p14:xfrm>
              <a:off x="7844790" y="2444750"/>
              <a:ext cx="254000" cy="222250"/>
            </p14:xfrm>
          </p:contentPart>
        </mc:Choice>
        <mc:Fallback xmlns="">
          <p:pic>
            <p:nvPicPr>
              <p:cNvPr id="220" name="墨迹 219"/>
            </p:nvPicPr>
            <p:blipFill>
              <a:blip r:embed="rId477"/>
            </p:blipFill>
            <p:spPr>
              <a:xfrm>
                <a:off x="7844790" y="2444750"/>
                <a:ext cx="254000" cy="222250"/>
              </a:xfrm>
              <a:prstGeom prst="rect"/>
            </p:spPr>
          </p:pic>
        </mc:Fallback>
      </mc:AlternateContent>
      <mc:AlternateContent xmlns:mc="http://schemas.openxmlformats.org/markup-compatibility/2006" xmlns:p14="http://schemas.microsoft.com/office/powerpoint/2010/main">
        <mc:Choice Requires="p14">
          <p:contentPart r:id="rId478" p14:bwMode="auto">
            <p14:nvContentPartPr>
              <p14:cNvPr id="221" name="墨迹 220"/>
              <p14:cNvContentPartPr/>
              <p14:nvPr/>
            </p14:nvContentPartPr>
            <p14:xfrm>
              <a:off x="8168640" y="2336800"/>
              <a:ext cx="209550" cy="196850"/>
            </p14:xfrm>
          </p:contentPart>
        </mc:Choice>
        <mc:Fallback xmlns="">
          <p:pic>
            <p:nvPicPr>
              <p:cNvPr id="221" name="墨迹 220"/>
            </p:nvPicPr>
            <p:blipFill>
              <a:blip r:embed="rId479"/>
            </p:blipFill>
            <p:spPr>
              <a:xfrm>
                <a:off x="8168640" y="2336800"/>
                <a:ext cx="209550" cy="196850"/>
              </a:xfrm>
              <a:prstGeom prst="rect"/>
            </p:spPr>
          </p:pic>
        </mc:Fallback>
      </mc:AlternateContent>
      <mc:AlternateContent xmlns:mc="http://schemas.openxmlformats.org/markup-compatibility/2006" xmlns:p14="http://schemas.microsoft.com/office/powerpoint/2010/main">
        <mc:Choice Requires="p14">
          <p:contentPart r:id="rId480" p14:bwMode="auto">
            <p14:nvContentPartPr>
              <p14:cNvPr id="222" name="墨迹 221"/>
              <p14:cNvContentPartPr/>
              <p14:nvPr/>
            </p14:nvContentPartPr>
            <p14:xfrm>
              <a:off x="8301990" y="2387600"/>
              <a:ext cx="120650" cy="190500"/>
            </p14:xfrm>
          </p:contentPart>
        </mc:Choice>
        <mc:Fallback xmlns="">
          <p:pic>
            <p:nvPicPr>
              <p:cNvPr id="222" name="墨迹 221"/>
            </p:nvPicPr>
            <p:blipFill>
              <a:blip r:embed="rId481"/>
            </p:blipFill>
            <p:spPr>
              <a:xfrm>
                <a:off x="8301990" y="2387600"/>
                <a:ext cx="120650" cy="190500"/>
              </a:xfrm>
              <a:prstGeom prst="rect"/>
            </p:spPr>
          </p:pic>
        </mc:Fallback>
      </mc:AlternateContent>
      <mc:AlternateContent xmlns:mc="http://schemas.openxmlformats.org/markup-compatibility/2006" xmlns:p14="http://schemas.microsoft.com/office/powerpoint/2010/main">
        <mc:Choice Requires="p14">
          <p:contentPart r:id="rId482" p14:bwMode="auto">
            <p14:nvContentPartPr>
              <p14:cNvPr id="223" name="墨迹 222"/>
              <p14:cNvContentPartPr/>
              <p14:nvPr/>
            </p14:nvContentPartPr>
            <p14:xfrm>
              <a:off x="8352790" y="2520950"/>
              <a:ext cx="127000" cy="95250"/>
            </p14:xfrm>
          </p:contentPart>
        </mc:Choice>
        <mc:Fallback xmlns="">
          <p:pic>
            <p:nvPicPr>
              <p:cNvPr id="223" name="墨迹 222"/>
            </p:nvPicPr>
            <p:blipFill>
              <a:blip r:embed="rId483"/>
            </p:blipFill>
            <p:spPr>
              <a:xfrm>
                <a:off x="8352790" y="2520950"/>
                <a:ext cx="127000" cy="95250"/>
              </a:xfrm>
              <a:prstGeom prst="rect"/>
            </p:spPr>
          </p:pic>
        </mc:Fallback>
      </mc:AlternateContent>
      <mc:AlternateContent xmlns:mc="http://schemas.openxmlformats.org/markup-compatibility/2006" xmlns:p14="http://schemas.microsoft.com/office/powerpoint/2010/main">
        <mc:Choice Requires="p14">
          <p:contentPart r:id="rId484" p14:bwMode="auto">
            <p14:nvContentPartPr>
              <p14:cNvPr id="235" name="墨迹 234"/>
              <p14:cNvContentPartPr/>
              <p14:nvPr/>
            </p14:nvContentPartPr>
            <p14:xfrm>
              <a:off x="8060690" y="2387600"/>
              <a:ext cx="69850" cy="114300"/>
            </p14:xfrm>
          </p:contentPart>
        </mc:Choice>
        <mc:Fallback xmlns="">
          <p:pic>
            <p:nvPicPr>
              <p:cNvPr id="235" name="墨迹 234"/>
            </p:nvPicPr>
            <p:blipFill>
              <a:blip r:embed="rId485"/>
            </p:blipFill>
            <p:spPr>
              <a:xfrm>
                <a:off x="8060690" y="2387600"/>
                <a:ext cx="69850" cy="114300"/>
              </a:xfrm>
              <a:prstGeom prst="rect"/>
            </p:spPr>
          </p:pic>
        </mc:Fallback>
      </mc:AlternateContent>
      <mc:AlternateContent xmlns:mc="http://schemas.openxmlformats.org/markup-compatibility/2006" xmlns:p14="http://schemas.microsoft.com/office/powerpoint/2010/main">
        <mc:Choice Requires="p14">
          <p:contentPart r:id="rId486" p14:bwMode="auto">
            <p14:nvContentPartPr>
              <p14:cNvPr id="240" name="墨迹 239"/>
              <p14:cNvContentPartPr/>
              <p14:nvPr/>
            </p14:nvContentPartPr>
            <p14:xfrm>
              <a:off x="8181340" y="2540000"/>
              <a:ext cx="190500" cy="133350"/>
            </p14:xfrm>
          </p:contentPart>
        </mc:Choice>
        <mc:Fallback xmlns="">
          <p:pic>
            <p:nvPicPr>
              <p:cNvPr id="240" name="墨迹 239"/>
            </p:nvPicPr>
            <p:blipFill>
              <a:blip r:embed="rId487"/>
            </p:blipFill>
            <p:spPr>
              <a:xfrm>
                <a:off x="8181340" y="2540000"/>
                <a:ext cx="190500" cy="133350"/>
              </a:xfrm>
              <a:prstGeom prst="rect"/>
            </p:spPr>
          </p:pic>
        </mc:Fallback>
      </mc:AlternateContent>
      <mc:AlternateContent xmlns:mc="http://schemas.openxmlformats.org/markup-compatibility/2006" xmlns:p14="http://schemas.microsoft.com/office/powerpoint/2010/main">
        <mc:Choice Requires="p14">
          <p:contentPart r:id="rId488" p14:bwMode="auto">
            <p14:nvContentPartPr>
              <p14:cNvPr id="247" name="墨迹 246"/>
              <p14:cNvContentPartPr/>
              <p14:nvPr/>
            </p14:nvContentPartPr>
            <p14:xfrm>
              <a:off x="8124190" y="2520950"/>
              <a:ext cx="50800" cy="19050"/>
            </p14:xfrm>
          </p:contentPart>
        </mc:Choice>
        <mc:Fallback xmlns="">
          <p:pic>
            <p:nvPicPr>
              <p:cNvPr id="247" name="墨迹 246"/>
            </p:nvPicPr>
            <p:blipFill>
              <a:blip r:embed="rId489"/>
            </p:blipFill>
            <p:spPr>
              <a:xfrm>
                <a:off x="8124190" y="2520950"/>
                <a:ext cx="50800" cy="19050"/>
              </a:xfrm>
              <a:prstGeom prst="rect"/>
            </p:spPr>
          </p:pic>
        </mc:Fallback>
      </mc:AlternateContent>
      <mc:AlternateContent xmlns:mc="http://schemas.openxmlformats.org/markup-compatibility/2006" xmlns:p14="http://schemas.microsoft.com/office/powerpoint/2010/main">
        <mc:Choice Requires="p14">
          <p:contentPart r:id="rId490" p14:bwMode="auto">
            <p14:nvContentPartPr>
              <p14:cNvPr id="249" name="墨迹 248"/>
              <p14:cNvContentPartPr/>
              <p14:nvPr/>
            </p14:nvContentPartPr>
            <p14:xfrm>
              <a:off x="8644890" y="2292350"/>
              <a:ext cx="6350" cy="95250"/>
            </p14:xfrm>
          </p:contentPart>
        </mc:Choice>
        <mc:Fallback xmlns="">
          <p:pic>
            <p:nvPicPr>
              <p:cNvPr id="249" name="墨迹 248"/>
            </p:nvPicPr>
            <p:blipFill>
              <a:blip r:embed="rId491"/>
            </p:blipFill>
            <p:spPr>
              <a:xfrm>
                <a:off x="8644890" y="2292350"/>
                <a:ext cx="6350" cy="95250"/>
              </a:xfrm>
              <a:prstGeom prst="rect"/>
            </p:spPr>
          </p:pic>
        </mc:Fallback>
      </mc:AlternateContent>
      <mc:AlternateContent xmlns:mc="http://schemas.openxmlformats.org/markup-compatibility/2006" xmlns:p14="http://schemas.microsoft.com/office/powerpoint/2010/main">
        <mc:Choice Requires="p14">
          <p:contentPart r:id="rId492" p14:bwMode="auto">
            <p14:nvContentPartPr>
              <p14:cNvPr id="250" name="墨迹 249"/>
              <p14:cNvContentPartPr/>
              <p14:nvPr/>
            </p14:nvContentPartPr>
            <p14:xfrm>
              <a:off x="8670290" y="2425700"/>
              <a:ext cx="19050" cy="63500"/>
            </p14:xfrm>
          </p:contentPart>
        </mc:Choice>
        <mc:Fallback xmlns="">
          <p:pic>
            <p:nvPicPr>
              <p:cNvPr id="250" name="墨迹 249"/>
            </p:nvPicPr>
            <p:blipFill>
              <a:blip r:embed="rId493"/>
            </p:blipFill>
            <p:spPr>
              <a:xfrm>
                <a:off x="8670290" y="2425700"/>
                <a:ext cx="19050" cy="63500"/>
              </a:xfrm>
              <a:prstGeom prst="rect"/>
            </p:spPr>
          </p:pic>
        </mc:Fallback>
      </mc:AlternateContent>
      <mc:AlternateContent xmlns:mc="http://schemas.openxmlformats.org/markup-compatibility/2006" xmlns:p14="http://schemas.microsoft.com/office/powerpoint/2010/main">
        <mc:Choice Requires="p14">
          <p:contentPart r:id="rId494" p14:bwMode="auto">
            <p14:nvContentPartPr>
              <p14:cNvPr id="251" name="墨迹 250"/>
              <p14:cNvContentPartPr/>
              <p14:nvPr/>
            </p14:nvContentPartPr>
            <p14:xfrm>
              <a:off x="8753475" y="2336800"/>
              <a:ext cx="190500" cy="127000"/>
            </p14:xfrm>
          </p:contentPart>
        </mc:Choice>
        <mc:Fallback xmlns="">
          <p:pic>
            <p:nvPicPr>
              <p:cNvPr id="251" name="墨迹 250"/>
            </p:nvPicPr>
            <p:blipFill>
              <a:blip r:embed="rId495"/>
            </p:blipFill>
            <p:spPr>
              <a:xfrm>
                <a:off x="8753475" y="2336800"/>
                <a:ext cx="190500" cy="127000"/>
              </a:xfrm>
              <a:prstGeom prst="rect"/>
            </p:spPr>
          </p:pic>
        </mc:Fallback>
      </mc:AlternateContent>
      <mc:AlternateContent xmlns:mc="http://schemas.openxmlformats.org/markup-compatibility/2006" xmlns:p14="http://schemas.microsoft.com/office/powerpoint/2010/main">
        <mc:Choice Requires="p14">
          <p:contentPart r:id="rId496" p14:bwMode="auto">
            <p14:nvContentPartPr>
              <p14:cNvPr id="253" name="墨迹 252"/>
              <p14:cNvContentPartPr/>
              <p14:nvPr/>
            </p14:nvContentPartPr>
            <p14:xfrm>
              <a:off x="8390890" y="190500"/>
              <a:ext cx="158750" cy="336550"/>
            </p14:xfrm>
          </p:contentPart>
        </mc:Choice>
        <mc:Fallback xmlns="">
          <p:pic>
            <p:nvPicPr>
              <p:cNvPr id="253" name="墨迹 252"/>
            </p:nvPicPr>
            <p:blipFill>
              <a:blip r:embed="rId497"/>
            </p:blipFill>
            <p:spPr>
              <a:xfrm>
                <a:off x="8390890" y="190500"/>
                <a:ext cx="158750" cy="336550"/>
              </a:xfrm>
              <a:prstGeom prst="rect"/>
            </p:spPr>
          </p:pic>
        </mc:Fallback>
      </mc:AlternateContent>
      <mc:AlternateContent xmlns:mc="http://schemas.openxmlformats.org/markup-compatibility/2006" xmlns:p14="http://schemas.microsoft.com/office/powerpoint/2010/main">
        <mc:Choice Requires="p14">
          <p:contentPart r:id="rId498" p14:bwMode="auto">
            <p14:nvContentPartPr>
              <p14:cNvPr id="254" name="墨迹 253"/>
              <p14:cNvContentPartPr/>
              <p14:nvPr/>
            </p14:nvContentPartPr>
            <p14:xfrm>
              <a:off x="8937625" y="215900"/>
              <a:ext cx="190500" cy="12700"/>
            </p14:xfrm>
          </p:contentPart>
        </mc:Choice>
        <mc:Fallback xmlns="">
          <p:pic>
            <p:nvPicPr>
              <p:cNvPr id="254" name="墨迹 253"/>
            </p:nvPicPr>
            <p:blipFill>
              <a:blip r:embed="rId499"/>
            </p:blipFill>
            <p:spPr>
              <a:xfrm>
                <a:off x="8937625" y="215900"/>
                <a:ext cx="190500" cy="12700"/>
              </a:xfrm>
              <a:prstGeom prst="rect"/>
            </p:spPr>
          </p:pic>
        </mc:Fallback>
      </mc:AlternateContent>
      <mc:AlternateContent xmlns:mc="http://schemas.openxmlformats.org/markup-compatibility/2006" xmlns:p14="http://schemas.microsoft.com/office/powerpoint/2010/main">
        <mc:Choice Requires="p14">
          <p:contentPart r:id="rId500" p14:bwMode="auto">
            <p14:nvContentPartPr>
              <p14:cNvPr id="255" name="墨迹 254"/>
              <p14:cNvContentPartPr/>
              <p14:nvPr/>
            </p14:nvContentPartPr>
            <p14:xfrm>
              <a:off x="8797925" y="209550"/>
              <a:ext cx="304800" cy="412750"/>
            </p14:xfrm>
          </p:contentPart>
        </mc:Choice>
        <mc:Fallback xmlns="">
          <p:pic>
            <p:nvPicPr>
              <p:cNvPr id="255" name="墨迹 254"/>
            </p:nvPicPr>
            <p:blipFill>
              <a:blip r:embed="rId501"/>
            </p:blipFill>
            <p:spPr>
              <a:xfrm>
                <a:off x="8797925" y="209550"/>
                <a:ext cx="304800" cy="412750"/>
              </a:xfrm>
              <a:prstGeom prst="rect"/>
            </p:spPr>
          </p:pic>
        </mc:Fallback>
      </mc:AlternateContent>
      <mc:AlternateContent xmlns:mc="http://schemas.openxmlformats.org/markup-compatibility/2006" xmlns:p14="http://schemas.microsoft.com/office/powerpoint/2010/main">
        <mc:Choice Requires="p14">
          <p:contentPart r:id="rId502" p14:bwMode="auto">
            <p14:nvContentPartPr>
              <p14:cNvPr id="256" name="墨迹 255"/>
              <p14:cNvContentPartPr/>
              <p14:nvPr/>
            </p14:nvContentPartPr>
            <p14:xfrm>
              <a:off x="8842375" y="457200"/>
              <a:ext cx="273050" cy="31750"/>
            </p14:xfrm>
          </p:contentPart>
        </mc:Choice>
        <mc:Fallback xmlns="">
          <p:pic>
            <p:nvPicPr>
              <p:cNvPr id="256" name="墨迹 255"/>
            </p:nvPicPr>
            <p:blipFill>
              <a:blip r:embed="rId503"/>
            </p:blipFill>
            <p:spPr>
              <a:xfrm>
                <a:off x="8842375" y="457200"/>
                <a:ext cx="273050" cy="31750"/>
              </a:xfrm>
              <a:prstGeom prst="rect"/>
            </p:spPr>
          </p:pic>
        </mc:Fallback>
      </mc:AlternateContent>
      <mc:AlternateContent xmlns:mc="http://schemas.openxmlformats.org/markup-compatibility/2006" xmlns:p14="http://schemas.microsoft.com/office/powerpoint/2010/main">
        <mc:Choice Requires="p14">
          <p:contentPart r:id="rId504" p14:bwMode="auto">
            <p14:nvContentPartPr>
              <p14:cNvPr id="257" name="墨迹 256"/>
              <p14:cNvContentPartPr/>
              <p14:nvPr/>
            </p14:nvContentPartPr>
            <p14:xfrm>
              <a:off x="9363075" y="215900"/>
              <a:ext cx="266700" cy="330200"/>
            </p14:xfrm>
          </p:contentPart>
        </mc:Choice>
        <mc:Fallback xmlns="">
          <p:pic>
            <p:nvPicPr>
              <p:cNvPr id="257" name="墨迹 256"/>
            </p:nvPicPr>
            <p:blipFill>
              <a:blip r:embed="rId505"/>
            </p:blipFill>
            <p:spPr>
              <a:xfrm>
                <a:off x="9363075" y="215900"/>
                <a:ext cx="266700" cy="330200"/>
              </a:xfrm>
              <a:prstGeom prst="rect"/>
            </p:spPr>
          </p:pic>
        </mc:Fallback>
      </mc:AlternateContent>
      <mc:AlternateContent xmlns:mc="http://schemas.openxmlformats.org/markup-compatibility/2006" xmlns:p14="http://schemas.microsoft.com/office/powerpoint/2010/main">
        <mc:Choice Requires="p14">
          <p:contentPart r:id="rId506" p14:bwMode="auto">
            <p14:nvContentPartPr>
              <p14:cNvPr id="258" name="墨迹 257"/>
              <p14:cNvContentPartPr/>
              <p14:nvPr/>
            </p14:nvContentPartPr>
            <p14:xfrm>
              <a:off x="9864725" y="152400"/>
              <a:ext cx="57150" cy="133350"/>
            </p14:xfrm>
          </p:contentPart>
        </mc:Choice>
        <mc:Fallback xmlns="">
          <p:pic>
            <p:nvPicPr>
              <p:cNvPr id="258" name="墨迹 257"/>
            </p:nvPicPr>
            <p:blipFill>
              <a:blip r:embed="rId507"/>
            </p:blipFill>
            <p:spPr>
              <a:xfrm>
                <a:off x="9864725" y="152400"/>
                <a:ext cx="57150" cy="133350"/>
              </a:xfrm>
              <a:prstGeom prst="rect"/>
            </p:spPr>
          </p:pic>
        </mc:Fallback>
      </mc:AlternateContent>
      <mc:AlternateContent xmlns:mc="http://schemas.openxmlformats.org/markup-compatibility/2006" xmlns:p14="http://schemas.microsoft.com/office/powerpoint/2010/main">
        <mc:Choice Requires="p14">
          <p:contentPart r:id="rId508" p14:bwMode="auto">
            <p14:nvContentPartPr>
              <p14:cNvPr id="259" name="墨迹 258"/>
              <p14:cNvContentPartPr/>
              <p14:nvPr/>
            </p14:nvContentPartPr>
            <p14:xfrm>
              <a:off x="9940925" y="101600"/>
              <a:ext cx="146050" cy="165100"/>
            </p14:xfrm>
          </p:contentPart>
        </mc:Choice>
        <mc:Fallback xmlns="">
          <p:pic>
            <p:nvPicPr>
              <p:cNvPr id="259" name="墨迹 258"/>
            </p:nvPicPr>
            <p:blipFill>
              <a:blip r:embed="rId509"/>
            </p:blipFill>
            <p:spPr>
              <a:xfrm>
                <a:off x="9940925" y="101600"/>
                <a:ext cx="146050" cy="165100"/>
              </a:xfrm>
              <a:prstGeom prst="rect"/>
            </p:spPr>
          </p:pic>
        </mc:Fallback>
      </mc:AlternateContent>
      <mc:AlternateContent xmlns:mc="http://schemas.openxmlformats.org/markup-compatibility/2006" xmlns:p14="http://schemas.microsoft.com/office/powerpoint/2010/main">
        <mc:Choice Requires="p14">
          <p:contentPart r:id="rId510" p14:bwMode="auto">
            <p14:nvContentPartPr>
              <p14:cNvPr id="260" name="墨迹 259"/>
              <p14:cNvContentPartPr/>
              <p14:nvPr/>
            </p14:nvContentPartPr>
            <p14:xfrm>
              <a:off x="9858375" y="222250"/>
              <a:ext cx="171450" cy="285750"/>
            </p14:xfrm>
          </p:contentPart>
        </mc:Choice>
        <mc:Fallback xmlns="">
          <p:pic>
            <p:nvPicPr>
              <p:cNvPr id="260" name="墨迹 259"/>
            </p:nvPicPr>
            <p:blipFill>
              <a:blip r:embed="rId511"/>
            </p:blipFill>
            <p:spPr>
              <a:xfrm>
                <a:off x="9858375" y="222250"/>
                <a:ext cx="171450" cy="285750"/>
              </a:xfrm>
              <a:prstGeom prst="rect"/>
            </p:spPr>
          </p:pic>
        </mc:Fallback>
      </mc:AlternateContent>
      <mc:AlternateContent xmlns:mc="http://schemas.openxmlformats.org/markup-compatibility/2006" xmlns:p14="http://schemas.microsoft.com/office/powerpoint/2010/main">
        <mc:Choice Requires="p14">
          <p:contentPart r:id="rId512" p14:bwMode="auto">
            <p14:nvContentPartPr>
              <p14:cNvPr id="261" name="墨迹 260"/>
              <p14:cNvContentPartPr/>
              <p14:nvPr/>
            </p14:nvContentPartPr>
            <p14:xfrm>
              <a:off x="9890125" y="457200"/>
              <a:ext cx="285750" cy="171450"/>
            </p14:xfrm>
          </p:contentPart>
        </mc:Choice>
        <mc:Fallback xmlns="">
          <p:pic>
            <p:nvPicPr>
              <p:cNvPr id="261" name="墨迹 260"/>
            </p:nvPicPr>
            <p:blipFill>
              <a:blip r:embed="rId513"/>
            </p:blipFill>
            <p:spPr>
              <a:xfrm>
                <a:off x="9890125" y="457200"/>
                <a:ext cx="285750" cy="171450"/>
              </a:xfrm>
              <a:prstGeom prst="rect"/>
            </p:spPr>
          </p:pic>
        </mc:Fallback>
      </mc:AlternateContent>
      <mc:AlternateContent xmlns:mc="http://schemas.openxmlformats.org/markup-compatibility/2006" xmlns:p14="http://schemas.microsoft.com/office/powerpoint/2010/main">
        <mc:Choice Requires="p14">
          <p:contentPart r:id="rId514" p14:bwMode="auto">
            <p14:nvContentPartPr>
              <p14:cNvPr id="262" name="墨迹 261"/>
              <p14:cNvContentPartPr/>
              <p14:nvPr/>
            </p14:nvContentPartPr>
            <p14:xfrm>
              <a:off x="10372725" y="228600"/>
              <a:ext cx="248285" cy="107950"/>
            </p14:xfrm>
          </p:contentPart>
        </mc:Choice>
        <mc:Fallback xmlns="">
          <p:pic>
            <p:nvPicPr>
              <p:cNvPr id="262" name="墨迹 261"/>
            </p:nvPicPr>
            <p:blipFill>
              <a:blip r:embed="rId515"/>
            </p:blipFill>
            <p:spPr>
              <a:xfrm>
                <a:off x="10372725" y="228600"/>
                <a:ext cx="248285" cy="107950"/>
              </a:xfrm>
              <a:prstGeom prst="rect"/>
            </p:spPr>
          </p:pic>
        </mc:Fallback>
      </mc:AlternateContent>
      <mc:AlternateContent xmlns:mc="http://schemas.openxmlformats.org/markup-compatibility/2006" xmlns:p14="http://schemas.microsoft.com/office/powerpoint/2010/main">
        <mc:Choice Requires="p14">
          <p:contentPart r:id="rId516" p14:bwMode="auto">
            <p14:nvContentPartPr>
              <p14:cNvPr id="263" name="墨迹 262"/>
              <p14:cNvContentPartPr/>
              <p14:nvPr/>
            </p14:nvContentPartPr>
            <p14:xfrm>
              <a:off x="10494010" y="215900"/>
              <a:ext cx="69850" cy="273050"/>
            </p14:xfrm>
          </p:contentPart>
        </mc:Choice>
        <mc:Fallback xmlns="">
          <p:pic>
            <p:nvPicPr>
              <p:cNvPr id="263" name="墨迹 262"/>
            </p:nvPicPr>
            <p:blipFill>
              <a:blip r:embed="rId517"/>
            </p:blipFill>
            <p:spPr>
              <a:xfrm>
                <a:off x="10494010" y="215900"/>
                <a:ext cx="69850" cy="273050"/>
              </a:xfrm>
              <a:prstGeom prst="rect"/>
            </p:spPr>
          </p:pic>
        </mc:Fallback>
      </mc:AlternateContent>
      <mc:AlternateContent xmlns:mc="http://schemas.openxmlformats.org/markup-compatibility/2006" xmlns:p14="http://schemas.microsoft.com/office/powerpoint/2010/main">
        <mc:Choice Requires="p14">
          <p:contentPart r:id="rId518" p14:bwMode="auto">
            <p14:nvContentPartPr>
              <p14:cNvPr id="264" name="墨迹 263"/>
              <p14:cNvContentPartPr/>
              <p14:nvPr/>
            </p14:nvContentPartPr>
            <p14:xfrm>
              <a:off x="10500360" y="158750"/>
              <a:ext cx="425450" cy="266700"/>
            </p14:xfrm>
          </p:contentPart>
        </mc:Choice>
        <mc:Fallback xmlns="">
          <p:pic>
            <p:nvPicPr>
              <p:cNvPr id="264" name="墨迹 263"/>
            </p:nvPicPr>
            <p:blipFill>
              <a:blip r:embed="rId519"/>
            </p:blipFill>
            <p:spPr>
              <a:xfrm>
                <a:off x="10500360" y="158750"/>
                <a:ext cx="425450" cy="266700"/>
              </a:xfrm>
              <a:prstGeom prst="rect"/>
            </p:spPr>
          </p:pic>
        </mc:Fallback>
      </mc:AlternateContent>
      <mc:AlternateContent xmlns:mc="http://schemas.openxmlformats.org/markup-compatibility/2006" xmlns:p14="http://schemas.microsoft.com/office/powerpoint/2010/main">
        <mc:Choice Requires="p14">
          <p:contentPart r:id="rId520" p14:bwMode="auto">
            <p14:nvContentPartPr>
              <p14:cNvPr id="265" name="墨迹 264"/>
              <p14:cNvContentPartPr/>
              <p14:nvPr/>
            </p14:nvContentPartPr>
            <p14:xfrm>
              <a:off x="10824210" y="152400"/>
              <a:ext cx="273050" cy="412750"/>
            </p14:xfrm>
          </p:contentPart>
        </mc:Choice>
        <mc:Fallback xmlns="">
          <p:pic>
            <p:nvPicPr>
              <p:cNvPr id="265" name="墨迹 264"/>
            </p:nvPicPr>
            <p:blipFill>
              <a:blip r:embed="rId521"/>
            </p:blipFill>
            <p:spPr>
              <a:xfrm>
                <a:off x="10824210" y="152400"/>
                <a:ext cx="273050" cy="412750"/>
              </a:xfrm>
              <a:prstGeom prst="rect"/>
            </p:spPr>
          </p:pic>
        </mc:Fallback>
      </mc:AlternateContent>
      <mc:AlternateContent xmlns:mc="http://schemas.openxmlformats.org/markup-compatibility/2006" xmlns:p14="http://schemas.microsoft.com/office/powerpoint/2010/main">
        <mc:Choice Requires="p14">
          <p:contentPart r:id="rId522" p14:bwMode="auto">
            <p14:nvContentPartPr>
              <p14:cNvPr id="266" name="墨迹 265"/>
              <p14:cNvContentPartPr/>
              <p14:nvPr/>
            </p14:nvContentPartPr>
            <p14:xfrm>
              <a:off x="11084560" y="285750"/>
              <a:ext cx="31750" cy="31750"/>
            </p14:xfrm>
          </p:contentPart>
        </mc:Choice>
        <mc:Fallback xmlns="">
          <p:pic>
            <p:nvPicPr>
              <p:cNvPr id="266" name="墨迹 265"/>
            </p:nvPicPr>
            <p:blipFill>
              <a:blip r:embed="rId523"/>
            </p:blipFill>
            <p:spPr>
              <a:xfrm>
                <a:off x="11084560" y="285750"/>
                <a:ext cx="31750" cy="31750"/>
              </a:xfrm>
              <a:prstGeom prst="rect"/>
            </p:spPr>
          </p:pic>
        </mc:Fallback>
      </mc:AlternateContent>
      <mc:AlternateContent xmlns:mc="http://schemas.openxmlformats.org/markup-compatibility/2006" xmlns:p14="http://schemas.microsoft.com/office/powerpoint/2010/main">
        <mc:Choice Requires="p14">
          <p:contentPart r:id="rId524" p14:bwMode="auto">
            <p14:nvContentPartPr>
              <p14:cNvPr id="267" name="墨迹 266"/>
              <p14:cNvContentPartPr/>
              <p14:nvPr/>
            </p14:nvContentPartPr>
            <p14:xfrm>
              <a:off x="11103610" y="311150"/>
              <a:ext cx="120650" cy="311150"/>
            </p14:xfrm>
          </p:contentPart>
        </mc:Choice>
        <mc:Fallback xmlns="">
          <p:pic>
            <p:nvPicPr>
              <p:cNvPr id="267" name="墨迹 266"/>
            </p:nvPicPr>
            <p:blipFill>
              <a:blip r:embed="rId525"/>
            </p:blipFill>
            <p:spPr>
              <a:xfrm>
                <a:off x="11103610" y="311150"/>
                <a:ext cx="120650" cy="311150"/>
              </a:xfrm>
              <a:prstGeom prst="rect"/>
            </p:spPr>
          </p:pic>
        </mc:Fallback>
      </mc:AlternateContent>
      <mc:AlternateContent xmlns:mc="http://schemas.openxmlformats.org/markup-compatibility/2006" xmlns:p14="http://schemas.microsoft.com/office/powerpoint/2010/main">
        <mc:Choice Requires="p14">
          <p:contentPart r:id="rId526" p14:bwMode="auto">
            <p14:nvContentPartPr>
              <p14:cNvPr id="268" name="墨迹 267"/>
              <p14:cNvContentPartPr/>
              <p14:nvPr/>
            </p14:nvContentPartPr>
            <p14:xfrm>
              <a:off x="11256010" y="336550"/>
              <a:ext cx="203200" cy="203200"/>
            </p14:xfrm>
          </p:contentPart>
        </mc:Choice>
        <mc:Fallback xmlns="">
          <p:pic>
            <p:nvPicPr>
              <p:cNvPr id="268" name="墨迹 267"/>
            </p:nvPicPr>
            <p:blipFill>
              <a:blip r:embed="rId527"/>
            </p:blipFill>
            <p:spPr>
              <a:xfrm>
                <a:off x="11256010" y="336550"/>
                <a:ext cx="203200" cy="203200"/>
              </a:xfrm>
              <a:prstGeom prst="rect"/>
            </p:spPr>
          </p:pic>
        </mc:Fallback>
      </mc:AlternateContent>
      <mc:AlternateContent xmlns:mc="http://schemas.openxmlformats.org/markup-compatibility/2006" xmlns:p14="http://schemas.microsoft.com/office/powerpoint/2010/main">
        <mc:Choice Requires="p14">
          <p:contentPart r:id="rId528" p14:bwMode="auto">
            <p14:nvContentPartPr>
              <p14:cNvPr id="269" name="墨迹 268"/>
              <p14:cNvContentPartPr/>
              <p14:nvPr/>
            </p14:nvContentPartPr>
            <p14:xfrm>
              <a:off x="11281410" y="527050"/>
              <a:ext cx="146050" cy="114300"/>
            </p14:xfrm>
          </p:contentPart>
        </mc:Choice>
        <mc:Fallback xmlns="">
          <p:pic>
            <p:nvPicPr>
              <p:cNvPr id="269" name="墨迹 268"/>
            </p:nvPicPr>
            <p:blipFill>
              <a:blip r:embed="rId529"/>
            </p:blipFill>
            <p:spPr>
              <a:xfrm>
                <a:off x="11281410" y="527050"/>
                <a:ext cx="146050" cy="114300"/>
              </a:xfrm>
              <a:prstGeom prst="rect"/>
            </p:spPr>
          </p:pic>
        </mc:Fallback>
      </mc:AlternateContent>
      <mc:AlternateContent xmlns:mc="http://schemas.openxmlformats.org/markup-compatibility/2006" xmlns:p14="http://schemas.microsoft.com/office/powerpoint/2010/main">
        <mc:Choice Requires="p14">
          <p:contentPart r:id="rId530" p14:bwMode="auto">
            <p14:nvContentPartPr>
              <p14:cNvPr id="270" name="墨迹 269"/>
              <p14:cNvContentPartPr/>
              <p14:nvPr/>
            </p14:nvContentPartPr>
            <p14:xfrm>
              <a:off x="11560810" y="330200"/>
              <a:ext cx="571500" cy="387350"/>
            </p14:xfrm>
          </p:contentPart>
        </mc:Choice>
        <mc:Fallback xmlns="">
          <p:pic>
            <p:nvPicPr>
              <p:cNvPr id="270" name="墨迹 269"/>
            </p:nvPicPr>
            <p:blipFill>
              <a:blip r:embed="rId531"/>
            </p:blipFill>
            <p:spPr>
              <a:xfrm>
                <a:off x="11560810" y="330200"/>
                <a:ext cx="571500" cy="387350"/>
              </a:xfrm>
              <a:prstGeom prst="rect"/>
            </p:spPr>
          </p:pic>
        </mc:Fallback>
      </mc:AlternateContent>
      <mc:AlternateContent xmlns:mc="http://schemas.openxmlformats.org/markup-compatibility/2006" xmlns:p14="http://schemas.microsoft.com/office/powerpoint/2010/main">
        <mc:Choice Requires="p14">
          <p:contentPart r:id="rId532" p14:bwMode="auto">
            <p14:nvContentPartPr>
              <p14:cNvPr id="271" name="墨迹 270"/>
              <p14:cNvContentPartPr/>
              <p14:nvPr/>
            </p14:nvContentPartPr>
            <p14:xfrm>
              <a:off x="9356725" y="609600"/>
              <a:ext cx="2833370" cy="209550"/>
            </p14:xfrm>
          </p:contentPart>
        </mc:Choice>
        <mc:Fallback xmlns="">
          <p:pic>
            <p:nvPicPr>
              <p:cNvPr id="271" name="墨迹 270"/>
            </p:nvPicPr>
            <p:blipFill>
              <a:blip r:embed="rId533"/>
            </p:blipFill>
            <p:spPr>
              <a:xfrm>
                <a:off x="9356725" y="609600"/>
                <a:ext cx="2833370" cy="209550"/>
              </a:xfrm>
              <a:prstGeom prst="rect"/>
            </p:spPr>
          </p:pic>
        </mc:Fallback>
      </mc:AlternateContent>
      <mc:AlternateContent xmlns:mc="http://schemas.openxmlformats.org/markup-compatibility/2006" xmlns:p14="http://schemas.microsoft.com/office/powerpoint/2010/main">
        <mc:Choice Requires="p14">
          <p:contentPart r:id="rId534" p14:bwMode="auto">
            <p14:nvContentPartPr>
              <p14:cNvPr id="272" name="墨迹 271"/>
              <p14:cNvContentPartPr/>
              <p14:nvPr/>
            </p14:nvContentPartPr>
            <p14:xfrm>
              <a:off x="11332210" y="1473200"/>
              <a:ext cx="723900" cy="723900"/>
            </p14:xfrm>
          </p:contentPart>
        </mc:Choice>
        <mc:Fallback xmlns="">
          <p:pic>
            <p:nvPicPr>
              <p:cNvPr id="272" name="墨迹 271"/>
            </p:nvPicPr>
            <p:blipFill>
              <a:blip r:embed="rId535"/>
            </p:blipFill>
            <p:spPr>
              <a:xfrm>
                <a:off x="11332210" y="1473200"/>
                <a:ext cx="723900" cy="723900"/>
              </a:xfrm>
              <a:prstGeom prst="rect"/>
            </p:spPr>
          </p:pic>
        </mc:Fallback>
      </mc:AlternateContent>
      <mc:AlternateContent xmlns:mc="http://schemas.openxmlformats.org/markup-compatibility/2006" xmlns:p14="http://schemas.microsoft.com/office/powerpoint/2010/main">
        <mc:Choice Requires="p14">
          <p:contentPart r:id="rId536" p14:bwMode="auto">
            <p14:nvContentPartPr>
              <p14:cNvPr id="273" name="墨迹 272"/>
              <p14:cNvContentPartPr/>
              <p14:nvPr/>
            </p14:nvContentPartPr>
            <p14:xfrm>
              <a:off x="12018010" y="1835150"/>
              <a:ext cx="31750" cy="158750"/>
            </p14:xfrm>
          </p:contentPart>
        </mc:Choice>
        <mc:Fallback xmlns="">
          <p:pic>
            <p:nvPicPr>
              <p:cNvPr id="273" name="墨迹 272"/>
            </p:nvPicPr>
            <p:blipFill>
              <a:blip r:embed="rId537"/>
            </p:blipFill>
            <p:spPr>
              <a:xfrm>
                <a:off x="12018010" y="1835150"/>
                <a:ext cx="31750" cy="158750"/>
              </a:xfrm>
              <a:prstGeom prst="rect"/>
            </p:spPr>
          </p:pic>
        </mc:Fallback>
      </mc:AlternateContent>
      <mc:AlternateContent xmlns:mc="http://schemas.openxmlformats.org/markup-compatibility/2006" xmlns:p14="http://schemas.microsoft.com/office/powerpoint/2010/main">
        <mc:Choice Requires="p14">
          <p:contentPart r:id="rId538" p14:bwMode="auto">
            <p14:nvContentPartPr>
              <p14:cNvPr id="274" name="墨迹 273"/>
              <p14:cNvContentPartPr/>
              <p14:nvPr/>
            </p14:nvContentPartPr>
            <p14:xfrm>
              <a:off x="12018010" y="1758950"/>
              <a:ext cx="38100" cy="44450"/>
            </p14:xfrm>
          </p:contentPart>
        </mc:Choice>
        <mc:Fallback xmlns="">
          <p:pic>
            <p:nvPicPr>
              <p:cNvPr id="274" name="墨迹 273"/>
            </p:nvPicPr>
            <p:blipFill>
              <a:blip r:embed="rId539"/>
            </p:blipFill>
            <p:spPr>
              <a:xfrm>
                <a:off x="12018010" y="1758950"/>
                <a:ext cx="38100" cy="44450"/>
              </a:xfrm>
              <a:prstGeom prst="rect"/>
            </p:spPr>
          </p:pic>
        </mc:Fallback>
      </mc:AlternateContent>
      <mc:AlternateContent xmlns:mc="http://schemas.openxmlformats.org/markup-compatibility/2006" xmlns:p14="http://schemas.microsoft.com/office/powerpoint/2010/main">
        <mc:Choice Requires="p14">
          <p:contentPart r:id="rId540" p14:bwMode="auto">
            <p14:nvContentPartPr>
              <p14:cNvPr id="275" name="墨迹 274"/>
              <p14:cNvContentPartPr/>
              <p14:nvPr/>
            </p14:nvContentPartPr>
            <p14:xfrm>
              <a:off x="12113260" y="1835150"/>
              <a:ext cx="76835" cy="6350"/>
            </p14:xfrm>
          </p:contentPart>
        </mc:Choice>
        <mc:Fallback xmlns="">
          <p:pic>
            <p:nvPicPr>
              <p:cNvPr id="275" name="墨迹 274"/>
            </p:nvPicPr>
            <p:blipFill>
              <a:blip r:embed="rId541"/>
            </p:blipFill>
            <p:spPr>
              <a:xfrm>
                <a:off x="12113260" y="1835150"/>
                <a:ext cx="76835" cy="6350"/>
              </a:xfrm>
              <a:prstGeom prst="rect"/>
            </p:spPr>
          </p:pic>
        </mc:Fallback>
      </mc:AlternateContent>
      <mc:AlternateContent xmlns:mc="http://schemas.openxmlformats.org/markup-compatibility/2006" xmlns:p14="http://schemas.microsoft.com/office/powerpoint/2010/main">
        <mc:Choice Requires="p14">
          <p:contentPart r:id="rId542" p14:bwMode="auto">
            <p14:nvContentPartPr>
              <p14:cNvPr id="276" name="墨迹 275"/>
              <p14:cNvContentPartPr/>
              <p14:nvPr/>
            </p14:nvContentPartPr>
            <p14:xfrm>
              <a:off x="12132310" y="1771650"/>
              <a:ext cx="57785" cy="222250"/>
            </p14:xfrm>
          </p:contentPart>
        </mc:Choice>
        <mc:Fallback xmlns="">
          <p:pic>
            <p:nvPicPr>
              <p:cNvPr id="276" name="墨迹 275"/>
            </p:nvPicPr>
            <p:blipFill>
              <a:blip r:embed="rId543"/>
            </p:blipFill>
            <p:spPr>
              <a:xfrm>
                <a:off x="12132310" y="1771650"/>
                <a:ext cx="57785" cy="222250"/>
              </a:xfrm>
              <a:prstGeom prst="rect"/>
            </p:spPr>
          </p:pic>
        </mc:Fallback>
      </mc:AlternateContent>
      <mc:AlternateContent xmlns:mc="http://schemas.openxmlformats.org/markup-compatibility/2006" xmlns:p14="http://schemas.microsoft.com/office/powerpoint/2010/main">
        <mc:Choice Requires="p14">
          <p:contentPart r:id="rId544" p14:bwMode="auto">
            <p14:nvContentPartPr>
              <p14:cNvPr id="277" name="墨迹 276"/>
              <p14:cNvContentPartPr/>
              <p14:nvPr/>
            </p14:nvContentPartPr>
            <p14:xfrm>
              <a:off x="12024360" y="1644650"/>
              <a:ext cx="63500" cy="127000"/>
            </p14:xfrm>
          </p:contentPart>
        </mc:Choice>
        <mc:Fallback xmlns="">
          <p:pic>
            <p:nvPicPr>
              <p:cNvPr id="277" name="墨迹 276"/>
            </p:nvPicPr>
            <p:blipFill>
              <a:blip r:embed="rId545"/>
            </p:blipFill>
            <p:spPr>
              <a:xfrm>
                <a:off x="12024360" y="1644650"/>
                <a:ext cx="63500" cy="127000"/>
              </a:xfrm>
              <a:prstGeom prst="rect"/>
            </p:spPr>
          </p:pic>
        </mc:Fallback>
      </mc:AlternateContent>
      <mc:AlternateContent xmlns:mc="http://schemas.openxmlformats.org/markup-compatibility/2006" xmlns:p14="http://schemas.microsoft.com/office/powerpoint/2010/main">
        <mc:Choice Requires="p14">
          <p:contentPart r:id="rId546" p14:bwMode="auto">
            <p14:nvContentPartPr>
              <p14:cNvPr id="278" name="墨迹 277"/>
              <p14:cNvContentPartPr/>
              <p14:nvPr/>
            </p14:nvContentPartPr>
            <p14:xfrm>
              <a:off x="11694160" y="2114550"/>
              <a:ext cx="495935" cy="19050"/>
            </p14:xfrm>
          </p:contentPart>
        </mc:Choice>
        <mc:Fallback xmlns="">
          <p:pic>
            <p:nvPicPr>
              <p:cNvPr id="278" name="墨迹 277"/>
            </p:nvPicPr>
            <p:blipFill>
              <a:blip r:embed="rId547"/>
            </p:blipFill>
            <p:spPr>
              <a:xfrm>
                <a:off x="11694160" y="2114550"/>
                <a:ext cx="495935" cy="1905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条件随机场概率计算</a:t>
            </a:r>
            <a:endParaRPr lang="zh-CN" altLang="en-US" dirty="0"/>
          </a:p>
        </p:txBody>
      </p:sp>
      <p:sp>
        <p:nvSpPr>
          <p:cNvPr id="6" name="内容占位符 5"/>
          <p:cNvSpPr>
            <a:spLocks noGrp="1"/>
          </p:cNvSpPr>
          <p:nvPr>
            <p:ph idx="13"/>
          </p:nvPr>
        </p:nvSpPr>
        <p:spPr/>
        <p:txBody>
          <a:bodyPr/>
          <a:lstStyle/>
          <a:p>
            <a:r>
              <a:rPr lang="zh-CN" altLang="en-US" sz="2400" dirty="0" smtClean="0"/>
              <a:t>词性标注特征举例：状态特征可以是{脊椎动物，哺乳动物，爬行动物，地点,时间，动作}，转移特征可以理解有{动物后面接动词jump，人后面接动词love，名词后面接代词，动词后面接代词，形容词后面接名词}</a:t>
            </a:r>
            <a:endParaRPr lang="zh-CN" altLang="en-US" sz="2400" dirty="0" smtClean="0"/>
          </a:p>
          <a:p>
            <a:endParaRPr lang="zh-CN" altLang="en-US" sz="2400" dirty="0" smtClean="0"/>
          </a:p>
          <a:p>
            <a:endParaRPr lang="zh-CN" altLang="en-US" sz="2400" dirty="0" smtClean="0"/>
          </a:p>
          <a:p>
            <a:pPr marL="0" indent="0">
              <a:buNone/>
            </a:pPr>
            <a:endParaRPr lang="zh-CN" altLang="en-US" sz="2400" dirty="0"/>
          </a:p>
        </p:txBody>
      </p:sp>
      <p:pic>
        <p:nvPicPr>
          <p:cNvPr id="2" name="图片 1"/>
          <p:cNvPicPr>
            <a:picLocks noChangeAspect="1"/>
          </p:cNvPicPr>
          <p:nvPr/>
        </p:nvPicPr>
        <p:blipFill>
          <a:blip r:embed="rId1"/>
          <a:stretch>
            <a:fillRect/>
          </a:stretch>
        </p:blipFill>
        <p:spPr>
          <a:xfrm>
            <a:off x="894715" y="2953385"/>
            <a:ext cx="9556115" cy="789940"/>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7038340" y="3384550"/>
              <a:ext cx="342900" cy="972185"/>
            </p14:xfrm>
          </p:contentPart>
        </mc:Choice>
        <mc:Fallback xmlns="">
          <p:pic>
            <p:nvPicPr>
              <p:cNvPr id="4" name="墨迹 3"/>
            </p:nvPicPr>
            <p:blipFill>
              <a:blip r:embed="rId3"/>
            </p:blipFill>
            <p:spPr>
              <a:xfrm>
                <a:off x="7038340" y="3384550"/>
                <a:ext cx="342900" cy="97218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6968490" y="4159885"/>
              <a:ext cx="330200" cy="260350"/>
            </p14:xfrm>
          </p:contentPart>
        </mc:Choice>
        <mc:Fallback xmlns="">
          <p:pic>
            <p:nvPicPr>
              <p:cNvPr id="5" name="墨迹 4"/>
            </p:nvPicPr>
            <p:blipFill>
              <a:blip r:embed="rId5"/>
            </p:blipFill>
            <p:spPr>
              <a:xfrm>
                <a:off x="6968490" y="4159885"/>
                <a:ext cx="330200" cy="2603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9375775" y="3346450"/>
              <a:ext cx="260350" cy="1111885"/>
            </p14:xfrm>
          </p:contentPart>
        </mc:Choice>
        <mc:Fallback xmlns="">
          <p:pic>
            <p:nvPicPr>
              <p:cNvPr id="7" name="墨迹 6"/>
            </p:nvPicPr>
            <p:blipFill>
              <a:blip r:embed="rId7"/>
            </p:blipFill>
            <p:spPr>
              <a:xfrm>
                <a:off x="9375775" y="3346450"/>
                <a:ext cx="260350" cy="111188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9299575" y="4312285"/>
              <a:ext cx="323850" cy="209550"/>
            </p14:xfrm>
          </p:contentPart>
        </mc:Choice>
        <mc:Fallback xmlns="">
          <p:pic>
            <p:nvPicPr>
              <p:cNvPr id="8" name="墨迹 7"/>
            </p:nvPicPr>
            <p:blipFill>
              <a:blip r:embed="rId9"/>
            </p:blipFill>
            <p:spPr>
              <a:xfrm>
                <a:off x="9299575" y="4312285"/>
                <a:ext cx="323850" cy="2095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8975725" y="4686935"/>
              <a:ext cx="234950" cy="63500"/>
            </p14:xfrm>
          </p:contentPart>
        </mc:Choice>
        <mc:Fallback xmlns="">
          <p:pic>
            <p:nvPicPr>
              <p:cNvPr id="9" name="墨迹 8"/>
            </p:nvPicPr>
            <p:blipFill>
              <a:blip r:embed="rId11"/>
            </p:blipFill>
            <p:spPr>
              <a:xfrm>
                <a:off x="8975725" y="4686935"/>
                <a:ext cx="234950" cy="635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8829675" y="4604385"/>
              <a:ext cx="360" cy="152400"/>
            </p14:xfrm>
          </p:contentPart>
        </mc:Choice>
        <mc:Fallback xmlns="">
          <p:pic>
            <p:nvPicPr>
              <p:cNvPr id="10" name="墨迹 9"/>
            </p:nvPicPr>
            <p:blipFill>
              <a:blip r:embed="rId13"/>
            </p:blipFill>
            <p:spPr>
              <a:xfrm>
                <a:off x="8829675" y="4604385"/>
                <a:ext cx="360" cy="1524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8829675" y="4750435"/>
              <a:ext cx="69850" cy="57150"/>
            </p14:xfrm>
          </p:contentPart>
        </mc:Choice>
        <mc:Fallback xmlns="">
          <p:pic>
            <p:nvPicPr>
              <p:cNvPr id="11" name="墨迹 10"/>
            </p:nvPicPr>
            <p:blipFill>
              <a:blip r:embed="rId15"/>
            </p:blipFill>
            <p:spPr>
              <a:xfrm>
                <a:off x="8829675" y="4750435"/>
                <a:ext cx="69850" cy="571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8912225" y="4553585"/>
              <a:ext cx="50800" cy="438150"/>
            </p14:xfrm>
          </p:contentPart>
        </mc:Choice>
        <mc:Fallback xmlns="">
          <p:pic>
            <p:nvPicPr>
              <p:cNvPr id="12" name="墨迹 11"/>
            </p:nvPicPr>
            <p:blipFill>
              <a:blip r:embed="rId17"/>
            </p:blipFill>
            <p:spPr>
              <a:xfrm>
                <a:off x="8912225" y="4553585"/>
                <a:ext cx="50800" cy="4381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9070975" y="4629785"/>
              <a:ext cx="69850" cy="266700"/>
            </p14:xfrm>
          </p:contentPart>
        </mc:Choice>
        <mc:Fallback xmlns="">
          <p:pic>
            <p:nvPicPr>
              <p:cNvPr id="13" name="墨迹 12"/>
            </p:nvPicPr>
            <p:blipFill>
              <a:blip r:embed="rId19"/>
            </p:blipFill>
            <p:spPr>
              <a:xfrm>
                <a:off x="9070975" y="4629785"/>
                <a:ext cx="69850" cy="2667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9121775" y="4782185"/>
              <a:ext cx="114300" cy="120650"/>
            </p14:xfrm>
          </p:contentPart>
        </mc:Choice>
        <mc:Fallback xmlns="">
          <p:pic>
            <p:nvPicPr>
              <p:cNvPr id="14" name="墨迹 13"/>
            </p:nvPicPr>
            <p:blipFill>
              <a:blip r:embed="rId21"/>
            </p:blipFill>
            <p:spPr>
              <a:xfrm>
                <a:off x="9121775" y="4782185"/>
                <a:ext cx="114300" cy="12065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5" name="墨迹 14"/>
              <p14:cNvContentPartPr/>
              <p14:nvPr/>
            </p14:nvContentPartPr>
            <p14:xfrm>
              <a:off x="9388475" y="4591685"/>
              <a:ext cx="190500" cy="76200"/>
            </p14:xfrm>
          </p:contentPart>
        </mc:Choice>
        <mc:Fallback xmlns="">
          <p:pic>
            <p:nvPicPr>
              <p:cNvPr id="15" name="墨迹 14"/>
            </p:nvPicPr>
            <p:blipFill>
              <a:blip r:embed="rId23"/>
            </p:blipFill>
            <p:spPr>
              <a:xfrm>
                <a:off x="9388475" y="4591685"/>
                <a:ext cx="190500" cy="762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6" name="墨迹 15"/>
              <p14:cNvContentPartPr/>
              <p14:nvPr/>
            </p14:nvContentPartPr>
            <p14:xfrm>
              <a:off x="9439275" y="4553585"/>
              <a:ext cx="76200" cy="196850"/>
            </p14:xfrm>
          </p:contentPart>
        </mc:Choice>
        <mc:Fallback xmlns="">
          <p:pic>
            <p:nvPicPr>
              <p:cNvPr id="16" name="墨迹 15"/>
            </p:nvPicPr>
            <p:blipFill>
              <a:blip r:embed="rId25"/>
            </p:blipFill>
            <p:spPr>
              <a:xfrm>
                <a:off x="9439275" y="4553585"/>
                <a:ext cx="76200" cy="19685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7" name="墨迹 16"/>
              <p14:cNvContentPartPr/>
              <p14:nvPr/>
            </p14:nvContentPartPr>
            <p14:xfrm>
              <a:off x="9471025" y="4718685"/>
              <a:ext cx="57150" cy="25400"/>
            </p14:xfrm>
          </p:contentPart>
        </mc:Choice>
        <mc:Fallback xmlns="">
          <p:pic>
            <p:nvPicPr>
              <p:cNvPr id="17" name="墨迹 16"/>
            </p:nvPicPr>
            <p:blipFill>
              <a:blip r:embed="rId27"/>
            </p:blipFill>
            <p:spPr>
              <a:xfrm>
                <a:off x="9471025" y="4718685"/>
                <a:ext cx="57150" cy="2540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 name="墨迹 17"/>
              <p14:cNvContentPartPr/>
              <p14:nvPr/>
            </p14:nvContentPartPr>
            <p14:xfrm>
              <a:off x="9413875" y="4858385"/>
              <a:ext cx="6350" cy="76200"/>
            </p14:xfrm>
          </p:contentPart>
        </mc:Choice>
        <mc:Fallback xmlns="">
          <p:pic>
            <p:nvPicPr>
              <p:cNvPr id="18" name="墨迹 17"/>
            </p:nvPicPr>
            <p:blipFill>
              <a:blip r:embed="rId29"/>
            </p:blipFill>
            <p:spPr>
              <a:xfrm>
                <a:off x="9413875" y="4858385"/>
                <a:ext cx="6350" cy="762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9" name="墨迹 18"/>
              <p14:cNvContentPartPr/>
              <p14:nvPr/>
            </p14:nvContentPartPr>
            <p14:xfrm>
              <a:off x="9439275" y="4832985"/>
              <a:ext cx="349250" cy="107950"/>
            </p14:xfrm>
          </p:contentPart>
        </mc:Choice>
        <mc:Fallback xmlns="">
          <p:pic>
            <p:nvPicPr>
              <p:cNvPr id="19" name="墨迹 18"/>
            </p:nvPicPr>
            <p:blipFill>
              <a:blip r:embed="rId31"/>
            </p:blipFill>
            <p:spPr>
              <a:xfrm>
                <a:off x="9439275" y="4832985"/>
                <a:ext cx="349250" cy="10795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0" name="墨迹 19"/>
              <p14:cNvContentPartPr/>
              <p14:nvPr/>
            </p14:nvContentPartPr>
            <p14:xfrm>
              <a:off x="9909175" y="4547235"/>
              <a:ext cx="406400" cy="444500"/>
            </p14:xfrm>
          </p:contentPart>
        </mc:Choice>
        <mc:Fallback xmlns="">
          <p:pic>
            <p:nvPicPr>
              <p:cNvPr id="20" name="墨迹 19"/>
            </p:nvPicPr>
            <p:blipFill>
              <a:blip r:embed="rId33"/>
            </p:blipFill>
            <p:spPr>
              <a:xfrm>
                <a:off x="9909175" y="4547235"/>
                <a:ext cx="406400" cy="44450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10283825" y="4642485"/>
              <a:ext cx="88900" cy="25400"/>
            </p14:xfrm>
          </p:contentPart>
        </mc:Choice>
        <mc:Fallback xmlns="">
          <p:pic>
            <p:nvPicPr>
              <p:cNvPr id="21" name="墨迹 20"/>
            </p:nvPicPr>
            <p:blipFill>
              <a:blip r:embed="rId35"/>
            </p:blipFill>
            <p:spPr>
              <a:xfrm>
                <a:off x="10283825" y="4642485"/>
                <a:ext cx="88900" cy="2540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2" name="墨迹 21"/>
              <p14:cNvContentPartPr/>
              <p14:nvPr/>
            </p14:nvContentPartPr>
            <p14:xfrm>
              <a:off x="10290175" y="4629785"/>
              <a:ext cx="133350" cy="482600"/>
            </p14:xfrm>
          </p:contentPart>
        </mc:Choice>
        <mc:Fallback xmlns="">
          <p:pic>
            <p:nvPicPr>
              <p:cNvPr id="22" name="墨迹 21"/>
            </p:nvPicPr>
            <p:blipFill>
              <a:blip r:embed="rId37"/>
            </p:blipFill>
            <p:spPr>
              <a:xfrm>
                <a:off x="10290175" y="4629785"/>
                <a:ext cx="133350" cy="48260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3" name="墨迹 22"/>
              <p14:cNvContentPartPr/>
              <p14:nvPr/>
            </p14:nvContentPartPr>
            <p14:xfrm>
              <a:off x="10621010" y="4610735"/>
              <a:ext cx="12700" cy="69850"/>
            </p14:xfrm>
          </p:contentPart>
        </mc:Choice>
        <mc:Fallback xmlns="">
          <p:pic>
            <p:nvPicPr>
              <p:cNvPr id="23" name="墨迹 22"/>
            </p:nvPicPr>
            <p:blipFill>
              <a:blip r:embed="rId39"/>
            </p:blipFill>
            <p:spPr>
              <a:xfrm>
                <a:off x="10621010" y="4610735"/>
                <a:ext cx="12700" cy="6985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4" name="墨迹 23"/>
              <p14:cNvContentPartPr/>
              <p14:nvPr/>
            </p14:nvContentPartPr>
            <p14:xfrm>
              <a:off x="10576560" y="4686935"/>
              <a:ext cx="63500" cy="273050"/>
            </p14:xfrm>
          </p:contentPart>
        </mc:Choice>
        <mc:Fallback xmlns="">
          <p:pic>
            <p:nvPicPr>
              <p:cNvPr id="24" name="墨迹 23"/>
            </p:nvPicPr>
            <p:blipFill>
              <a:blip r:embed="rId41"/>
            </p:blipFill>
            <p:spPr>
              <a:xfrm>
                <a:off x="10576560" y="4686935"/>
                <a:ext cx="63500" cy="27305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10671810" y="4744085"/>
              <a:ext cx="120650" cy="146050"/>
            </p14:xfrm>
          </p:contentPart>
        </mc:Choice>
        <mc:Fallback xmlns="">
          <p:pic>
            <p:nvPicPr>
              <p:cNvPr id="25" name="墨迹 24"/>
            </p:nvPicPr>
            <p:blipFill>
              <a:blip r:embed="rId43"/>
            </p:blipFill>
            <p:spPr>
              <a:xfrm>
                <a:off x="10671810" y="4744085"/>
                <a:ext cx="120650" cy="14605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6" name="墨迹 25"/>
              <p14:cNvContentPartPr/>
              <p14:nvPr/>
            </p14:nvContentPartPr>
            <p14:xfrm>
              <a:off x="10652760" y="4845685"/>
              <a:ext cx="260350" cy="165100"/>
            </p14:xfrm>
          </p:contentPart>
        </mc:Choice>
        <mc:Fallback xmlns="">
          <p:pic>
            <p:nvPicPr>
              <p:cNvPr id="26" name="墨迹 25"/>
            </p:nvPicPr>
            <p:blipFill>
              <a:blip r:embed="rId45"/>
            </p:blipFill>
            <p:spPr>
              <a:xfrm>
                <a:off x="10652760" y="4845685"/>
                <a:ext cx="260350" cy="16510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墨迹 26"/>
              <p14:cNvContentPartPr/>
              <p14:nvPr/>
            </p14:nvContentPartPr>
            <p14:xfrm>
              <a:off x="6370955" y="4528185"/>
              <a:ext cx="374650" cy="12700"/>
            </p14:xfrm>
          </p:contentPart>
        </mc:Choice>
        <mc:Fallback xmlns="">
          <p:pic>
            <p:nvPicPr>
              <p:cNvPr id="27" name="墨迹 26"/>
            </p:nvPicPr>
            <p:blipFill>
              <a:blip r:embed="rId47"/>
            </p:blipFill>
            <p:spPr>
              <a:xfrm>
                <a:off x="6370955" y="4528185"/>
                <a:ext cx="374650" cy="1270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墨迹 27"/>
              <p14:cNvContentPartPr/>
              <p14:nvPr/>
            </p14:nvContentPartPr>
            <p14:xfrm>
              <a:off x="6510655" y="4420235"/>
              <a:ext cx="285750" cy="412750"/>
            </p14:xfrm>
          </p:contentPart>
        </mc:Choice>
        <mc:Fallback xmlns="">
          <p:pic>
            <p:nvPicPr>
              <p:cNvPr id="28" name="墨迹 27"/>
            </p:nvPicPr>
            <p:blipFill>
              <a:blip r:embed="rId49"/>
            </p:blipFill>
            <p:spPr>
              <a:xfrm>
                <a:off x="6510655" y="4420235"/>
                <a:ext cx="285750" cy="41275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9" name="墨迹 28"/>
              <p14:cNvContentPartPr/>
              <p14:nvPr/>
            </p14:nvContentPartPr>
            <p14:xfrm>
              <a:off x="6707505" y="4667885"/>
              <a:ext cx="25400" cy="355600"/>
            </p14:xfrm>
          </p:contentPart>
        </mc:Choice>
        <mc:Fallback xmlns="">
          <p:pic>
            <p:nvPicPr>
              <p:cNvPr id="29" name="墨迹 28"/>
            </p:nvPicPr>
            <p:blipFill>
              <a:blip r:embed="rId51"/>
            </p:blipFill>
            <p:spPr>
              <a:xfrm>
                <a:off x="6707505" y="4667885"/>
                <a:ext cx="25400" cy="35560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0" name="墨迹 29"/>
              <p14:cNvContentPartPr/>
              <p14:nvPr/>
            </p14:nvContentPartPr>
            <p14:xfrm>
              <a:off x="6866255" y="4559935"/>
              <a:ext cx="82550" cy="82550"/>
            </p14:xfrm>
          </p:contentPart>
        </mc:Choice>
        <mc:Fallback xmlns="">
          <p:pic>
            <p:nvPicPr>
              <p:cNvPr id="30" name="墨迹 29"/>
            </p:nvPicPr>
            <p:blipFill>
              <a:blip r:embed="rId53"/>
            </p:blipFill>
            <p:spPr>
              <a:xfrm>
                <a:off x="6866255" y="4559935"/>
                <a:ext cx="82550" cy="8255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1" name="墨迹 30"/>
              <p14:cNvContentPartPr/>
              <p14:nvPr/>
            </p14:nvContentPartPr>
            <p14:xfrm>
              <a:off x="6853555" y="4439285"/>
              <a:ext cx="241935" cy="431800"/>
            </p14:xfrm>
          </p:contentPart>
        </mc:Choice>
        <mc:Fallback xmlns="">
          <p:pic>
            <p:nvPicPr>
              <p:cNvPr id="31" name="墨迹 30"/>
            </p:nvPicPr>
            <p:blipFill>
              <a:blip r:embed="rId55"/>
            </p:blipFill>
            <p:spPr>
              <a:xfrm>
                <a:off x="6853555" y="4439285"/>
                <a:ext cx="241935" cy="43180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2" name="墨迹 31"/>
              <p14:cNvContentPartPr/>
              <p14:nvPr/>
            </p14:nvContentPartPr>
            <p14:xfrm>
              <a:off x="7120890" y="4540885"/>
              <a:ext cx="88900" cy="419100"/>
            </p14:xfrm>
          </p:contentPart>
        </mc:Choice>
        <mc:Fallback xmlns="">
          <p:pic>
            <p:nvPicPr>
              <p:cNvPr id="32" name="墨迹 31"/>
            </p:nvPicPr>
            <p:blipFill>
              <a:blip r:embed="rId57"/>
            </p:blipFill>
            <p:spPr>
              <a:xfrm>
                <a:off x="7120890" y="4540885"/>
                <a:ext cx="88900" cy="41910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3" name="墨迹 32"/>
              <p14:cNvContentPartPr/>
              <p14:nvPr/>
            </p14:nvContentPartPr>
            <p14:xfrm>
              <a:off x="7165340" y="4515485"/>
              <a:ext cx="196850" cy="254000"/>
            </p14:xfrm>
          </p:contentPart>
        </mc:Choice>
        <mc:Fallback xmlns="">
          <p:pic>
            <p:nvPicPr>
              <p:cNvPr id="33" name="墨迹 32"/>
            </p:nvPicPr>
            <p:blipFill>
              <a:blip r:embed="rId59"/>
            </p:blipFill>
            <p:spPr>
              <a:xfrm>
                <a:off x="7165340" y="4515485"/>
                <a:ext cx="196850" cy="25400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4" name="墨迹 33"/>
              <p14:cNvContentPartPr/>
              <p14:nvPr/>
            </p14:nvContentPartPr>
            <p14:xfrm>
              <a:off x="7374890" y="4655185"/>
              <a:ext cx="114300" cy="298450"/>
            </p14:xfrm>
          </p:contentPart>
        </mc:Choice>
        <mc:Fallback xmlns="">
          <p:pic>
            <p:nvPicPr>
              <p:cNvPr id="34" name="墨迹 33"/>
            </p:nvPicPr>
            <p:blipFill>
              <a:blip r:embed="rId61"/>
            </p:blipFill>
            <p:spPr>
              <a:xfrm>
                <a:off x="7374890" y="4655185"/>
                <a:ext cx="114300" cy="29845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5" name="墨迹 34"/>
              <p14:cNvContentPartPr/>
              <p14:nvPr/>
            </p14:nvContentPartPr>
            <p14:xfrm>
              <a:off x="7412990" y="4794885"/>
              <a:ext cx="146050" cy="19050"/>
            </p14:xfrm>
          </p:contentPart>
        </mc:Choice>
        <mc:Fallback xmlns="">
          <p:pic>
            <p:nvPicPr>
              <p:cNvPr id="35" name="墨迹 34"/>
            </p:nvPicPr>
            <p:blipFill>
              <a:blip r:embed="rId63"/>
            </p:blipFill>
            <p:spPr>
              <a:xfrm>
                <a:off x="7412990" y="4794885"/>
                <a:ext cx="146050" cy="1905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6" name="墨迹 35"/>
              <p14:cNvContentPartPr/>
              <p14:nvPr/>
            </p14:nvContentPartPr>
            <p14:xfrm>
              <a:off x="7628890" y="4496435"/>
              <a:ext cx="196850" cy="88900"/>
            </p14:xfrm>
          </p:contentPart>
        </mc:Choice>
        <mc:Fallback xmlns="">
          <p:pic>
            <p:nvPicPr>
              <p:cNvPr id="36" name="墨迹 35"/>
            </p:nvPicPr>
            <p:blipFill>
              <a:blip r:embed="rId65"/>
            </p:blipFill>
            <p:spPr>
              <a:xfrm>
                <a:off x="7628890" y="4496435"/>
                <a:ext cx="196850" cy="8890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7" name="墨迹 36"/>
              <p14:cNvContentPartPr/>
              <p14:nvPr/>
            </p14:nvContentPartPr>
            <p14:xfrm>
              <a:off x="7673340" y="4521835"/>
              <a:ext cx="101600" cy="393700"/>
            </p14:xfrm>
          </p:contentPart>
        </mc:Choice>
        <mc:Fallback xmlns="">
          <p:pic>
            <p:nvPicPr>
              <p:cNvPr id="37" name="墨迹 36"/>
            </p:nvPicPr>
            <p:blipFill>
              <a:blip r:embed="rId67"/>
            </p:blipFill>
            <p:spPr>
              <a:xfrm>
                <a:off x="7673340" y="4521835"/>
                <a:ext cx="101600" cy="39370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8" name="墨迹 37"/>
              <p14:cNvContentPartPr/>
              <p14:nvPr/>
            </p14:nvContentPartPr>
            <p14:xfrm>
              <a:off x="7666990" y="4528185"/>
              <a:ext cx="419100" cy="158750"/>
            </p14:xfrm>
          </p:contentPart>
        </mc:Choice>
        <mc:Fallback xmlns="">
          <p:pic>
            <p:nvPicPr>
              <p:cNvPr id="38" name="墨迹 37"/>
            </p:nvPicPr>
            <p:blipFill>
              <a:blip r:embed="rId69"/>
            </p:blipFill>
            <p:spPr>
              <a:xfrm>
                <a:off x="7666990" y="4528185"/>
                <a:ext cx="419100" cy="15875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9" name="墨迹 38"/>
              <p14:cNvContentPartPr/>
              <p14:nvPr/>
            </p14:nvContentPartPr>
            <p14:xfrm>
              <a:off x="7889240" y="4502785"/>
              <a:ext cx="177800" cy="463550"/>
            </p14:xfrm>
          </p:contentPart>
        </mc:Choice>
        <mc:Fallback xmlns="">
          <p:pic>
            <p:nvPicPr>
              <p:cNvPr id="39" name="墨迹 38"/>
            </p:nvPicPr>
            <p:blipFill>
              <a:blip r:embed="rId71"/>
            </p:blipFill>
            <p:spPr>
              <a:xfrm>
                <a:off x="7889240" y="4502785"/>
                <a:ext cx="177800" cy="46355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0" name="墨迹 39"/>
              <p14:cNvContentPartPr/>
              <p14:nvPr/>
            </p14:nvContentPartPr>
            <p14:xfrm>
              <a:off x="8136890" y="4617085"/>
              <a:ext cx="19050" cy="25400"/>
            </p14:xfrm>
          </p:contentPart>
        </mc:Choice>
        <mc:Fallback xmlns="">
          <p:pic>
            <p:nvPicPr>
              <p:cNvPr id="40" name="墨迹 39"/>
            </p:nvPicPr>
            <p:blipFill>
              <a:blip r:embed="rId73"/>
            </p:blipFill>
            <p:spPr>
              <a:xfrm>
                <a:off x="8136890" y="4617085"/>
                <a:ext cx="19050" cy="2540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1" name="墨迹 40"/>
              <p14:cNvContentPartPr/>
              <p14:nvPr/>
            </p14:nvContentPartPr>
            <p14:xfrm>
              <a:off x="8130540" y="4648835"/>
              <a:ext cx="107950" cy="317500"/>
            </p14:xfrm>
          </p:contentPart>
        </mc:Choice>
        <mc:Fallback xmlns="">
          <p:pic>
            <p:nvPicPr>
              <p:cNvPr id="41" name="墨迹 40"/>
            </p:nvPicPr>
            <p:blipFill>
              <a:blip r:embed="rId75"/>
            </p:blipFill>
            <p:spPr>
              <a:xfrm>
                <a:off x="8130540" y="4648835"/>
                <a:ext cx="107950" cy="3175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2" name="墨迹 41"/>
              <p14:cNvContentPartPr/>
              <p14:nvPr/>
            </p14:nvContentPartPr>
            <p14:xfrm>
              <a:off x="8340090" y="4648835"/>
              <a:ext cx="101600" cy="203200"/>
            </p14:xfrm>
          </p:contentPart>
        </mc:Choice>
        <mc:Fallback xmlns="">
          <p:pic>
            <p:nvPicPr>
              <p:cNvPr id="42" name="墨迹 41"/>
            </p:nvPicPr>
            <p:blipFill>
              <a:blip r:embed="rId77"/>
            </p:blipFill>
            <p:spPr>
              <a:xfrm>
                <a:off x="8340090" y="4648835"/>
                <a:ext cx="101600" cy="20320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3" name="墨迹 42"/>
              <p14:cNvContentPartPr/>
              <p14:nvPr/>
            </p14:nvContentPartPr>
            <p14:xfrm>
              <a:off x="8308340" y="4801235"/>
              <a:ext cx="152400" cy="139700"/>
            </p14:xfrm>
          </p:contentPart>
        </mc:Choice>
        <mc:Fallback xmlns="">
          <p:pic>
            <p:nvPicPr>
              <p:cNvPr id="43" name="墨迹 42"/>
            </p:nvPicPr>
            <p:blipFill>
              <a:blip r:embed="rId79"/>
            </p:blipFill>
            <p:spPr>
              <a:xfrm>
                <a:off x="8308340" y="4801235"/>
                <a:ext cx="152400" cy="13970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4" name="墨迹 43"/>
              <p14:cNvContentPartPr/>
              <p14:nvPr/>
            </p14:nvContentPartPr>
            <p14:xfrm>
              <a:off x="6637655" y="5213985"/>
              <a:ext cx="4199255" cy="222250"/>
            </p14:xfrm>
          </p:contentPart>
        </mc:Choice>
        <mc:Fallback xmlns="">
          <p:pic>
            <p:nvPicPr>
              <p:cNvPr id="44" name="墨迹 43"/>
            </p:nvPicPr>
            <p:blipFill>
              <a:blip r:embed="rId81"/>
            </p:blipFill>
            <p:spPr>
              <a:xfrm>
                <a:off x="6637655" y="5213985"/>
                <a:ext cx="4199255" cy="22225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5" name="墨迹 44"/>
              <p14:cNvContentPartPr/>
              <p14:nvPr/>
            </p14:nvContentPartPr>
            <p14:xfrm>
              <a:off x="7501890" y="5639435"/>
              <a:ext cx="419100" cy="107950"/>
            </p14:xfrm>
          </p:contentPart>
        </mc:Choice>
        <mc:Fallback xmlns="">
          <p:pic>
            <p:nvPicPr>
              <p:cNvPr id="45" name="墨迹 44"/>
            </p:nvPicPr>
            <p:blipFill>
              <a:blip r:embed="rId83"/>
            </p:blipFill>
            <p:spPr>
              <a:xfrm>
                <a:off x="7501890" y="5639435"/>
                <a:ext cx="419100" cy="10795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6" name="墨迹 45"/>
              <p14:cNvContentPartPr/>
              <p14:nvPr/>
            </p14:nvContentPartPr>
            <p14:xfrm>
              <a:off x="7654290" y="5658485"/>
              <a:ext cx="946150" cy="419100"/>
            </p14:xfrm>
          </p:contentPart>
        </mc:Choice>
        <mc:Fallback xmlns="">
          <p:pic>
            <p:nvPicPr>
              <p:cNvPr id="46" name="墨迹 45"/>
            </p:nvPicPr>
            <p:blipFill>
              <a:blip r:embed="rId85"/>
            </p:blipFill>
            <p:spPr>
              <a:xfrm>
                <a:off x="7654290" y="5658485"/>
                <a:ext cx="946150" cy="41910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7" name="墨迹 46"/>
              <p14:cNvContentPartPr/>
              <p14:nvPr/>
            </p14:nvContentPartPr>
            <p14:xfrm>
              <a:off x="8632190" y="5728335"/>
              <a:ext cx="6350" cy="19050"/>
            </p14:xfrm>
          </p:contentPart>
        </mc:Choice>
        <mc:Fallback xmlns="">
          <p:pic>
            <p:nvPicPr>
              <p:cNvPr id="47" name="墨迹 46"/>
            </p:nvPicPr>
            <p:blipFill>
              <a:blip r:embed="rId87"/>
            </p:blipFill>
            <p:spPr>
              <a:xfrm>
                <a:off x="8632190" y="5728335"/>
                <a:ext cx="6350" cy="1905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8" name="墨迹 47"/>
              <p14:cNvContentPartPr/>
              <p14:nvPr/>
            </p14:nvContentPartPr>
            <p14:xfrm>
              <a:off x="8638540" y="5772785"/>
              <a:ext cx="127635" cy="279400"/>
            </p14:xfrm>
          </p:contentPart>
        </mc:Choice>
        <mc:Fallback xmlns="">
          <p:pic>
            <p:nvPicPr>
              <p:cNvPr id="48" name="墨迹 47"/>
            </p:nvPicPr>
            <p:blipFill>
              <a:blip r:embed="rId89"/>
            </p:blipFill>
            <p:spPr>
              <a:xfrm>
                <a:off x="8638540" y="5772785"/>
                <a:ext cx="127635" cy="27940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9" name="墨迹 48"/>
              <p14:cNvContentPartPr/>
              <p14:nvPr/>
            </p14:nvContentPartPr>
            <p14:xfrm>
              <a:off x="8772525" y="5741035"/>
              <a:ext cx="304800" cy="279400"/>
            </p14:xfrm>
          </p:contentPart>
        </mc:Choice>
        <mc:Fallback xmlns="">
          <p:pic>
            <p:nvPicPr>
              <p:cNvPr id="49" name="墨迹 48"/>
            </p:nvPicPr>
            <p:blipFill>
              <a:blip r:embed="rId91"/>
            </p:blipFill>
            <p:spPr>
              <a:xfrm>
                <a:off x="8772525" y="5741035"/>
                <a:ext cx="304800" cy="27940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0" name="墨迹 49"/>
              <p14:cNvContentPartPr/>
              <p14:nvPr/>
            </p14:nvContentPartPr>
            <p14:xfrm>
              <a:off x="8492490" y="5652135"/>
              <a:ext cx="76200" cy="19050"/>
            </p14:xfrm>
          </p:contentPart>
        </mc:Choice>
        <mc:Fallback xmlns="">
          <p:pic>
            <p:nvPicPr>
              <p:cNvPr id="50" name="墨迹 49"/>
            </p:nvPicPr>
            <p:blipFill>
              <a:blip r:embed="rId93"/>
            </p:blipFill>
            <p:spPr>
              <a:xfrm>
                <a:off x="8492490" y="5652135"/>
                <a:ext cx="76200" cy="1905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1" name="墨迹 50"/>
              <p14:cNvContentPartPr/>
              <p14:nvPr/>
            </p14:nvContentPartPr>
            <p14:xfrm>
              <a:off x="9388475" y="5753735"/>
              <a:ext cx="228600" cy="228600"/>
            </p14:xfrm>
          </p:contentPart>
        </mc:Choice>
        <mc:Fallback xmlns="">
          <p:pic>
            <p:nvPicPr>
              <p:cNvPr id="51" name="墨迹 50"/>
            </p:nvPicPr>
            <p:blipFill>
              <a:blip r:embed="rId95"/>
            </p:blipFill>
            <p:spPr>
              <a:xfrm>
                <a:off x="9388475" y="5753735"/>
                <a:ext cx="228600" cy="22860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2" name="墨迹 51"/>
              <p14:cNvContentPartPr/>
              <p14:nvPr/>
            </p14:nvContentPartPr>
            <p14:xfrm>
              <a:off x="9705975" y="5594985"/>
              <a:ext cx="254000" cy="501650"/>
            </p14:xfrm>
          </p:contentPart>
        </mc:Choice>
        <mc:Fallback xmlns="">
          <p:pic>
            <p:nvPicPr>
              <p:cNvPr id="52" name="墨迹 51"/>
            </p:nvPicPr>
            <p:blipFill>
              <a:blip r:embed="rId97"/>
            </p:blipFill>
            <p:spPr>
              <a:xfrm>
                <a:off x="9705975" y="5594985"/>
                <a:ext cx="254000" cy="50165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3" name="墨迹 52"/>
              <p14:cNvContentPartPr/>
              <p14:nvPr/>
            </p14:nvContentPartPr>
            <p14:xfrm>
              <a:off x="9959975" y="5614035"/>
              <a:ext cx="330200" cy="393700"/>
            </p14:xfrm>
          </p:contentPart>
        </mc:Choice>
        <mc:Fallback xmlns="">
          <p:pic>
            <p:nvPicPr>
              <p:cNvPr id="53" name="墨迹 52"/>
            </p:nvPicPr>
            <p:blipFill>
              <a:blip r:embed="rId99"/>
            </p:blipFill>
            <p:spPr>
              <a:xfrm>
                <a:off x="9959975" y="5614035"/>
                <a:ext cx="330200" cy="39370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4" name="墨迹 53"/>
              <p14:cNvContentPartPr/>
              <p14:nvPr/>
            </p14:nvContentPartPr>
            <p14:xfrm>
              <a:off x="8899525" y="5969635"/>
              <a:ext cx="19050" cy="50800"/>
            </p14:xfrm>
          </p:contentPart>
        </mc:Choice>
        <mc:Fallback xmlns="">
          <p:pic>
            <p:nvPicPr>
              <p:cNvPr id="54" name="墨迹 53"/>
            </p:nvPicPr>
            <p:blipFill>
              <a:blip r:embed="rId101"/>
            </p:blipFill>
            <p:spPr>
              <a:xfrm>
                <a:off x="8899525" y="5969635"/>
                <a:ext cx="19050" cy="5080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5" name="墨迹 54"/>
              <p14:cNvContentPartPr/>
              <p14:nvPr/>
            </p14:nvContentPartPr>
            <p14:xfrm>
              <a:off x="8893175" y="6020435"/>
              <a:ext cx="196850" cy="31750"/>
            </p14:xfrm>
          </p:contentPart>
        </mc:Choice>
        <mc:Fallback xmlns="">
          <p:pic>
            <p:nvPicPr>
              <p:cNvPr id="55" name="墨迹 54"/>
            </p:nvPicPr>
            <p:blipFill>
              <a:blip r:embed="rId103"/>
            </p:blipFill>
            <p:spPr>
              <a:xfrm>
                <a:off x="8893175" y="6020435"/>
                <a:ext cx="196850" cy="3175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6" name="墨迹 55"/>
              <p14:cNvContentPartPr/>
              <p14:nvPr/>
            </p14:nvContentPartPr>
            <p14:xfrm>
              <a:off x="2686685" y="2305050"/>
              <a:ext cx="2331085" cy="82550"/>
            </p14:xfrm>
          </p:contentPart>
        </mc:Choice>
        <mc:Fallback xmlns="">
          <p:pic>
            <p:nvPicPr>
              <p:cNvPr id="56" name="墨迹 55"/>
            </p:nvPicPr>
            <p:blipFill>
              <a:blip r:embed="rId105"/>
            </p:blipFill>
            <p:spPr>
              <a:xfrm>
                <a:off x="2686685" y="2305050"/>
                <a:ext cx="2331085" cy="8255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7" name="墨迹 56"/>
              <p14:cNvContentPartPr/>
              <p14:nvPr/>
            </p14:nvContentPartPr>
            <p14:xfrm>
              <a:off x="3792220" y="1936750"/>
              <a:ext cx="1950085" cy="57150"/>
            </p14:xfrm>
          </p:contentPart>
        </mc:Choice>
        <mc:Fallback xmlns="">
          <p:pic>
            <p:nvPicPr>
              <p:cNvPr id="57" name="墨迹 56"/>
            </p:nvPicPr>
            <p:blipFill>
              <a:blip r:embed="rId107"/>
            </p:blipFill>
            <p:spPr>
              <a:xfrm>
                <a:off x="3792220" y="1936750"/>
                <a:ext cx="1950085" cy="5715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8" name="墨迹 57"/>
              <p14:cNvContentPartPr/>
              <p14:nvPr/>
            </p14:nvContentPartPr>
            <p14:xfrm>
              <a:off x="1804035" y="4115435"/>
              <a:ext cx="158750" cy="260350"/>
            </p14:xfrm>
          </p:contentPart>
        </mc:Choice>
        <mc:Fallback xmlns="">
          <p:pic>
            <p:nvPicPr>
              <p:cNvPr id="58" name="墨迹 57"/>
            </p:nvPicPr>
            <p:blipFill>
              <a:blip r:embed="rId109"/>
            </p:blipFill>
            <p:spPr>
              <a:xfrm>
                <a:off x="1804035" y="4115435"/>
                <a:ext cx="158750" cy="26035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59" name="墨迹 58"/>
              <p14:cNvContentPartPr/>
              <p14:nvPr/>
            </p14:nvContentPartPr>
            <p14:xfrm>
              <a:off x="1981835" y="4375785"/>
              <a:ext cx="69850" cy="69850"/>
            </p14:xfrm>
          </p:contentPart>
        </mc:Choice>
        <mc:Fallback xmlns="">
          <p:pic>
            <p:nvPicPr>
              <p:cNvPr id="59" name="墨迹 58"/>
            </p:nvPicPr>
            <p:blipFill>
              <a:blip r:embed="rId111"/>
            </p:blipFill>
            <p:spPr>
              <a:xfrm>
                <a:off x="1981835" y="4375785"/>
                <a:ext cx="69850" cy="6985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0" name="墨迹 59"/>
              <p14:cNvContentPartPr/>
              <p14:nvPr/>
            </p14:nvContentPartPr>
            <p14:xfrm>
              <a:off x="2280285" y="4248785"/>
              <a:ext cx="12700" cy="360"/>
            </p14:xfrm>
          </p:contentPart>
        </mc:Choice>
        <mc:Fallback xmlns="">
          <p:pic>
            <p:nvPicPr>
              <p:cNvPr id="60" name="墨迹 59"/>
            </p:nvPicPr>
            <p:blipFill>
              <a:blip r:embed="rId113"/>
            </p:blipFill>
            <p:spPr>
              <a:xfrm>
                <a:off x="2280285" y="4248785"/>
                <a:ext cx="12700" cy="36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1" name="墨迹 60"/>
              <p14:cNvContentPartPr/>
              <p14:nvPr/>
            </p14:nvContentPartPr>
            <p14:xfrm>
              <a:off x="2286635" y="4242435"/>
              <a:ext cx="82550" cy="6350"/>
            </p14:xfrm>
          </p:contentPart>
        </mc:Choice>
        <mc:Fallback xmlns="">
          <p:pic>
            <p:nvPicPr>
              <p:cNvPr id="61" name="墨迹 60"/>
            </p:nvPicPr>
            <p:blipFill>
              <a:blip r:embed="rId115"/>
            </p:blipFill>
            <p:spPr>
              <a:xfrm>
                <a:off x="2286635" y="4242435"/>
                <a:ext cx="82550" cy="635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2" name="墨迹 61"/>
              <p14:cNvContentPartPr/>
              <p14:nvPr/>
            </p14:nvContentPartPr>
            <p14:xfrm>
              <a:off x="2185035" y="4324985"/>
              <a:ext cx="114300" cy="360"/>
            </p14:xfrm>
          </p:contentPart>
        </mc:Choice>
        <mc:Fallback xmlns="">
          <p:pic>
            <p:nvPicPr>
              <p:cNvPr id="62" name="墨迹 61"/>
            </p:nvPicPr>
            <p:blipFill>
              <a:blip r:embed="rId117"/>
            </p:blipFill>
            <p:spPr>
              <a:xfrm>
                <a:off x="2185035" y="4324985"/>
                <a:ext cx="114300" cy="36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3" name="墨迹 62"/>
              <p14:cNvContentPartPr/>
              <p14:nvPr/>
            </p14:nvContentPartPr>
            <p14:xfrm>
              <a:off x="2527935" y="4109085"/>
              <a:ext cx="171450" cy="1035050"/>
            </p14:xfrm>
          </p:contentPart>
        </mc:Choice>
        <mc:Fallback xmlns="">
          <p:pic>
            <p:nvPicPr>
              <p:cNvPr id="63" name="墨迹 62"/>
            </p:nvPicPr>
            <p:blipFill>
              <a:blip r:embed="rId119"/>
            </p:blipFill>
            <p:spPr>
              <a:xfrm>
                <a:off x="2527935" y="4109085"/>
                <a:ext cx="171450" cy="103505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4" name="墨迹 63"/>
              <p14:cNvContentPartPr/>
              <p14:nvPr/>
            </p14:nvContentPartPr>
            <p14:xfrm>
              <a:off x="2972435" y="4121785"/>
              <a:ext cx="6350" cy="177800"/>
            </p14:xfrm>
          </p:contentPart>
        </mc:Choice>
        <mc:Fallback xmlns="">
          <p:pic>
            <p:nvPicPr>
              <p:cNvPr id="64" name="墨迹 63"/>
            </p:nvPicPr>
            <p:blipFill>
              <a:blip r:embed="rId121"/>
            </p:blipFill>
            <p:spPr>
              <a:xfrm>
                <a:off x="2972435" y="4121785"/>
                <a:ext cx="6350" cy="17780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5" name="墨迹 64"/>
              <p14:cNvContentPartPr/>
              <p14:nvPr/>
            </p14:nvContentPartPr>
            <p14:xfrm>
              <a:off x="3308985" y="4064635"/>
              <a:ext cx="178435" cy="457200"/>
            </p14:xfrm>
          </p:contentPart>
        </mc:Choice>
        <mc:Fallback xmlns="">
          <p:pic>
            <p:nvPicPr>
              <p:cNvPr id="65" name="墨迹 64"/>
            </p:nvPicPr>
            <p:blipFill>
              <a:blip r:embed="rId123"/>
            </p:blipFill>
            <p:spPr>
              <a:xfrm>
                <a:off x="3308985" y="4064635"/>
                <a:ext cx="178435" cy="45720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66" name="墨迹 65"/>
              <p14:cNvContentPartPr/>
              <p14:nvPr/>
            </p14:nvContentPartPr>
            <p14:xfrm>
              <a:off x="3410585" y="4267835"/>
              <a:ext cx="76835" cy="19050"/>
            </p14:xfrm>
          </p:contentPart>
        </mc:Choice>
        <mc:Fallback xmlns="">
          <p:pic>
            <p:nvPicPr>
              <p:cNvPr id="66" name="墨迹 65"/>
            </p:nvPicPr>
            <p:blipFill>
              <a:blip r:embed="rId125"/>
            </p:blipFill>
            <p:spPr>
              <a:xfrm>
                <a:off x="3410585" y="4267835"/>
                <a:ext cx="76835" cy="19050"/>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67" name="墨迹 66"/>
              <p14:cNvContentPartPr/>
              <p14:nvPr/>
            </p14:nvContentPartPr>
            <p14:xfrm>
              <a:off x="3315335" y="4032885"/>
              <a:ext cx="12700" cy="360"/>
            </p14:xfrm>
          </p:contentPart>
        </mc:Choice>
        <mc:Fallback xmlns="">
          <p:pic>
            <p:nvPicPr>
              <p:cNvPr id="67" name="墨迹 66"/>
            </p:nvPicPr>
            <p:blipFill>
              <a:blip r:embed="rId113"/>
            </p:blipFill>
            <p:spPr>
              <a:xfrm>
                <a:off x="3315335" y="4032885"/>
                <a:ext cx="12700" cy="36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8" name="墨迹 67"/>
              <p14:cNvContentPartPr/>
              <p14:nvPr/>
            </p14:nvContentPartPr>
            <p14:xfrm>
              <a:off x="3519170" y="4255135"/>
              <a:ext cx="31750" cy="360"/>
            </p14:xfrm>
          </p:contentPart>
        </mc:Choice>
        <mc:Fallback xmlns="">
          <p:pic>
            <p:nvPicPr>
              <p:cNvPr id="68" name="墨迹 67"/>
            </p:nvPicPr>
            <p:blipFill>
              <a:blip r:embed="rId128"/>
            </p:blipFill>
            <p:spPr>
              <a:xfrm>
                <a:off x="3519170" y="4255135"/>
                <a:ext cx="31750" cy="36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69" name="墨迹 68"/>
              <p14:cNvContentPartPr/>
              <p14:nvPr/>
            </p14:nvContentPartPr>
            <p14:xfrm>
              <a:off x="2972435" y="831850"/>
              <a:ext cx="101600" cy="114300"/>
            </p14:xfrm>
          </p:contentPart>
        </mc:Choice>
        <mc:Fallback xmlns="">
          <p:pic>
            <p:nvPicPr>
              <p:cNvPr id="69" name="墨迹 68"/>
            </p:nvPicPr>
            <p:blipFill>
              <a:blip r:embed="rId130"/>
            </p:blipFill>
            <p:spPr>
              <a:xfrm>
                <a:off x="2972435" y="831850"/>
                <a:ext cx="101600" cy="11430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0" name="墨迹 69"/>
              <p14:cNvContentPartPr/>
              <p14:nvPr/>
            </p14:nvContentPartPr>
            <p14:xfrm>
              <a:off x="2915285" y="977900"/>
              <a:ext cx="19050" cy="222250"/>
            </p14:xfrm>
          </p:contentPart>
        </mc:Choice>
        <mc:Fallback xmlns="">
          <p:pic>
            <p:nvPicPr>
              <p:cNvPr id="70" name="墨迹 69"/>
            </p:nvPicPr>
            <p:blipFill>
              <a:blip r:embed="rId132"/>
            </p:blipFill>
            <p:spPr>
              <a:xfrm>
                <a:off x="2915285" y="977900"/>
                <a:ext cx="19050" cy="22225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1" name="墨迹 70"/>
              <p14:cNvContentPartPr/>
              <p14:nvPr/>
            </p14:nvContentPartPr>
            <p14:xfrm>
              <a:off x="2934335" y="1003300"/>
              <a:ext cx="196850" cy="184150"/>
            </p14:xfrm>
          </p:contentPart>
        </mc:Choice>
        <mc:Fallback xmlns="">
          <p:pic>
            <p:nvPicPr>
              <p:cNvPr id="71" name="墨迹 70"/>
            </p:nvPicPr>
            <p:blipFill>
              <a:blip r:embed="rId134"/>
            </p:blipFill>
            <p:spPr>
              <a:xfrm>
                <a:off x="2934335" y="1003300"/>
                <a:ext cx="196850" cy="18415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2" name="墨迹 71"/>
              <p14:cNvContentPartPr/>
              <p14:nvPr/>
            </p14:nvContentPartPr>
            <p14:xfrm>
              <a:off x="2959735" y="1136650"/>
              <a:ext cx="158750" cy="76200"/>
            </p14:xfrm>
          </p:contentPart>
        </mc:Choice>
        <mc:Fallback xmlns="">
          <p:pic>
            <p:nvPicPr>
              <p:cNvPr id="72" name="墨迹 71"/>
            </p:nvPicPr>
            <p:blipFill>
              <a:blip r:embed="rId136"/>
            </p:blipFill>
            <p:spPr>
              <a:xfrm>
                <a:off x="2959735" y="1136650"/>
                <a:ext cx="158750" cy="762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3" name="墨迹 72"/>
              <p14:cNvContentPartPr/>
              <p14:nvPr/>
            </p14:nvContentPartPr>
            <p14:xfrm>
              <a:off x="3232785" y="781050"/>
              <a:ext cx="241300" cy="266700"/>
            </p14:xfrm>
          </p:contentPart>
        </mc:Choice>
        <mc:Fallback xmlns="">
          <p:pic>
            <p:nvPicPr>
              <p:cNvPr id="73" name="墨迹 72"/>
            </p:nvPicPr>
            <p:blipFill>
              <a:blip r:embed="rId138"/>
            </p:blipFill>
            <p:spPr>
              <a:xfrm>
                <a:off x="3232785" y="781050"/>
                <a:ext cx="241300" cy="26670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4" name="墨迹 73"/>
              <p14:cNvContentPartPr/>
              <p14:nvPr/>
            </p14:nvContentPartPr>
            <p14:xfrm>
              <a:off x="3385185" y="1047750"/>
              <a:ext cx="25400" cy="50800"/>
            </p14:xfrm>
          </p:contentPart>
        </mc:Choice>
        <mc:Fallback xmlns="">
          <p:pic>
            <p:nvPicPr>
              <p:cNvPr id="74" name="墨迹 73"/>
            </p:nvPicPr>
            <p:blipFill>
              <a:blip r:embed="rId140"/>
            </p:blipFill>
            <p:spPr>
              <a:xfrm>
                <a:off x="3385185" y="1047750"/>
                <a:ext cx="25400" cy="5080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5" name="墨迹 74"/>
              <p14:cNvContentPartPr/>
              <p14:nvPr/>
            </p14:nvContentPartPr>
            <p14:xfrm>
              <a:off x="3328035" y="1022350"/>
              <a:ext cx="292735" cy="254000"/>
            </p14:xfrm>
          </p:contentPart>
        </mc:Choice>
        <mc:Fallback xmlns="">
          <p:pic>
            <p:nvPicPr>
              <p:cNvPr id="75" name="墨迹 74"/>
            </p:nvPicPr>
            <p:blipFill>
              <a:blip r:embed="rId142"/>
            </p:blipFill>
            <p:spPr>
              <a:xfrm>
                <a:off x="3328035" y="1022350"/>
                <a:ext cx="292735" cy="25400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6" name="墨迹 75"/>
              <p14:cNvContentPartPr/>
              <p14:nvPr/>
            </p14:nvContentPartPr>
            <p14:xfrm>
              <a:off x="3716020" y="768350"/>
              <a:ext cx="133350" cy="508000"/>
            </p14:xfrm>
          </p:contentPart>
        </mc:Choice>
        <mc:Fallback xmlns="">
          <p:pic>
            <p:nvPicPr>
              <p:cNvPr id="76" name="墨迹 75"/>
            </p:nvPicPr>
            <p:blipFill>
              <a:blip r:embed="rId144"/>
            </p:blipFill>
            <p:spPr>
              <a:xfrm>
                <a:off x="3716020" y="768350"/>
                <a:ext cx="133350" cy="50800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77" name="墨迹 76"/>
              <p14:cNvContentPartPr/>
              <p14:nvPr/>
            </p14:nvContentPartPr>
            <p14:xfrm>
              <a:off x="3855720" y="1003300"/>
              <a:ext cx="184150" cy="19050"/>
            </p14:xfrm>
          </p:contentPart>
        </mc:Choice>
        <mc:Fallback xmlns="">
          <p:pic>
            <p:nvPicPr>
              <p:cNvPr id="77" name="墨迹 76"/>
            </p:nvPicPr>
            <p:blipFill>
              <a:blip r:embed="rId146"/>
            </p:blipFill>
            <p:spPr>
              <a:xfrm>
                <a:off x="3855720" y="1003300"/>
                <a:ext cx="184150" cy="1905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78" name="墨迹 77"/>
              <p14:cNvContentPartPr/>
              <p14:nvPr/>
            </p14:nvContentPartPr>
            <p14:xfrm>
              <a:off x="3874770" y="939800"/>
              <a:ext cx="304800" cy="266700"/>
            </p14:xfrm>
          </p:contentPart>
        </mc:Choice>
        <mc:Fallback xmlns="">
          <p:pic>
            <p:nvPicPr>
              <p:cNvPr id="78" name="墨迹 77"/>
            </p:nvPicPr>
            <p:blipFill>
              <a:blip r:embed="rId148"/>
            </p:blipFill>
            <p:spPr>
              <a:xfrm>
                <a:off x="3874770" y="939800"/>
                <a:ext cx="304800" cy="26670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79" name="墨迹 78"/>
              <p14:cNvContentPartPr/>
              <p14:nvPr/>
            </p14:nvContentPartPr>
            <p14:xfrm>
              <a:off x="4217670" y="901700"/>
              <a:ext cx="228600" cy="234950"/>
            </p14:xfrm>
          </p:contentPart>
        </mc:Choice>
        <mc:Fallback xmlns="">
          <p:pic>
            <p:nvPicPr>
              <p:cNvPr id="79" name="墨迹 78"/>
            </p:nvPicPr>
            <p:blipFill>
              <a:blip r:embed="rId150"/>
            </p:blipFill>
            <p:spPr>
              <a:xfrm>
                <a:off x="4217670" y="901700"/>
                <a:ext cx="228600" cy="23495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80" name="墨迹 79"/>
              <p14:cNvContentPartPr/>
              <p14:nvPr/>
            </p14:nvContentPartPr>
            <p14:xfrm>
              <a:off x="3595370" y="850900"/>
              <a:ext cx="88900" cy="488950"/>
            </p14:xfrm>
          </p:contentPart>
        </mc:Choice>
        <mc:Fallback xmlns="">
          <p:pic>
            <p:nvPicPr>
              <p:cNvPr id="80" name="墨迹 79"/>
            </p:nvPicPr>
            <p:blipFill>
              <a:blip r:embed="rId152"/>
            </p:blipFill>
            <p:spPr>
              <a:xfrm>
                <a:off x="3595370" y="850900"/>
                <a:ext cx="88900" cy="48895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1" name="墨迹 80"/>
              <p14:cNvContentPartPr/>
              <p14:nvPr/>
            </p14:nvContentPartPr>
            <p14:xfrm>
              <a:off x="4465320" y="946150"/>
              <a:ext cx="234950" cy="120650"/>
            </p14:xfrm>
          </p:contentPart>
        </mc:Choice>
        <mc:Fallback xmlns="">
          <p:pic>
            <p:nvPicPr>
              <p:cNvPr id="81" name="墨迹 80"/>
            </p:nvPicPr>
            <p:blipFill>
              <a:blip r:embed="rId154"/>
            </p:blipFill>
            <p:spPr>
              <a:xfrm>
                <a:off x="4465320" y="946150"/>
                <a:ext cx="234950" cy="12065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82" name="墨迹 81"/>
              <p14:cNvContentPartPr/>
              <p14:nvPr/>
            </p14:nvContentPartPr>
            <p14:xfrm>
              <a:off x="4478020" y="908050"/>
              <a:ext cx="139700" cy="342900"/>
            </p14:xfrm>
          </p:contentPart>
        </mc:Choice>
        <mc:Fallback xmlns="">
          <p:pic>
            <p:nvPicPr>
              <p:cNvPr id="82" name="墨迹 81"/>
            </p:nvPicPr>
            <p:blipFill>
              <a:blip r:embed="rId156"/>
            </p:blipFill>
            <p:spPr>
              <a:xfrm>
                <a:off x="4478020" y="908050"/>
                <a:ext cx="139700" cy="34290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83" name="墨迹 82"/>
              <p14:cNvContentPartPr/>
              <p14:nvPr/>
            </p14:nvContentPartPr>
            <p14:xfrm>
              <a:off x="4541520" y="1060450"/>
              <a:ext cx="133350" cy="133350"/>
            </p14:xfrm>
          </p:contentPart>
        </mc:Choice>
        <mc:Fallback xmlns="">
          <p:pic>
            <p:nvPicPr>
              <p:cNvPr id="83" name="墨迹 82"/>
            </p:nvPicPr>
            <p:blipFill>
              <a:blip r:embed="rId158"/>
            </p:blipFill>
            <p:spPr>
              <a:xfrm>
                <a:off x="4541520" y="1060450"/>
                <a:ext cx="133350" cy="13335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84" name="墨迹 83"/>
              <p14:cNvContentPartPr/>
              <p14:nvPr/>
            </p14:nvContentPartPr>
            <p14:xfrm>
              <a:off x="4344670" y="1130300"/>
              <a:ext cx="101600" cy="139700"/>
            </p14:xfrm>
          </p:contentPart>
        </mc:Choice>
        <mc:Fallback xmlns="">
          <p:pic>
            <p:nvPicPr>
              <p:cNvPr id="84" name="墨迹 83"/>
            </p:nvPicPr>
            <p:blipFill>
              <a:blip r:embed="rId160"/>
            </p:blipFill>
            <p:spPr>
              <a:xfrm>
                <a:off x="4344670" y="1130300"/>
                <a:ext cx="101600" cy="13970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85" name="墨迹 84"/>
              <p14:cNvContentPartPr/>
              <p14:nvPr/>
            </p14:nvContentPartPr>
            <p14:xfrm>
              <a:off x="3843020" y="1320800"/>
              <a:ext cx="692150" cy="44450"/>
            </p14:xfrm>
          </p:contentPart>
        </mc:Choice>
        <mc:Fallback xmlns="">
          <p:pic>
            <p:nvPicPr>
              <p:cNvPr id="85" name="墨迹 84"/>
            </p:nvPicPr>
            <p:blipFill>
              <a:blip r:embed="rId162"/>
            </p:blipFill>
            <p:spPr>
              <a:xfrm>
                <a:off x="3843020" y="1320800"/>
                <a:ext cx="692150" cy="4445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86" name="墨迹 85"/>
              <p14:cNvContentPartPr/>
              <p14:nvPr/>
            </p14:nvContentPartPr>
            <p14:xfrm>
              <a:off x="4198620" y="1320800"/>
              <a:ext cx="393700" cy="209550"/>
            </p14:xfrm>
          </p:contentPart>
        </mc:Choice>
        <mc:Fallback xmlns="">
          <p:pic>
            <p:nvPicPr>
              <p:cNvPr id="86" name="墨迹 85"/>
            </p:nvPicPr>
            <p:blipFill>
              <a:blip r:embed="rId164"/>
            </p:blipFill>
            <p:spPr>
              <a:xfrm>
                <a:off x="4198620" y="1320800"/>
                <a:ext cx="393700" cy="20955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87" name="墨迹 86"/>
              <p14:cNvContentPartPr/>
              <p14:nvPr/>
            </p14:nvContentPartPr>
            <p14:xfrm>
              <a:off x="2927985" y="1276350"/>
              <a:ext cx="546100" cy="57150"/>
            </p14:xfrm>
          </p:contentPart>
        </mc:Choice>
        <mc:Fallback xmlns="">
          <p:pic>
            <p:nvPicPr>
              <p:cNvPr id="87" name="墨迹 86"/>
            </p:nvPicPr>
            <p:blipFill>
              <a:blip r:embed="rId166"/>
            </p:blipFill>
            <p:spPr>
              <a:xfrm>
                <a:off x="2927985" y="1276350"/>
                <a:ext cx="546100" cy="5715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88" name="墨迹 87"/>
              <p14:cNvContentPartPr/>
              <p14:nvPr/>
            </p14:nvContentPartPr>
            <p14:xfrm>
              <a:off x="3181985" y="1377950"/>
              <a:ext cx="489585" cy="171450"/>
            </p14:xfrm>
          </p:contentPart>
        </mc:Choice>
        <mc:Fallback xmlns="">
          <p:pic>
            <p:nvPicPr>
              <p:cNvPr id="88" name="墨迹 87"/>
            </p:nvPicPr>
            <p:blipFill>
              <a:blip r:embed="rId168"/>
            </p:blipFill>
            <p:spPr>
              <a:xfrm>
                <a:off x="3181985" y="1377950"/>
                <a:ext cx="489585" cy="17145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89" name="墨迹 88"/>
              <p14:cNvContentPartPr/>
              <p14:nvPr/>
            </p14:nvContentPartPr>
            <p14:xfrm>
              <a:off x="3944620" y="4102735"/>
              <a:ext cx="298450" cy="247650"/>
            </p14:xfrm>
          </p:contentPart>
        </mc:Choice>
        <mc:Fallback xmlns="">
          <p:pic>
            <p:nvPicPr>
              <p:cNvPr id="89" name="墨迹 88"/>
            </p:nvPicPr>
            <p:blipFill>
              <a:blip r:embed="rId170"/>
            </p:blipFill>
            <p:spPr>
              <a:xfrm>
                <a:off x="3944620" y="4102735"/>
                <a:ext cx="298450" cy="24765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90" name="墨迹 89"/>
              <p14:cNvContentPartPr/>
              <p14:nvPr/>
            </p14:nvContentPartPr>
            <p14:xfrm>
              <a:off x="4236720" y="4090035"/>
              <a:ext cx="374650" cy="222250"/>
            </p14:xfrm>
          </p:contentPart>
        </mc:Choice>
        <mc:Fallback xmlns="">
          <p:pic>
            <p:nvPicPr>
              <p:cNvPr id="90" name="墨迹 89"/>
            </p:nvPicPr>
            <p:blipFill>
              <a:blip r:embed="rId172"/>
            </p:blipFill>
            <p:spPr>
              <a:xfrm>
                <a:off x="4236720" y="4090035"/>
                <a:ext cx="374650" cy="22225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91" name="墨迹 90"/>
              <p14:cNvContentPartPr/>
              <p14:nvPr/>
            </p14:nvContentPartPr>
            <p14:xfrm>
              <a:off x="3493770" y="4248785"/>
              <a:ext cx="19050" cy="360"/>
            </p14:xfrm>
          </p:contentPart>
        </mc:Choice>
        <mc:Fallback xmlns="">
          <p:pic>
            <p:nvPicPr>
              <p:cNvPr id="91" name="墨迹 90"/>
            </p:nvPicPr>
            <p:blipFill>
              <a:blip r:embed="rId174"/>
            </p:blipFill>
            <p:spPr>
              <a:xfrm>
                <a:off x="3493770" y="4248785"/>
                <a:ext cx="19050" cy="36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92" name="墨迹 91"/>
              <p14:cNvContentPartPr/>
              <p14:nvPr/>
            </p14:nvContentPartPr>
            <p14:xfrm>
              <a:off x="3042285" y="4896485"/>
              <a:ext cx="215900" cy="165100"/>
            </p14:xfrm>
          </p:contentPart>
        </mc:Choice>
        <mc:Fallback xmlns="">
          <p:pic>
            <p:nvPicPr>
              <p:cNvPr id="92" name="墨迹 91"/>
            </p:nvPicPr>
            <p:blipFill>
              <a:blip r:embed="rId176"/>
            </p:blipFill>
            <p:spPr>
              <a:xfrm>
                <a:off x="3042285" y="4896485"/>
                <a:ext cx="215900" cy="16510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93" name="墨迹 92"/>
              <p14:cNvContentPartPr/>
              <p14:nvPr/>
            </p14:nvContentPartPr>
            <p14:xfrm>
              <a:off x="3690620" y="4839335"/>
              <a:ext cx="889000" cy="266700"/>
            </p14:xfrm>
          </p:contentPart>
        </mc:Choice>
        <mc:Fallback xmlns="">
          <p:pic>
            <p:nvPicPr>
              <p:cNvPr id="93" name="墨迹 92"/>
            </p:nvPicPr>
            <p:blipFill>
              <a:blip r:embed="rId178"/>
            </p:blipFill>
            <p:spPr>
              <a:xfrm>
                <a:off x="3690620" y="4839335"/>
                <a:ext cx="889000" cy="26670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94" name="墨迹 93"/>
              <p14:cNvContentPartPr/>
              <p14:nvPr/>
            </p14:nvContentPartPr>
            <p14:xfrm>
              <a:off x="247650" y="4236085"/>
              <a:ext cx="203200" cy="203200"/>
            </p14:xfrm>
          </p:contentPart>
        </mc:Choice>
        <mc:Fallback xmlns="">
          <p:pic>
            <p:nvPicPr>
              <p:cNvPr id="94" name="墨迹 93"/>
            </p:nvPicPr>
            <p:blipFill>
              <a:blip r:embed="rId180"/>
            </p:blipFill>
            <p:spPr>
              <a:xfrm>
                <a:off x="247650" y="4236085"/>
                <a:ext cx="203200" cy="20320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95" name="墨迹 94"/>
              <p14:cNvContentPartPr/>
              <p14:nvPr/>
            </p14:nvContentPartPr>
            <p14:xfrm>
              <a:off x="501650" y="4274185"/>
              <a:ext cx="120650" cy="120650"/>
            </p14:xfrm>
          </p:contentPart>
        </mc:Choice>
        <mc:Fallback xmlns="">
          <p:pic>
            <p:nvPicPr>
              <p:cNvPr id="95" name="墨迹 94"/>
            </p:nvPicPr>
            <p:blipFill>
              <a:blip r:embed="rId182"/>
            </p:blipFill>
            <p:spPr>
              <a:xfrm>
                <a:off x="501650" y="4274185"/>
                <a:ext cx="120650" cy="12065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96" name="墨迹 95"/>
              <p14:cNvContentPartPr/>
              <p14:nvPr/>
            </p14:nvContentPartPr>
            <p14:xfrm>
              <a:off x="438150" y="4255135"/>
              <a:ext cx="177800" cy="158750"/>
            </p14:xfrm>
          </p:contentPart>
        </mc:Choice>
        <mc:Fallback xmlns="">
          <p:pic>
            <p:nvPicPr>
              <p:cNvPr id="96" name="墨迹 95"/>
            </p:nvPicPr>
            <p:blipFill>
              <a:blip r:embed="rId184"/>
            </p:blipFill>
            <p:spPr>
              <a:xfrm>
                <a:off x="438150" y="4255135"/>
                <a:ext cx="177800" cy="15875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97" name="墨迹 96"/>
              <p14:cNvContentPartPr/>
              <p14:nvPr/>
            </p14:nvContentPartPr>
            <p14:xfrm>
              <a:off x="673100" y="4191635"/>
              <a:ext cx="781050" cy="349250"/>
            </p14:xfrm>
          </p:contentPart>
        </mc:Choice>
        <mc:Fallback xmlns="">
          <p:pic>
            <p:nvPicPr>
              <p:cNvPr id="97" name="墨迹 96"/>
            </p:nvPicPr>
            <p:blipFill>
              <a:blip r:embed="rId186"/>
            </p:blipFill>
            <p:spPr>
              <a:xfrm>
                <a:off x="673100" y="4191635"/>
                <a:ext cx="781050" cy="34925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98" name="墨迹 97"/>
              <p14:cNvContentPartPr/>
              <p14:nvPr/>
            </p14:nvContentPartPr>
            <p14:xfrm>
              <a:off x="1466850" y="4083685"/>
              <a:ext cx="158750" cy="368300"/>
            </p14:xfrm>
          </p:contentPart>
        </mc:Choice>
        <mc:Fallback xmlns="">
          <p:pic>
            <p:nvPicPr>
              <p:cNvPr id="98" name="墨迹 97"/>
            </p:nvPicPr>
            <p:blipFill>
              <a:blip r:embed="rId188"/>
            </p:blipFill>
            <p:spPr>
              <a:xfrm>
                <a:off x="1466850" y="4083685"/>
                <a:ext cx="158750" cy="36830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99" name="墨迹 98"/>
              <p14:cNvContentPartPr/>
              <p14:nvPr/>
            </p14:nvContentPartPr>
            <p14:xfrm>
              <a:off x="1720850" y="4312285"/>
              <a:ext cx="6350" cy="19050"/>
            </p14:xfrm>
          </p:contentPart>
        </mc:Choice>
        <mc:Fallback xmlns="">
          <p:pic>
            <p:nvPicPr>
              <p:cNvPr id="99" name="墨迹 98"/>
            </p:nvPicPr>
            <p:blipFill>
              <a:blip r:embed="rId190"/>
            </p:blipFill>
            <p:spPr>
              <a:xfrm>
                <a:off x="1720850" y="4312285"/>
                <a:ext cx="6350" cy="1905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00" name="墨迹 99"/>
              <p14:cNvContentPartPr/>
              <p14:nvPr/>
            </p14:nvContentPartPr>
            <p14:xfrm>
              <a:off x="1663700" y="4464685"/>
              <a:ext cx="6350" cy="360"/>
            </p14:xfrm>
          </p:contentPart>
        </mc:Choice>
        <mc:Fallback xmlns="">
          <p:pic>
            <p:nvPicPr>
              <p:cNvPr id="100" name="墨迹 99"/>
            </p:nvPicPr>
            <p:blipFill>
              <a:blip r:embed="rId192"/>
            </p:blipFill>
            <p:spPr>
              <a:xfrm>
                <a:off x="1663700" y="4464685"/>
                <a:ext cx="6350" cy="36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01" name="墨迹 100"/>
              <p14:cNvContentPartPr/>
              <p14:nvPr/>
            </p14:nvContentPartPr>
            <p14:xfrm>
              <a:off x="1753235" y="5607685"/>
              <a:ext cx="127000" cy="360"/>
            </p14:xfrm>
          </p:contentPart>
        </mc:Choice>
        <mc:Fallback xmlns="">
          <p:pic>
            <p:nvPicPr>
              <p:cNvPr id="101" name="墨迹 100"/>
            </p:nvPicPr>
            <p:blipFill>
              <a:blip r:embed="rId194"/>
            </p:blipFill>
            <p:spPr>
              <a:xfrm>
                <a:off x="1753235" y="5607685"/>
                <a:ext cx="127000" cy="36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02" name="墨迹 101"/>
              <p14:cNvContentPartPr/>
              <p14:nvPr/>
            </p14:nvContentPartPr>
            <p14:xfrm>
              <a:off x="1739900" y="4115435"/>
              <a:ext cx="476885" cy="50800"/>
            </p14:xfrm>
          </p:contentPart>
        </mc:Choice>
        <mc:Fallback xmlns="">
          <p:pic>
            <p:nvPicPr>
              <p:cNvPr id="102" name="墨迹 101"/>
            </p:nvPicPr>
            <p:blipFill>
              <a:blip r:embed="rId196"/>
            </p:blipFill>
            <p:spPr>
              <a:xfrm>
                <a:off x="1739900" y="4115435"/>
                <a:ext cx="476885" cy="5080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03" name="墨迹 102"/>
              <p14:cNvContentPartPr/>
              <p14:nvPr/>
            </p14:nvContentPartPr>
            <p14:xfrm>
              <a:off x="1905635" y="4109085"/>
              <a:ext cx="165100" cy="234950"/>
            </p14:xfrm>
          </p:contentPart>
        </mc:Choice>
        <mc:Fallback xmlns="">
          <p:pic>
            <p:nvPicPr>
              <p:cNvPr id="103" name="墨迹 102"/>
            </p:nvPicPr>
            <p:blipFill>
              <a:blip r:embed="rId198"/>
            </p:blipFill>
            <p:spPr>
              <a:xfrm>
                <a:off x="1905635" y="4109085"/>
                <a:ext cx="165100" cy="23495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04" name="墨迹 103"/>
              <p14:cNvContentPartPr/>
              <p14:nvPr/>
            </p14:nvContentPartPr>
            <p14:xfrm>
              <a:off x="1880235" y="4013835"/>
              <a:ext cx="139700" cy="336550"/>
            </p14:xfrm>
          </p:contentPart>
        </mc:Choice>
        <mc:Fallback xmlns="">
          <p:pic>
            <p:nvPicPr>
              <p:cNvPr id="104" name="墨迹 103"/>
            </p:nvPicPr>
            <p:blipFill>
              <a:blip r:embed="rId200"/>
            </p:blipFill>
            <p:spPr>
              <a:xfrm>
                <a:off x="1880235" y="4013835"/>
                <a:ext cx="139700" cy="33655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05" name="墨迹 104"/>
              <p14:cNvContentPartPr/>
              <p14:nvPr/>
            </p14:nvContentPartPr>
            <p14:xfrm>
              <a:off x="1937385" y="4109085"/>
              <a:ext cx="6350" cy="114300"/>
            </p14:xfrm>
          </p:contentPart>
        </mc:Choice>
        <mc:Fallback xmlns="">
          <p:pic>
            <p:nvPicPr>
              <p:cNvPr id="105" name="墨迹 104"/>
            </p:nvPicPr>
            <p:blipFill>
              <a:blip r:embed="rId202"/>
            </p:blipFill>
            <p:spPr>
              <a:xfrm>
                <a:off x="1937385" y="4109085"/>
                <a:ext cx="6350" cy="11430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06" name="墨迹 105"/>
              <p14:cNvContentPartPr/>
              <p14:nvPr/>
            </p14:nvContentPartPr>
            <p14:xfrm>
              <a:off x="1861185" y="4115435"/>
              <a:ext cx="133350" cy="234950"/>
            </p14:xfrm>
          </p:contentPart>
        </mc:Choice>
        <mc:Fallback xmlns="">
          <p:pic>
            <p:nvPicPr>
              <p:cNvPr id="106" name="墨迹 105"/>
            </p:nvPicPr>
            <p:blipFill>
              <a:blip r:embed="rId204"/>
            </p:blipFill>
            <p:spPr>
              <a:xfrm>
                <a:off x="1861185" y="4115435"/>
                <a:ext cx="133350" cy="23495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07" name="墨迹 106"/>
              <p14:cNvContentPartPr/>
              <p14:nvPr/>
            </p14:nvContentPartPr>
            <p14:xfrm>
              <a:off x="1867535" y="4115435"/>
              <a:ext cx="158750" cy="6350"/>
            </p14:xfrm>
          </p:contentPart>
        </mc:Choice>
        <mc:Fallback xmlns="">
          <p:pic>
            <p:nvPicPr>
              <p:cNvPr id="107" name="墨迹 106"/>
            </p:nvPicPr>
            <p:blipFill>
              <a:blip r:embed="rId206"/>
            </p:blipFill>
            <p:spPr>
              <a:xfrm>
                <a:off x="1867535" y="4115435"/>
                <a:ext cx="158750" cy="635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08" name="墨迹 107"/>
              <p14:cNvContentPartPr/>
              <p14:nvPr/>
            </p14:nvContentPartPr>
            <p14:xfrm>
              <a:off x="1911985" y="4242435"/>
              <a:ext cx="25400" cy="44450"/>
            </p14:xfrm>
          </p:contentPart>
        </mc:Choice>
        <mc:Fallback xmlns="">
          <p:pic>
            <p:nvPicPr>
              <p:cNvPr id="108" name="墨迹 107"/>
            </p:nvPicPr>
            <p:blipFill>
              <a:blip r:embed="rId208"/>
            </p:blipFill>
            <p:spPr>
              <a:xfrm>
                <a:off x="1911985" y="4242435"/>
                <a:ext cx="25400" cy="4445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09" name="墨迹 108"/>
              <p14:cNvContentPartPr/>
              <p14:nvPr/>
            </p14:nvContentPartPr>
            <p14:xfrm>
              <a:off x="1918335" y="4248785"/>
              <a:ext cx="6350" cy="12700"/>
            </p14:xfrm>
          </p:contentPart>
        </mc:Choice>
        <mc:Fallback xmlns="">
          <p:pic>
            <p:nvPicPr>
              <p:cNvPr id="109" name="墨迹 108"/>
            </p:nvPicPr>
            <p:blipFill>
              <a:blip r:embed="rId210"/>
            </p:blipFill>
            <p:spPr>
              <a:xfrm>
                <a:off x="1918335" y="4248785"/>
                <a:ext cx="6350" cy="1270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10" name="墨迹 109"/>
              <p14:cNvContentPartPr/>
              <p14:nvPr/>
            </p14:nvContentPartPr>
            <p14:xfrm>
              <a:off x="1924685" y="4261485"/>
              <a:ext cx="6350" cy="31750"/>
            </p14:xfrm>
          </p:contentPart>
        </mc:Choice>
        <mc:Fallback xmlns="">
          <p:pic>
            <p:nvPicPr>
              <p:cNvPr id="110" name="墨迹 109"/>
            </p:nvPicPr>
            <p:blipFill>
              <a:blip r:embed="rId212"/>
            </p:blipFill>
            <p:spPr>
              <a:xfrm>
                <a:off x="1924685" y="4261485"/>
                <a:ext cx="6350" cy="3175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11" name="墨迹 110"/>
              <p14:cNvContentPartPr/>
              <p14:nvPr/>
            </p14:nvContentPartPr>
            <p14:xfrm>
              <a:off x="1720850" y="5588635"/>
              <a:ext cx="210185" cy="431800"/>
            </p14:xfrm>
          </p:contentPart>
        </mc:Choice>
        <mc:Fallback xmlns="">
          <p:pic>
            <p:nvPicPr>
              <p:cNvPr id="111" name="墨迹 110"/>
            </p:nvPicPr>
            <p:blipFill>
              <a:blip r:embed="rId214"/>
            </p:blipFill>
            <p:spPr>
              <a:xfrm>
                <a:off x="1720850" y="5588635"/>
                <a:ext cx="210185" cy="43180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12" name="墨迹 111"/>
              <p14:cNvContentPartPr/>
              <p14:nvPr/>
            </p14:nvContentPartPr>
            <p14:xfrm>
              <a:off x="2013585" y="5956935"/>
              <a:ext cx="82550" cy="114300"/>
            </p14:xfrm>
          </p:contentPart>
        </mc:Choice>
        <mc:Fallback xmlns="">
          <p:pic>
            <p:nvPicPr>
              <p:cNvPr id="112" name="墨迹 111"/>
            </p:nvPicPr>
            <p:blipFill>
              <a:blip r:embed="rId216"/>
            </p:blipFill>
            <p:spPr>
              <a:xfrm>
                <a:off x="2013585" y="5956935"/>
                <a:ext cx="82550" cy="11430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13" name="墨迹 112"/>
              <p14:cNvContentPartPr/>
              <p14:nvPr/>
            </p14:nvContentPartPr>
            <p14:xfrm>
              <a:off x="1739900" y="5963285"/>
              <a:ext cx="153035" cy="76200"/>
            </p14:xfrm>
          </p:contentPart>
        </mc:Choice>
        <mc:Fallback xmlns="">
          <p:pic>
            <p:nvPicPr>
              <p:cNvPr id="113" name="墨迹 112"/>
            </p:nvPicPr>
            <p:blipFill>
              <a:blip r:embed="rId218"/>
            </p:blipFill>
            <p:spPr>
              <a:xfrm>
                <a:off x="1739900" y="5963285"/>
                <a:ext cx="153035" cy="7620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14" name="墨迹 113"/>
              <p14:cNvContentPartPr/>
              <p14:nvPr/>
            </p14:nvContentPartPr>
            <p14:xfrm>
              <a:off x="2235835" y="5741035"/>
              <a:ext cx="184150" cy="360"/>
            </p14:xfrm>
          </p:contentPart>
        </mc:Choice>
        <mc:Fallback xmlns="">
          <p:pic>
            <p:nvPicPr>
              <p:cNvPr id="114" name="墨迹 113"/>
            </p:nvPicPr>
            <p:blipFill>
              <a:blip r:embed="rId220"/>
            </p:blipFill>
            <p:spPr>
              <a:xfrm>
                <a:off x="2235835" y="5741035"/>
                <a:ext cx="184150" cy="36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15" name="墨迹 114"/>
              <p14:cNvContentPartPr/>
              <p14:nvPr/>
            </p14:nvContentPartPr>
            <p14:xfrm>
              <a:off x="2242185" y="5798185"/>
              <a:ext cx="228600" cy="50800"/>
            </p14:xfrm>
          </p:contentPart>
        </mc:Choice>
        <mc:Fallback xmlns="">
          <p:pic>
            <p:nvPicPr>
              <p:cNvPr id="115" name="墨迹 114"/>
            </p:nvPicPr>
            <p:blipFill>
              <a:blip r:embed="rId222"/>
            </p:blipFill>
            <p:spPr>
              <a:xfrm>
                <a:off x="2242185" y="5798185"/>
                <a:ext cx="228600" cy="5080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16" name="墨迹 115"/>
              <p14:cNvContentPartPr/>
              <p14:nvPr/>
            </p14:nvContentPartPr>
            <p14:xfrm>
              <a:off x="2553335" y="5563235"/>
              <a:ext cx="177800" cy="774700"/>
            </p14:xfrm>
          </p:contentPart>
        </mc:Choice>
        <mc:Fallback xmlns="">
          <p:pic>
            <p:nvPicPr>
              <p:cNvPr id="116" name="墨迹 115"/>
            </p:nvPicPr>
            <p:blipFill>
              <a:blip r:embed="rId224"/>
            </p:blipFill>
            <p:spPr>
              <a:xfrm>
                <a:off x="2553335" y="5563235"/>
                <a:ext cx="177800" cy="77470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17" name="墨迹 116"/>
              <p14:cNvContentPartPr/>
              <p14:nvPr/>
            </p14:nvContentPartPr>
            <p14:xfrm>
              <a:off x="2940685" y="5569585"/>
              <a:ext cx="360" cy="228600"/>
            </p14:xfrm>
          </p:contentPart>
        </mc:Choice>
        <mc:Fallback xmlns="">
          <p:pic>
            <p:nvPicPr>
              <p:cNvPr id="117" name="墨迹 116"/>
            </p:nvPicPr>
            <p:blipFill>
              <a:blip r:embed="rId226"/>
            </p:blipFill>
            <p:spPr>
              <a:xfrm>
                <a:off x="2940685" y="5569585"/>
                <a:ext cx="360" cy="22860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18" name="墨迹 117"/>
              <p14:cNvContentPartPr/>
              <p14:nvPr/>
            </p14:nvContentPartPr>
            <p14:xfrm>
              <a:off x="3500120" y="5544185"/>
              <a:ext cx="184150" cy="457200"/>
            </p14:xfrm>
          </p:contentPart>
        </mc:Choice>
        <mc:Fallback xmlns="">
          <p:pic>
            <p:nvPicPr>
              <p:cNvPr id="118" name="墨迹 117"/>
            </p:nvPicPr>
            <p:blipFill>
              <a:blip r:embed="rId228"/>
            </p:blipFill>
            <p:spPr>
              <a:xfrm>
                <a:off x="3500120" y="5544185"/>
                <a:ext cx="184150" cy="45720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19" name="墨迹 118"/>
              <p14:cNvContentPartPr/>
              <p14:nvPr/>
            </p14:nvContentPartPr>
            <p14:xfrm>
              <a:off x="3620770" y="5715635"/>
              <a:ext cx="171450" cy="360"/>
            </p14:xfrm>
          </p:contentPart>
        </mc:Choice>
        <mc:Fallback xmlns="">
          <p:pic>
            <p:nvPicPr>
              <p:cNvPr id="119" name="墨迹 118"/>
            </p:nvPicPr>
            <p:blipFill>
              <a:blip r:embed="rId230"/>
            </p:blipFill>
            <p:spPr>
              <a:xfrm>
                <a:off x="3620770" y="5715635"/>
                <a:ext cx="171450" cy="36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20" name="墨迹 119"/>
              <p14:cNvContentPartPr/>
              <p14:nvPr/>
            </p14:nvContentPartPr>
            <p14:xfrm>
              <a:off x="3519170" y="5531485"/>
              <a:ext cx="57150" cy="19050"/>
            </p14:xfrm>
          </p:contentPart>
        </mc:Choice>
        <mc:Fallback xmlns="">
          <p:pic>
            <p:nvPicPr>
              <p:cNvPr id="120" name="墨迹 119"/>
            </p:nvPicPr>
            <p:blipFill>
              <a:blip r:embed="rId232"/>
            </p:blipFill>
            <p:spPr>
              <a:xfrm>
                <a:off x="3519170" y="5531485"/>
                <a:ext cx="57150" cy="1905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21" name="墨迹 120"/>
              <p14:cNvContentPartPr/>
              <p14:nvPr/>
            </p14:nvContentPartPr>
            <p14:xfrm>
              <a:off x="4249420" y="5556885"/>
              <a:ext cx="393700" cy="266700"/>
            </p14:xfrm>
          </p:contentPart>
        </mc:Choice>
        <mc:Fallback xmlns="">
          <p:pic>
            <p:nvPicPr>
              <p:cNvPr id="121" name="墨迹 120"/>
            </p:nvPicPr>
            <p:blipFill>
              <a:blip r:embed="rId234"/>
            </p:blipFill>
            <p:spPr>
              <a:xfrm>
                <a:off x="4249420" y="5556885"/>
                <a:ext cx="393700" cy="26670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22" name="墨迹 121"/>
              <p14:cNvContentPartPr/>
              <p14:nvPr/>
            </p14:nvContentPartPr>
            <p14:xfrm>
              <a:off x="2966085" y="6153785"/>
              <a:ext cx="146050" cy="266700"/>
            </p14:xfrm>
          </p:contentPart>
        </mc:Choice>
        <mc:Fallback xmlns="">
          <p:pic>
            <p:nvPicPr>
              <p:cNvPr id="122" name="墨迹 121"/>
            </p:nvPicPr>
            <p:blipFill>
              <a:blip r:embed="rId236"/>
            </p:blipFill>
            <p:spPr>
              <a:xfrm>
                <a:off x="2966085" y="6153785"/>
                <a:ext cx="146050" cy="26670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23" name="墨迹 122"/>
              <p14:cNvContentPartPr/>
              <p14:nvPr/>
            </p14:nvContentPartPr>
            <p14:xfrm>
              <a:off x="3576320" y="6102985"/>
              <a:ext cx="889000" cy="381000"/>
            </p14:xfrm>
          </p:contentPart>
        </mc:Choice>
        <mc:Fallback xmlns="">
          <p:pic>
            <p:nvPicPr>
              <p:cNvPr id="123" name="墨迹 122"/>
            </p:nvPicPr>
            <p:blipFill>
              <a:blip r:embed="rId238"/>
            </p:blipFill>
            <p:spPr>
              <a:xfrm>
                <a:off x="3576320" y="6102985"/>
                <a:ext cx="889000" cy="38100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24" name="墨迹 123"/>
              <p14:cNvContentPartPr/>
              <p14:nvPr/>
            </p14:nvContentPartPr>
            <p14:xfrm>
              <a:off x="7254240" y="1212850"/>
              <a:ext cx="1454785" cy="1892300"/>
            </p14:xfrm>
          </p:contentPart>
        </mc:Choice>
        <mc:Fallback xmlns="">
          <p:pic>
            <p:nvPicPr>
              <p:cNvPr id="124" name="墨迹 123"/>
            </p:nvPicPr>
            <p:blipFill>
              <a:blip r:embed="rId240"/>
            </p:blipFill>
            <p:spPr>
              <a:xfrm>
                <a:off x="7254240" y="1212850"/>
                <a:ext cx="1454785" cy="189230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25" name="墨迹 124"/>
              <p14:cNvContentPartPr/>
              <p14:nvPr/>
            </p14:nvContentPartPr>
            <p14:xfrm>
              <a:off x="8785225" y="1250950"/>
              <a:ext cx="641350" cy="1847850"/>
            </p14:xfrm>
          </p:contentPart>
        </mc:Choice>
        <mc:Fallback xmlns="">
          <p:pic>
            <p:nvPicPr>
              <p:cNvPr id="125" name="墨迹 124"/>
            </p:nvPicPr>
            <p:blipFill>
              <a:blip r:embed="rId242"/>
            </p:blipFill>
            <p:spPr>
              <a:xfrm>
                <a:off x="8785225" y="1250950"/>
                <a:ext cx="641350" cy="184785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26" name="墨迹 125"/>
              <p14:cNvContentPartPr/>
              <p14:nvPr/>
            </p14:nvContentPartPr>
            <p14:xfrm>
              <a:off x="8174990" y="622300"/>
              <a:ext cx="114300" cy="114300"/>
            </p14:xfrm>
          </p:contentPart>
        </mc:Choice>
        <mc:Fallback xmlns="">
          <p:pic>
            <p:nvPicPr>
              <p:cNvPr id="126" name="墨迹 125"/>
            </p:nvPicPr>
            <p:blipFill>
              <a:blip r:embed="rId244"/>
            </p:blipFill>
            <p:spPr>
              <a:xfrm>
                <a:off x="8174990" y="622300"/>
                <a:ext cx="114300" cy="11430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27" name="墨迹 126"/>
              <p14:cNvContentPartPr/>
              <p14:nvPr/>
            </p14:nvContentPartPr>
            <p14:xfrm>
              <a:off x="8174990" y="838200"/>
              <a:ext cx="12700" cy="209550"/>
            </p14:xfrm>
          </p:contentPart>
        </mc:Choice>
        <mc:Fallback xmlns="">
          <p:pic>
            <p:nvPicPr>
              <p:cNvPr id="127" name="墨迹 126"/>
            </p:nvPicPr>
            <p:blipFill>
              <a:blip r:embed="rId246"/>
            </p:blipFill>
            <p:spPr>
              <a:xfrm>
                <a:off x="8174990" y="838200"/>
                <a:ext cx="12700" cy="20955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28" name="墨迹 127"/>
              <p14:cNvContentPartPr/>
              <p14:nvPr/>
            </p14:nvContentPartPr>
            <p14:xfrm>
              <a:off x="8200390" y="793750"/>
              <a:ext cx="139700" cy="304800"/>
            </p14:xfrm>
          </p:contentPart>
        </mc:Choice>
        <mc:Fallback xmlns="">
          <p:pic>
            <p:nvPicPr>
              <p:cNvPr id="128" name="墨迹 127"/>
            </p:nvPicPr>
            <p:blipFill>
              <a:blip r:embed="rId248"/>
            </p:blipFill>
            <p:spPr>
              <a:xfrm>
                <a:off x="8200390" y="793750"/>
                <a:ext cx="139700" cy="30480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29" name="墨迹 128"/>
              <p14:cNvContentPartPr/>
              <p14:nvPr/>
            </p14:nvContentPartPr>
            <p14:xfrm>
              <a:off x="8162290" y="876300"/>
              <a:ext cx="133350" cy="88900"/>
            </p14:xfrm>
          </p:contentPart>
        </mc:Choice>
        <mc:Fallback xmlns="">
          <p:pic>
            <p:nvPicPr>
              <p:cNvPr id="129" name="墨迹 128"/>
            </p:nvPicPr>
            <p:blipFill>
              <a:blip r:embed="rId250"/>
            </p:blipFill>
            <p:spPr>
              <a:xfrm>
                <a:off x="8162290" y="876300"/>
                <a:ext cx="133350" cy="8890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30" name="墨迹 129"/>
              <p14:cNvContentPartPr/>
              <p14:nvPr/>
            </p14:nvContentPartPr>
            <p14:xfrm>
              <a:off x="8251190" y="793750"/>
              <a:ext cx="44450" cy="317500"/>
            </p14:xfrm>
          </p:contentPart>
        </mc:Choice>
        <mc:Fallback xmlns="">
          <p:pic>
            <p:nvPicPr>
              <p:cNvPr id="130" name="墨迹 129"/>
            </p:nvPicPr>
            <p:blipFill>
              <a:blip r:embed="rId252"/>
            </p:blipFill>
            <p:spPr>
              <a:xfrm>
                <a:off x="8251190" y="793750"/>
                <a:ext cx="44450" cy="31750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31" name="墨迹 130"/>
              <p14:cNvContentPartPr/>
              <p14:nvPr/>
            </p14:nvContentPartPr>
            <p14:xfrm>
              <a:off x="8092440" y="698500"/>
              <a:ext cx="12700" cy="76200"/>
            </p14:xfrm>
          </p:contentPart>
        </mc:Choice>
        <mc:Fallback xmlns="">
          <p:pic>
            <p:nvPicPr>
              <p:cNvPr id="131" name="墨迹 130"/>
            </p:nvPicPr>
            <p:blipFill>
              <a:blip r:embed="rId254"/>
            </p:blipFill>
            <p:spPr>
              <a:xfrm>
                <a:off x="8092440" y="698500"/>
                <a:ext cx="12700" cy="76200"/>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32" name="墨迹 131"/>
              <p14:cNvContentPartPr/>
              <p14:nvPr/>
            </p14:nvContentPartPr>
            <p14:xfrm>
              <a:off x="8079740" y="850900"/>
              <a:ext cx="298450" cy="412750"/>
            </p14:xfrm>
          </p:contentPart>
        </mc:Choice>
        <mc:Fallback xmlns="">
          <p:pic>
            <p:nvPicPr>
              <p:cNvPr id="132" name="墨迹 131"/>
            </p:nvPicPr>
            <p:blipFill>
              <a:blip r:embed="rId256"/>
            </p:blipFill>
            <p:spPr>
              <a:xfrm>
                <a:off x="8079740" y="850900"/>
                <a:ext cx="298450" cy="412750"/>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133" name="墨迹 132"/>
              <p14:cNvContentPartPr/>
              <p14:nvPr/>
            </p14:nvContentPartPr>
            <p14:xfrm>
              <a:off x="8435340" y="793750"/>
              <a:ext cx="203200" cy="44450"/>
            </p14:xfrm>
          </p:contentPart>
        </mc:Choice>
        <mc:Fallback xmlns="">
          <p:pic>
            <p:nvPicPr>
              <p:cNvPr id="133" name="墨迹 132"/>
            </p:nvPicPr>
            <p:blipFill>
              <a:blip r:embed="rId258"/>
            </p:blipFill>
            <p:spPr>
              <a:xfrm>
                <a:off x="8435340" y="793750"/>
                <a:ext cx="203200" cy="44450"/>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34" name="墨迹 133"/>
              <p14:cNvContentPartPr/>
              <p14:nvPr/>
            </p14:nvContentPartPr>
            <p14:xfrm>
              <a:off x="8543290" y="692150"/>
              <a:ext cx="63500" cy="412750"/>
            </p14:xfrm>
          </p:contentPart>
        </mc:Choice>
        <mc:Fallback xmlns="">
          <p:pic>
            <p:nvPicPr>
              <p:cNvPr id="134" name="墨迹 133"/>
            </p:nvPicPr>
            <p:blipFill>
              <a:blip r:embed="rId260"/>
            </p:blipFill>
            <p:spPr>
              <a:xfrm>
                <a:off x="8543290" y="692150"/>
                <a:ext cx="63500" cy="412750"/>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35" name="墨迹 134"/>
              <p14:cNvContentPartPr/>
              <p14:nvPr/>
            </p14:nvContentPartPr>
            <p14:xfrm>
              <a:off x="8498840" y="958850"/>
              <a:ext cx="25400" cy="6350"/>
            </p14:xfrm>
          </p:contentPart>
        </mc:Choice>
        <mc:Fallback xmlns="">
          <p:pic>
            <p:nvPicPr>
              <p:cNvPr id="135" name="墨迹 134"/>
            </p:nvPicPr>
            <p:blipFill>
              <a:blip r:embed="rId262"/>
            </p:blipFill>
            <p:spPr>
              <a:xfrm>
                <a:off x="8498840" y="958850"/>
                <a:ext cx="25400" cy="6350"/>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36" name="墨迹 135"/>
              <p14:cNvContentPartPr/>
              <p14:nvPr/>
            </p14:nvContentPartPr>
            <p14:xfrm>
              <a:off x="8473440" y="603250"/>
              <a:ext cx="360" cy="114300"/>
            </p14:xfrm>
          </p:contentPart>
        </mc:Choice>
        <mc:Fallback xmlns="">
          <p:pic>
            <p:nvPicPr>
              <p:cNvPr id="136" name="墨迹 135"/>
            </p:nvPicPr>
            <p:blipFill>
              <a:blip r:embed="rId264"/>
            </p:blipFill>
            <p:spPr>
              <a:xfrm>
                <a:off x="8473440" y="603250"/>
                <a:ext cx="360" cy="114300"/>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137" name="墨迹 136"/>
              <p14:cNvContentPartPr/>
              <p14:nvPr/>
            </p14:nvContentPartPr>
            <p14:xfrm>
              <a:off x="8416290" y="889000"/>
              <a:ext cx="324485" cy="355600"/>
            </p14:xfrm>
          </p:contentPart>
        </mc:Choice>
        <mc:Fallback xmlns="">
          <p:pic>
            <p:nvPicPr>
              <p:cNvPr id="137" name="墨迹 136"/>
            </p:nvPicPr>
            <p:blipFill>
              <a:blip r:embed="rId266"/>
            </p:blipFill>
            <p:spPr>
              <a:xfrm>
                <a:off x="8416290" y="889000"/>
                <a:ext cx="324485" cy="35560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138" name="墨迹 137"/>
              <p14:cNvContentPartPr/>
              <p14:nvPr/>
            </p14:nvContentPartPr>
            <p14:xfrm>
              <a:off x="8740775" y="876300"/>
              <a:ext cx="177800" cy="76200"/>
            </p14:xfrm>
          </p:contentPart>
        </mc:Choice>
        <mc:Fallback xmlns="">
          <p:pic>
            <p:nvPicPr>
              <p:cNvPr id="138" name="墨迹 137"/>
            </p:nvPicPr>
            <p:blipFill>
              <a:blip r:embed="rId268"/>
            </p:blipFill>
            <p:spPr>
              <a:xfrm>
                <a:off x="8740775" y="876300"/>
                <a:ext cx="177800" cy="7620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139" name="墨迹 138"/>
              <p14:cNvContentPartPr/>
              <p14:nvPr/>
            </p14:nvContentPartPr>
            <p14:xfrm>
              <a:off x="8804275" y="762000"/>
              <a:ext cx="50800" cy="374650"/>
            </p14:xfrm>
          </p:contentPart>
        </mc:Choice>
        <mc:Fallback xmlns="">
          <p:pic>
            <p:nvPicPr>
              <p:cNvPr id="139" name="墨迹 138"/>
            </p:nvPicPr>
            <p:blipFill>
              <a:blip r:embed="rId270"/>
            </p:blipFill>
            <p:spPr>
              <a:xfrm>
                <a:off x="8804275" y="762000"/>
                <a:ext cx="50800" cy="374650"/>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40" name="墨迹 139"/>
              <p14:cNvContentPartPr/>
              <p14:nvPr/>
            </p14:nvContentPartPr>
            <p14:xfrm>
              <a:off x="8823325" y="1041400"/>
              <a:ext cx="158750" cy="95250"/>
            </p14:xfrm>
          </p:contentPart>
        </mc:Choice>
        <mc:Fallback xmlns="">
          <p:pic>
            <p:nvPicPr>
              <p:cNvPr id="140" name="墨迹 139"/>
            </p:nvPicPr>
            <p:blipFill>
              <a:blip r:embed="rId272"/>
            </p:blipFill>
            <p:spPr>
              <a:xfrm>
                <a:off x="8823325" y="1041400"/>
                <a:ext cx="158750" cy="95250"/>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141" name="墨迹 140"/>
              <p14:cNvContentPartPr/>
              <p14:nvPr/>
            </p14:nvContentPartPr>
            <p14:xfrm>
              <a:off x="9058275" y="774700"/>
              <a:ext cx="63500" cy="139700"/>
            </p14:xfrm>
          </p:contentPart>
        </mc:Choice>
        <mc:Fallback xmlns="">
          <p:pic>
            <p:nvPicPr>
              <p:cNvPr id="141" name="墨迹 140"/>
            </p:nvPicPr>
            <p:blipFill>
              <a:blip r:embed="rId274"/>
            </p:blipFill>
            <p:spPr>
              <a:xfrm>
                <a:off x="9058275" y="774700"/>
                <a:ext cx="63500" cy="139700"/>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142" name="墨迹 141"/>
              <p14:cNvContentPartPr/>
              <p14:nvPr/>
            </p14:nvContentPartPr>
            <p14:xfrm>
              <a:off x="9204325" y="711200"/>
              <a:ext cx="254000" cy="190500"/>
            </p14:xfrm>
          </p:contentPart>
        </mc:Choice>
        <mc:Fallback xmlns="">
          <p:pic>
            <p:nvPicPr>
              <p:cNvPr id="142" name="墨迹 141"/>
            </p:nvPicPr>
            <p:blipFill>
              <a:blip r:embed="rId276"/>
            </p:blipFill>
            <p:spPr>
              <a:xfrm>
                <a:off x="9204325" y="711200"/>
                <a:ext cx="254000" cy="190500"/>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143" name="墨迹 142"/>
              <p14:cNvContentPartPr/>
              <p14:nvPr/>
            </p14:nvContentPartPr>
            <p14:xfrm>
              <a:off x="9045575" y="825500"/>
              <a:ext cx="425450" cy="476250"/>
            </p14:xfrm>
          </p:contentPart>
        </mc:Choice>
        <mc:Fallback xmlns="">
          <p:pic>
            <p:nvPicPr>
              <p:cNvPr id="143" name="墨迹 142"/>
            </p:nvPicPr>
            <p:blipFill>
              <a:blip r:embed="rId278"/>
            </p:blipFill>
            <p:spPr>
              <a:xfrm>
                <a:off x="9045575" y="825500"/>
                <a:ext cx="425450" cy="476250"/>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144" name="墨迹 143"/>
              <p14:cNvContentPartPr/>
              <p14:nvPr/>
            </p14:nvContentPartPr>
            <p14:xfrm>
              <a:off x="9502775" y="679450"/>
              <a:ext cx="292100" cy="692150"/>
            </p14:xfrm>
          </p:contentPart>
        </mc:Choice>
        <mc:Fallback xmlns="">
          <p:pic>
            <p:nvPicPr>
              <p:cNvPr id="144" name="墨迹 143"/>
            </p:nvPicPr>
            <p:blipFill>
              <a:blip r:embed="rId280"/>
            </p:blipFill>
            <p:spPr>
              <a:xfrm>
                <a:off x="9502775" y="679450"/>
                <a:ext cx="292100" cy="692150"/>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145" name="墨迹 144"/>
              <p14:cNvContentPartPr/>
              <p14:nvPr/>
            </p14:nvContentPartPr>
            <p14:xfrm>
              <a:off x="9972675" y="793750"/>
              <a:ext cx="76200" cy="546100"/>
            </p14:xfrm>
          </p:contentPart>
        </mc:Choice>
        <mc:Fallback xmlns="">
          <p:pic>
            <p:nvPicPr>
              <p:cNvPr id="145" name="墨迹 144"/>
            </p:nvPicPr>
            <p:blipFill>
              <a:blip r:embed="rId282"/>
            </p:blipFill>
            <p:spPr>
              <a:xfrm>
                <a:off x="9972675" y="793750"/>
                <a:ext cx="76200" cy="546100"/>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146" name="墨迹 145"/>
              <p14:cNvContentPartPr/>
              <p14:nvPr/>
            </p14:nvContentPartPr>
            <p14:xfrm>
              <a:off x="10055225" y="977900"/>
              <a:ext cx="266700" cy="57150"/>
            </p14:xfrm>
          </p:contentPart>
        </mc:Choice>
        <mc:Fallback xmlns="">
          <p:pic>
            <p:nvPicPr>
              <p:cNvPr id="146" name="墨迹 145"/>
            </p:nvPicPr>
            <p:blipFill>
              <a:blip r:embed="rId284"/>
            </p:blipFill>
            <p:spPr>
              <a:xfrm>
                <a:off x="10055225" y="977900"/>
                <a:ext cx="266700" cy="57150"/>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147" name="墨迹 146"/>
              <p14:cNvContentPartPr/>
              <p14:nvPr/>
            </p14:nvContentPartPr>
            <p14:xfrm>
              <a:off x="10201275" y="908050"/>
              <a:ext cx="69850" cy="336550"/>
            </p14:xfrm>
          </p:contentPart>
        </mc:Choice>
        <mc:Fallback xmlns="">
          <p:pic>
            <p:nvPicPr>
              <p:cNvPr id="147" name="墨迹 146"/>
            </p:nvPicPr>
            <p:blipFill>
              <a:blip r:embed="rId286"/>
            </p:blipFill>
            <p:spPr>
              <a:xfrm>
                <a:off x="10201275" y="908050"/>
                <a:ext cx="69850" cy="336550"/>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148" name="墨迹 147"/>
              <p14:cNvContentPartPr/>
              <p14:nvPr/>
            </p14:nvContentPartPr>
            <p14:xfrm>
              <a:off x="10175875" y="1136650"/>
              <a:ext cx="177800" cy="361950"/>
            </p14:xfrm>
          </p:contentPart>
        </mc:Choice>
        <mc:Fallback xmlns="">
          <p:pic>
            <p:nvPicPr>
              <p:cNvPr id="148" name="墨迹 147"/>
            </p:nvPicPr>
            <p:blipFill>
              <a:blip r:embed="rId288"/>
            </p:blipFill>
            <p:spPr>
              <a:xfrm>
                <a:off x="10175875" y="1136650"/>
                <a:ext cx="177800" cy="361950"/>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149" name="墨迹 148"/>
              <p14:cNvContentPartPr/>
              <p14:nvPr/>
            </p14:nvContentPartPr>
            <p14:xfrm>
              <a:off x="10455910" y="939800"/>
              <a:ext cx="234950" cy="488950"/>
            </p14:xfrm>
          </p:contentPart>
        </mc:Choice>
        <mc:Fallback xmlns="">
          <p:pic>
            <p:nvPicPr>
              <p:cNvPr id="149" name="墨迹 148"/>
            </p:nvPicPr>
            <p:blipFill>
              <a:blip r:embed="rId290"/>
            </p:blipFill>
            <p:spPr>
              <a:xfrm>
                <a:off x="10455910" y="939800"/>
                <a:ext cx="234950" cy="488950"/>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150" name="墨迹 149"/>
              <p14:cNvContentPartPr/>
              <p14:nvPr/>
            </p14:nvContentPartPr>
            <p14:xfrm>
              <a:off x="10703560" y="831850"/>
              <a:ext cx="107950" cy="203200"/>
            </p14:xfrm>
          </p:contentPart>
        </mc:Choice>
        <mc:Fallback xmlns="">
          <p:pic>
            <p:nvPicPr>
              <p:cNvPr id="150" name="墨迹 149"/>
            </p:nvPicPr>
            <p:blipFill>
              <a:blip r:embed="rId292"/>
            </p:blipFill>
            <p:spPr>
              <a:xfrm>
                <a:off x="10703560" y="831850"/>
                <a:ext cx="107950" cy="203200"/>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151" name="墨迹 150"/>
              <p14:cNvContentPartPr/>
              <p14:nvPr/>
            </p14:nvContentPartPr>
            <p14:xfrm>
              <a:off x="10703560" y="1155700"/>
              <a:ext cx="95250" cy="184150"/>
            </p14:xfrm>
          </p:contentPart>
        </mc:Choice>
        <mc:Fallback xmlns="">
          <p:pic>
            <p:nvPicPr>
              <p:cNvPr id="151" name="墨迹 150"/>
            </p:nvPicPr>
            <p:blipFill>
              <a:blip r:embed="rId294"/>
            </p:blipFill>
            <p:spPr>
              <a:xfrm>
                <a:off x="10703560" y="1155700"/>
                <a:ext cx="95250" cy="184150"/>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152" name="墨迹 151"/>
              <p14:cNvContentPartPr/>
              <p14:nvPr/>
            </p14:nvContentPartPr>
            <p14:xfrm>
              <a:off x="11090910" y="869950"/>
              <a:ext cx="19050" cy="114300"/>
            </p14:xfrm>
          </p:contentPart>
        </mc:Choice>
        <mc:Fallback xmlns="">
          <p:pic>
            <p:nvPicPr>
              <p:cNvPr id="152" name="墨迹 151"/>
            </p:nvPicPr>
            <p:blipFill>
              <a:blip r:embed="rId296"/>
            </p:blipFill>
            <p:spPr>
              <a:xfrm>
                <a:off x="11090910" y="869950"/>
                <a:ext cx="19050" cy="114300"/>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153" name="墨迹 152"/>
              <p14:cNvContentPartPr/>
              <p14:nvPr/>
            </p14:nvContentPartPr>
            <p14:xfrm>
              <a:off x="11122660" y="850900"/>
              <a:ext cx="196850" cy="368300"/>
            </p14:xfrm>
          </p:contentPart>
        </mc:Choice>
        <mc:Fallback xmlns="">
          <p:pic>
            <p:nvPicPr>
              <p:cNvPr id="153" name="墨迹 152"/>
            </p:nvPicPr>
            <p:blipFill>
              <a:blip r:embed="rId298"/>
            </p:blipFill>
            <p:spPr>
              <a:xfrm>
                <a:off x="11122660" y="850900"/>
                <a:ext cx="196850" cy="368300"/>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154" name="墨迹 153"/>
              <p14:cNvContentPartPr/>
              <p14:nvPr/>
            </p14:nvContentPartPr>
            <p14:xfrm>
              <a:off x="11008360" y="1155700"/>
              <a:ext cx="539750" cy="292100"/>
            </p14:xfrm>
          </p:contentPart>
        </mc:Choice>
        <mc:Fallback xmlns="">
          <p:pic>
            <p:nvPicPr>
              <p:cNvPr id="154" name="墨迹 153"/>
            </p:nvPicPr>
            <p:blipFill>
              <a:blip r:embed="rId300"/>
            </p:blipFill>
            <p:spPr>
              <a:xfrm>
                <a:off x="11008360" y="1155700"/>
                <a:ext cx="539750" cy="292100"/>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155" name="墨迹 154"/>
              <p14:cNvContentPartPr/>
              <p14:nvPr/>
            </p14:nvContentPartPr>
            <p14:xfrm>
              <a:off x="209550" y="4731385"/>
              <a:ext cx="114300" cy="387350"/>
            </p14:xfrm>
          </p:contentPart>
        </mc:Choice>
        <mc:Fallback xmlns="">
          <p:pic>
            <p:nvPicPr>
              <p:cNvPr id="155" name="墨迹 154"/>
            </p:nvPicPr>
            <p:blipFill>
              <a:blip r:embed="rId302"/>
            </p:blipFill>
            <p:spPr>
              <a:xfrm>
                <a:off x="209550" y="4731385"/>
                <a:ext cx="114300" cy="387350"/>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156" name="墨迹 155"/>
              <p14:cNvContentPartPr/>
              <p14:nvPr/>
            </p14:nvContentPartPr>
            <p14:xfrm>
              <a:off x="412750" y="4902835"/>
              <a:ext cx="38100" cy="133350"/>
            </p14:xfrm>
          </p:contentPart>
        </mc:Choice>
        <mc:Fallback xmlns="">
          <p:pic>
            <p:nvPicPr>
              <p:cNvPr id="156" name="墨迹 155"/>
            </p:nvPicPr>
            <p:blipFill>
              <a:blip r:embed="rId304"/>
            </p:blipFill>
            <p:spPr>
              <a:xfrm>
                <a:off x="412750" y="4902835"/>
                <a:ext cx="38100" cy="133350"/>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157" name="墨迹 156"/>
              <p14:cNvContentPartPr/>
              <p14:nvPr/>
            </p14:nvContentPartPr>
            <p14:xfrm>
              <a:off x="438150" y="4769485"/>
              <a:ext cx="247650" cy="266700"/>
            </p14:xfrm>
          </p:contentPart>
        </mc:Choice>
        <mc:Fallback xmlns="">
          <p:pic>
            <p:nvPicPr>
              <p:cNvPr id="157" name="墨迹 156"/>
            </p:nvPicPr>
            <p:blipFill>
              <a:blip r:embed="rId306"/>
            </p:blipFill>
            <p:spPr>
              <a:xfrm>
                <a:off x="438150" y="4769485"/>
                <a:ext cx="247650" cy="26670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158" name="墨迹 157"/>
              <p14:cNvContentPartPr/>
              <p14:nvPr/>
            </p14:nvContentPartPr>
            <p14:xfrm>
              <a:off x="533400" y="4826635"/>
              <a:ext cx="6350" cy="165100"/>
            </p14:xfrm>
          </p:contentPart>
        </mc:Choice>
        <mc:Fallback xmlns="">
          <p:pic>
            <p:nvPicPr>
              <p:cNvPr id="158" name="墨迹 157"/>
            </p:nvPicPr>
            <p:blipFill>
              <a:blip r:embed="rId308"/>
            </p:blipFill>
            <p:spPr>
              <a:xfrm>
                <a:off x="533400" y="4826635"/>
                <a:ext cx="6350" cy="165100"/>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159" name="墨迹 158"/>
              <p14:cNvContentPartPr/>
              <p14:nvPr/>
            </p14:nvContentPartPr>
            <p14:xfrm>
              <a:off x="425450" y="4813935"/>
              <a:ext cx="76200" cy="247650"/>
            </p14:xfrm>
          </p:contentPart>
        </mc:Choice>
        <mc:Fallback xmlns="">
          <p:pic>
            <p:nvPicPr>
              <p:cNvPr id="159" name="墨迹 158"/>
            </p:nvPicPr>
            <p:blipFill>
              <a:blip r:embed="rId310"/>
            </p:blipFill>
            <p:spPr>
              <a:xfrm>
                <a:off x="425450" y="4813935"/>
                <a:ext cx="76200" cy="24765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160" name="墨迹 159"/>
              <p14:cNvContentPartPr/>
              <p14:nvPr/>
            </p14:nvContentPartPr>
            <p14:xfrm>
              <a:off x="533400" y="4763135"/>
              <a:ext cx="285750" cy="171450"/>
            </p14:xfrm>
          </p:contentPart>
        </mc:Choice>
        <mc:Fallback xmlns="">
          <p:pic>
            <p:nvPicPr>
              <p:cNvPr id="160" name="墨迹 159"/>
            </p:nvPicPr>
            <p:blipFill>
              <a:blip r:embed="rId312"/>
            </p:blipFill>
            <p:spPr>
              <a:xfrm>
                <a:off x="533400" y="4763135"/>
                <a:ext cx="285750" cy="171450"/>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161" name="墨迹 160"/>
              <p14:cNvContentPartPr/>
              <p14:nvPr/>
            </p14:nvContentPartPr>
            <p14:xfrm>
              <a:off x="584200" y="4807585"/>
              <a:ext cx="31750" cy="95250"/>
            </p14:xfrm>
          </p:contentPart>
        </mc:Choice>
        <mc:Fallback xmlns="">
          <p:pic>
            <p:nvPicPr>
              <p:cNvPr id="161" name="墨迹 160"/>
            </p:nvPicPr>
            <p:blipFill>
              <a:blip r:embed="rId314"/>
            </p:blipFill>
            <p:spPr>
              <a:xfrm>
                <a:off x="584200" y="4807585"/>
                <a:ext cx="31750" cy="95250"/>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162" name="墨迹 161"/>
              <p14:cNvContentPartPr/>
              <p14:nvPr/>
            </p14:nvContentPartPr>
            <p14:xfrm>
              <a:off x="882650" y="4858385"/>
              <a:ext cx="184150" cy="38100"/>
            </p14:xfrm>
          </p:contentPart>
        </mc:Choice>
        <mc:Fallback xmlns="">
          <p:pic>
            <p:nvPicPr>
              <p:cNvPr id="162" name="墨迹 161"/>
            </p:nvPicPr>
            <p:blipFill>
              <a:blip r:embed="rId316"/>
            </p:blipFill>
            <p:spPr>
              <a:xfrm>
                <a:off x="882650" y="4858385"/>
                <a:ext cx="184150" cy="38100"/>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163" name="墨迹 162"/>
              <p14:cNvContentPartPr/>
              <p14:nvPr/>
            </p14:nvContentPartPr>
            <p14:xfrm>
              <a:off x="806450" y="4782185"/>
              <a:ext cx="165100" cy="406400"/>
            </p14:xfrm>
          </p:contentPart>
        </mc:Choice>
        <mc:Fallback xmlns="">
          <p:pic>
            <p:nvPicPr>
              <p:cNvPr id="163" name="墨迹 162"/>
            </p:nvPicPr>
            <p:blipFill>
              <a:blip r:embed="rId318"/>
            </p:blipFill>
            <p:spPr>
              <a:xfrm>
                <a:off x="806450" y="4782185"/>
                <a:ext cx="165100" cy="406400"/>
              </a:xfrm>
              <a:prstGeom prst="rect"/>
            </p:spPr>
          </p:pic>
        </mc:Fallback>
      </mc:AlternateContent>
      <mc:AlternateContent xmlns:mc="http://schemas.openxmlformats.org/markup-compatibility/2006" xmlns:p14="http://schemas.microsoft.com/office/powerpoint/2010/main">
        <mc:Choice Requires="p14">
          <p:contentPart r:id="rId319" p14:bwMode="auto">
            <p14:nvContentPartPr>
              <p14:cNvPr id="164" name="墨迹 163"/>
              <p14:cNvContentPartPr/>
              <p14:nvPr/>
            </p14:nvContentPartPr>
            <p14:xfrm>
              <a:off x="965200" y="5061585"/>
              <a:ext cx="107950" cy="120650"/>
            </p14:xfrm>
          </p:contentPart>
        </mc:Choice>
        <mc:Fallback xmlns="">
          <p:pic>
            <p:nvPicPr>
              <p:cNvPr id="164" name="墨迹 163"/>
            </p:nvPicPr>
            <p:blipFill>
              <a:blip r:embed="rId320"/>
            </p:blipFill>
            <p:spPr>
              <a:xfrm>
                <a:off x="965200" y="5061585"/>
                <a:ext cx="107950" cy="120650"/>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165" name="墨迹 164"/>
              <p14:cNvContentPartPr/>
              <p14:nvPr/>
            </p14:nvContentPartPr>
            <p14:xfrm>
              <a:off x="1181100" y="4807585"/>
              <a:ext cx="139700" cy="69850"/>
            </p14:xfrm>
          </p:contentPart>
        </mc:Choice>
        <mc:Fallback xmlns="">
          <p:pic>
            <p:nvPicPr>
              <p:cNvPr id="165" name="墨迹 164"/>
            </p:nvPicPr>
            <p:blipFill>
              <a:blip r:embed="rId322"/>
            </p:blipFill>
            <p:spPr>
              <a:xfrm>
                <a:off x="1181100" y="4807585"/>
                <a:ext cx="139700" cy="69850"/>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166" name="墨迹 165"/>
              <p14:cNvContentPartPr/>
              <p14:nvPr/>
            </p14:nvContentPartPr>
            <p14:xfrm>
              <a:off x="1136650" y="4788535"/>
              <a:ext cx="228600" cy="133350"/>
            </p14:xfrm>
          </p:contentPart>
        </mc:Choice>
        <mc:Fallback xmlns="">
          <p:pic>
            <p:nvPicPr>
              <p:cNvPr id="166" name="墨迹 165"/>
            </p:nvPicPr>
            <p:blipFill>
              <a:blip r:embed="rId324"/>
            </p:blipFill>
            <p:spPr>
              <a:xfrm>
                <a:off x="1136650" y="4788535"/>
                <a:ext cx="228600" cy="133350"/>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167" name="墨迹 166"/>
              <p14:cNvContentPartPr/>
              <p14:nvPr/>
            </p14:nvContentPartPr>
            <p14:xfrm>
              <a:off x="1231900" y="4750435"/>
              <a:ext cx="76200" cy="508000"/>
            </p14:xfrm>
          </p:contentPart>
        </mc:Choice>
        <mc:Fallback xmlns="">
          <p:pic>
            <p:nvPicPr>
              <p:cNvPr id="167" name="墨迹 166"/>
            </p:nvPicPr>
            <p:blipFill>
              <a:blip r:embed="rId326"/>
            </p:blipFill>
            <p:spPr>
              <a:xfrm>
                <a:off x="1231900" y="4750435"/>
                <a:ext cx="76200" cy="508000"/>
              </a:xfrm>
              <a:prstGeom prst="rect"/>
            </p:spPr>
          </p:pic>
        </mc:Fallback>
      </mc:AlternateContent>
      <mc:AlternateContent xmlns:mc="http://schemas.openxmlformats.org/markup-compatibility/2006" xmlns:p14="http://schemas.microsoft.com/office/powerpoint/2010/main">
        <mc:Choice Requires="p14">
          <p:contentPart r:id="rId327" p14:bwMode="auto">
            <p14:nvContentPartPr>
              <p14:cNvPr id="168" name="墨迹 167"/>
              <p14:cNvContentPartPr/>
              <p14:nvPr/>
            </p14:nvContentPartPr>
            <p14:xfrm>
              <a:off x="1130300" y="5042535"/>
              <a:ext cx="146050" cy="63500"/>
            </p14:xfrm>
          </p:contentPart>
        </mc:Choice>
        <mc:Fallback xmlns="">
          <p:pic>
            <p:nvPicPr>
              <p:cNvPr id="168" name="墨迹 167"/>
            </p:nvPicPr>
            <p:blipFill>
              <a:blip r:embed="rId328"/>
            </p:blipFill>
            <p:spPr>
              <a:xfrm>
                <a:off x="1130300" y="5042535"/>
                <a:ext cx="146050" cy="63500"/>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169" name="墨迹 168"/>
              <p14:cNvContentPartPr/>
              <p14:nvPr/>
            </p14:nvContentPartPr>
            <p14:xfrm>
              <a:off x="1289050" y="5029835"/>
              <a:ext cx="101600" cy="50800"/>
            </p14:xfrm>
          </p:contentPart>
        </mc:Choice>
        <mc:Fallback xmlns="">
          <p:pic>
            <p:nvPicPr>
              <p:cNvPr id="169" name="墨迹 168"/>
            </p:nvPicPr>
            <p:blipFill>
              <a:blip r:embed="rId330"/>
            </p:blipFill>
            <p:spPr>
              <a:xfrm>
                <a:off x="1289050" y="5029835"/>
                <a:ext cx="101600" cy="50800"/>
              </a:xfrm>
              <a:prstGeom prst="rect"/>
            </p:spPr>
          </p:pic>
        </mc:Fallback>
      </mc:AlternateContent>
      <mc:AlternateContent xmlns:mc="http://schemas.openxmlformats.org/markup-compatibility/2006" xmlns:p14="http://schemas.microsoft.com/office/powerpoint/2010/main">
        <mc:Choice Requires="p14">
          <p:contentPart r:id="rId331" p14:bwMode="auto">
            <p14:nvContentPartPr>
              <p14:cNvPr id="170" name="墨迹 169"/>
              <p14:cNvContentPartPr/>
              <p14:nvPr/>
            </p14:nvContentPartPr>
            <p14:xfrm>
              <a:off x="1435100" y="4744085"/>
              <a:ext cx="318135" cy="209550"/>
            </p14:xfrm>
          </p:contentPart>
        </mc:Choice>
        <mc:Fallback xmlns="">
          <p:pic>
            <p:nvPicPr>
              <p:cNvPr id="170" name="墨迹 169"/>
            </p:nvPicPr>
            <p:blipFill>
              <a:blip r:embed="rId332"/>
            </p:blipFill>
            <p:spPr>
              <a:xfrm>
                <a:off x="1435100" y="4744085"/>
                <a:ext cx="318135" cy="209550"/>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171" name="墨迹 170"/>
              <p14:cNvContentPartPr/>
              <p14:nvPr/>
            </p14:nvContentPartPr>
            <p14:xfrm>
              <a:off x="1466850" y="4928235"/>
              <a:ext cx="260350" cy="133350"/>
            </p14:xfrm>
          </p:contentPart>
        </mc:Choice>
        <mc:Fallback xmlns="">
          <p:pic>
            <p:nvPicPr>
              <p:cNvPr id="171" name="墨迹 170"/>
            </p:nvPicPr>
            <p:blipFill>
              <a:blip r:embed="rId334"/>
            </p:blipFill>
            <p:spPr>
              <a:xfrm>
                <a:off x="1466850" y="4928235"/>
                <a:ext cx="260350" cy="133350"/>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172" name="墨迹 171"/>
              <p14:cNvContentPartPr/>
              <p14:nvPr/>
            </p14:nvContentPartPr>
            <p14:xfrm>
              <a:off x="1759585" y="4712335"/>
              <a:ext cx="260350" cy="508000"/>
            </p14:xfrm>
          </p:contentPart>
        </mc:Choice>
        <mc:Fallback xmlns="">
          <p:pic>
            <p:nvPicPr>
              <p:cNvPr id="172" name="墨迹 171"/>
            </p:nvPicPr>
            <p:blipFill>
              <a:blip r:embed="rId336"/>
            </p:blipFill>
            <p:spPr>
              <a:xfrm>
                <a:off x="1759585" y="4712335"/>
                <a:ext cx="260350" cy="508000"/>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173" name="墨迹 172"/>
              <p14:cNvContentPartPr/>
              <p14:nvPr/>
            </p14:nvContentPartPr>
            <p14:xfrm>
              <a:off x="1931035" y="4947285"/>
              <a:ext cx="57150" cy="50800"/>
            </p14:xfrm>
          </p:contentPart>
        </mc:Choice>
        <mc:Fallback xmlns="">
          <p:pic>
            <p:nvPicPr>
              <p:cNvPr id="173" name="墨迹 172"/>
            </p:nvPicPr>
            <p:blipFill>
              <a:blip r:embed="rId338"/>
            </p:blipFill>
            <p:spPr>
              <a:xfrm>
                <a:off x="1931035" y="4947285"/>
                <a:ext cx="57150" cy="50800"/>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174" name="墨迹 173"/>
              <p14:cNvContentPartPr/>
              <p14:nvPr/>
            </p14:nvContentPartPr>
            <p14:xfrm>
              <a:off x="1886585" y="4953635"/>
              <a:ext cx="209550" cy="285750"/>
            </p14:xfrm>
          </p:contentPart>
        </mc:Choice>
        <mc:Fallback xmlns="">
          <p:pic>
            <p:nvPicPr>
              <p:cNvPr id="174" name="墨迹 173"/>
            </p:nvPicPr>
            <p:blipFill>
              <a:blip r:embed="rId340"/>
            </p:blipFill>
            <p:spPr>
              <a:xfrm>
                <a:off x="1886585" y="4953635"/>
                <a:ext cx="209550" cy="285750"/>
              </a:xfrm>
              <a:prstGeom prst="rect"/>
            </p:spPr>
          </p:pic>
        </mc:Fallback>
      </mc:AlternateContent>
      <mc:AlternateContent xmlns:mc="http://schemas.openxmlformats.org/markup-compatibility/2006" xmlns:p14="http://schemas.microsoft.com/office/powerpoint/2010/main">
        <mc:Choice Requires="p14">
          <p:contentPart r:id="rId341" p14:bwMode="auto">
            <p14:nvContentPartPr>
              <p14:cNvPr id="175" name="墨迹 174"/>
              <p14:cNvContentPartPr/>
              <p14:nvPr/>
            </p14:nvContentPartPr>
            <p14:xfrm>
              <a:off x="2115185" y="4775835"/>
              <a:ext cx="146050" cy="508000"/>
            </p14:xfrm>
          </p:contentPart>
        </mc:Choice>
        <mc:Fallback xmlns="">
          <p:pic>
            <p:nvPicPr>
              <p:cNvPr id="175" name="墨迹 174"/>
            </p:nvPicPr>
            <p:blipFill>
              <a:blip r:embed="rId342"/>
            </p:blipFill>
            <p:spPr>
              <a:xfrm>
                <a:off x="2115185" y="4775835"/>
                <a:ext cx="146050" cy="508000"/>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176" name="墨迹 175"/>
              <p14:cNvContentPartPr/>
              <p14:nvPr/>
            </p14:nvContentPartPr>
            <p14:xfrm>
              <a:off x="10659110" y="2425700"/>
              <a:ext cx="241300" cy="1003935"/>
            </p14:xfrm>
          </p:contentPart>
        </mc:Choice>
        <mc:Fallback xmlns="">
          <p:pic>
            <p:nvPicPr>
              <p:cNvPr id="176" name="墨迹 175"/>
            </p:nvPicPr>
            <p:blipFill>
              <a:blip r:embed="rId344"/>
            </p:blipFill>
            <p:spPr>
              <a:xfrm>
                <a:off x="10659110" y="2425700"/>
                <a:ext cx="241300" cy="1003935"/>
              </a:xfrm>
              <a:prstGeom prst="rect"/>
            </p:spPr>
          </p:pic>
        </mc:Fallback>
      </mc:AlternateContent>
      <mc:AlternateContent xmlns:mc="http://schemas.openxmlformats.org/markup-compatibility/2006" xmlns:p14="http://schemas.microsoft.com/office/powerpoint/2010/main">
        <mc:Choice Requires="p14">
          <p:contentPart r:id="rId345" p14:bwMode="auto">
            <p14:nvContentPartPr>
              <p14:cNvPr id="177" name="墨迹 176"/>
              <p14:cNvContentPartPr/>
              <p14:nvPr/>
            </p14:nvContentPartPr>
            <p14:xfrm>
              <a:off x="10798810" y="3257550"/>
              <a:ext cx="381000" cy="260985"/>
            </p14:xfrm>
          </p:contentPart>
        </mc:Choice>
        <mc:Fallback xmlns="">
          <p:pic>
            <p:nvPicPr>
              <p:cNvPr id="177" name="墨迹 176"/>
            </p:nvPicPr>
            <p:blipFill>
              <a:blip r:embed="rId346"/>
            </p:blipFill>
            <p:spPr>
              <a:xfrm>
                <a:off x="10798810" y="3257550"/>
                <a:ext cx="381000" cy="260985"/>
              </a:xfrm>
              <a:prstGeom prst="rect"/>
            </p:spPr>
          </p:pic>
        </mc:Fallback>
      </mc:AlternateContent>
      <mc:AlternateContent xmlns:mc="http://schemas.openxmlformats.org/markup-compatibility/2006" xmlns:p14="http://schemas.microsoft.com/office/powerpoint/2010/main">
        <mc:Choice Requires="p14">
          <p:contentPart r:id="rId347" p14:bwMode="auto">
            <p14:nvContentPartPr>
              <p14:cNvPr id="178" name="墨迹 177"/>
              <p14:cNvContentPartPr/>
              <p14:nvPr/>
            </p14:nvContentPartPr>
            <p14:xfrm>
              <a:off x="10684510" y="3575685"/>
              <a:ext cx="273050" cy="495300"/>
            </p14:xfrm>
          </p:contentPart>
        </mc:Choice>
        <mc:Fallback xmlns="">
          <p:pic>
            <p:nvPicPr>
              <p:cNvPr id="178" name="墨迹 177"/>
            </p:nvPicPr>
            <p:blipFill>
              <a:blip r:embed="rId348"/>
            </p:blipFill>
            <p:spPr>
              <a:xfrm>
                <a:off x="10684510" y="3575685"/>
                <a:ext cx="273050" cy="495300"/>
              </a:xfrm>
              <a:prstGeom prst="rect"/>
            </p:spPr>
          </p:pic>
        </mc:Fallback>
      </mc:AlternateContent>
      <mc:AlternateContent xmlns:mc="http://schemas.openxmlformats.org/markup-compatibility/2006" xmlns:p14="http://schemas.microsoft.com/office/powerpoint/2010/main">
        <mc:Choice Requires="p14">
          <p:contentPart r:id="rId349" p14:bwMode="auto">
            <p14:nvContentPartPr>
              <p14:cNvPr id="179" name="墨迹 178"/>
              <p14:cNvContentPartPr/>
              <p14:nvPr/>
            </p14:nvContentPartPr>
            <p14:xfrm>
              <a:off x="10957560" y="3766185"/>
              <a:ext cx="12700" cy="196850"/>
            </p14:xfrm>
          </p:contentPart>
        </mc:Choice>
        <mc:Fallback xmlns="">
          <p:pic>
            <p:nvPicPr>
              <p:cNvPr id="179" name="墨迹 178"/>
            </p:nvPicPr>
            <p:blipFill>
              <a:blip r:embed="rId350"/>
            </p:blipFill>
            <p:spPr>
              <a:xfrm>
                <a:off x="10957560" y="3766185"/>
                <a:ext cx="12700" cy="196850"/>
              </a:xfrm>
              <a:prstGeom prst="rect"/>
            </p:spPr>
          </p:pic>
        </mc:Fallback>
      </mc:AlternateContent>
      <mc:AlternateContent xmlns:mc="http://schemas.openxmlformats.org/markup-compatibility/2006" xmlns:p14="http://schemas.microsoft.com/office/powerpoint/2010/main">
        <mc:Choice Requires="p14">
          <p:contentPart r:id="rId351" p14:bwMode="auto">
            <p14:nvContentPartPr>
              <p14:cNvPr id="180" name="墨迹 179"/>
              <p14:cNvContentPartPr/>
              <p14:nvPr/>
            </p14:nvContentPartPr>
            <p14:xfrm>
              <a:off x="11002010" y="3651885"/>
              <a:ext cx="203200" cy="285750"/>
            </p14:xfrm>
          </p:contentPart>
        </mc:Choice>
        <mc:Fallback xmlns="">
          <p:pic>
            <p:nvPicPr>
              <p:cNvPr id="180" name="墨迹 179"/>
            </p:nvPicPr>
            <p:blipFill>
              <a:blip r:embed="rId352"/>
            </p:blipFill>
            <p:spPr>
              <a:xfrm>
                <a:off x="11002010" y="3651885"/>
                <a:ext cx="203200" cy="285750"/>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181" name="墨迹 180"/>
              <p14:cNvContentPartPr/>
              <p14:nvPr/>
            </p14:nvContentPartPr>
            <p14:xfrm>
              <a:off x="11268710" y="3607435"/>
              <a:ext cx="222250" cy="146050"/>
            </p14:xfrm>
          </p:contentPart>
        </mc:Choice>
        <mc:Fallback xmlns="">
          <p:pic>
            <p:nvPicPr>
              <p:cNvPr id="181" name="墨迹 180"/>
            </p:nvPicPr>
            <p:blipFill>
              <a:blip r:embed="rId354"/>
            </p:blipFill>
            <p:spPr>
              <a:xfrm>
                <a:off x="11268710" y="3607435"/>
                <a:ext cx="222250" cy="146050"/>
              </a:xfrm>
              <a:prstGeom prst="rect"/>
            </p:spPr>
          </p:pic>
        </mc:Fallback>
      </mc:AlternateContent>
      <mc:AlternateContent xmlns:mc="http://schemas.openxmlformats.org/markup-compatibility/2006" xmlns:p14="http://schemas.microsoft.com/office/powerpoint/2010/main">
        <mc:Choice Requires="p14">
          <p:contentPart r:id="rId355" p14:bwMode="auto">
            <p14:nvContentPartPr>
              <p14:cNvPr id="182" name="墨迹 181"/>
              <p14:cNvContentPartPr/>
              <p14:nvPr/>
            </p14:nvContentPartPr>
            <p14:xfrm>
              <a:off x="11351260" y="3537585"/>
              <a:ext cx="63500" cy="476250"/>
            </p14:xfrm>
          </p:contentPart>
        </mc:Choice>
        <mc:Fallback xmlns="">
          <p:pic>
            <p:nvPicPr>
              <p:cNvPr id="182" name="墨迹 181"/>
            </p:nvPicPr>
            <p:blipFill>
              <a:blip r:embed="rId356"/>
            </p:blipFill>
            <p:spPr>
              <a:xfrm>
                <a:off x="11351260" y="3537585"/>
                <a:ext cx="63500" cy="476250"/>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183" name="墨迹 182"/>
              <p14:cNvContentPartPr/>
              <p14:nvPr/>
            </p14:nvContentPartPr>
            <p14:xfrm>
              <a:off x="11294110" y="3804285"/>
              <a:ext cx="133350" cy="95250"/>
            </p14:xfrm>
          </p:contentPart>
        </mc:Choice>
        <mc:Fallback xmlns="">
          <p:pic>
            <p:nvPicPr>
              <p:cNvPr id="183" name="墨迹 182"/>
            </p:nvPicPr>
            <p:blipFill>
              <a:blip r:embed="rId358"/>
            </p:blipFill>
            <p:spPr>
              <a:xfrm>
                <a:off x="11294110" y="3804285"/>
                <a:ext cx="133350" cy="95250"/>
              </a:xfrm>
              <a:prstGeom prst="rect"/>
            </p:spPr>
          </p:pic>
        </mc:Fallback>
      </mc:AlternateContent>
      <mc:AlternateContent xmlns:mc="http://schemas.openxmlformats.org/markup-compatibility/2006" xmlns:p14="http://schemas.microsoft.com/office/powerpoint/2010/main">
        <mc:Choice Requires="p14">
          <p:contentPart r:id="rId359" p14:bwMode="auto">
            <p14:nvContentPartPr>
              <p14:cNvPr id="184" name="墨迹 183"/>
              <p14:cNvContentPartPr/>
              <p14:nvPr/>
            </p14:nvContentPartPr>
            <p14:xfrm>
              <a:off x="11402060" y="3639185"/>
              <a:ext cx="222250" cy="228600"/>
            </p14:xfrm>
          </p:contentPart>
        </mc:Choice>
        <mc:Fallback xmlns="">
          <p:pic>
            <p:nvPicPr>
              <p:cNvPr id="184" name="墨迹 183"/>
            </p:nvPicPr>
            <p:blipFill>
              <a:blip r:embed="rId360"/>
            </p:blipFill>
            <p:spPr>
              <a:xfrm>
                <a:off x="11402060" y="3639185"/>
                <a:ext cx="222250" cy="228600"/>
              </a:xfrm>
              <a:prstGeom prst="rect"/>
            </p:spPr>
          </p:pic>
        </mc:Fallback>
      </mc:AlternateContent>
      <mc:AlternateContent xmlns:mc="http://schemas.openxmlformats.org/markup-compatibility/2006" xmlns:p14="http://schemas.microsoft.com/office/powerpoint/2010/main">
        <mc:Choice Requires="p14">
          <p:contentPart r:id="rId361" p14:bwMode="auto">
            <p14:nvContentPartPr>
              <p14:cNvPr id="185" name="墨迹 184"/>
              <p14:cNvContentPartPr/>
              <p14:nvPr/>
            </p14:nvContentPartPr>
            <p14:xfrm>
              <a:off x="11484610" y="3518535"/>
              <a:ext cx="190500" cy="393700"/>
            </p14:xfrm>
          </p:contentPart>
        </mc:Choice>
        <mc:Fallback xmlns="">
          <p:pic>
            <p:nvPicPr>
              <p:cNvPr id="185" name="墨迹 184"/>
            </p:nvPicPr>
            <p:blipFill>
              <a:blip r:embed="rId362"/>
            </p:blipFill>
            <p:spPr>
              <a:xfrm>
                <a:off x="11484610" y="3518535"/>
                <a:ext cx="190500" cy="393700"/>
              </a:xfrm>
              <a:prstGeom prst="rect"/>
            </p:spPr>
          </p:pic>
        </mc:Fallback>
      </mc:AlternateContent>
      <mc:AlternateContent xmlns:mc="http://schemas.openxmlformats.org/markup-compatibility/2006" xmlns:p14="http://schemas.microsoft.com/office/powerpoint/2010/main">
        <mc:Choice Requires="p14">
          <p:contentPart r:id="rId363" p14:bwMode="auto">
            <p14:nvContentPartPr>
              <p14:cNvPr id="186" name="墨迹 185"/>
              <p14:cNvContentPartPr/>
              <p14:nvPr/>
            </p14:nvContentPartPr>
            <p14:xfrm>
              <a:off x="11656060" y="3480435"/>
              <a:ext cx="165100" cy="533400"/>
            </p14:xfrm>
          </p:contentPart>
        </mc:Choice>
        <mc:Fallback xmlns="">
          <p:pic>
            <p:nvPicPr>
              <p:cNvPr id="186" name="墨迹 185"/>
            </p:nvPicPr>
            <p:blipFill>
              <a:blip r:embed="rId364"/>
            </p:blipFill>
            <p:spPr>
              <a:xfrm>
                <a:off x="11656060" y="3480435"/>
                <a:ext cx="165100" cy="533400"/>
              </a:xfrm>
              <a:prstGeom prst="rect"/>
            </p:spPr>
          </p:pic>
        </mc:Fallback>
      </mc:AlternateContent>
      <mc:AlternateContent xmlns:mc="http://schemas.openxmlformats.org/markup-compatibility/2006" xmlns:p14="http://schemas.microsoft.com/office/powerpoint/2010/main">
        <mc:Choice Requires="p14">
          <p:contentPart r:id="rId365" p14:bwMode="auto">
            <p14:nvContentPartPr>
              <p14:cNvPr id="187" name="墨迹 186"/>
              <p14:cNvContentPartPr/>
              <p14:nvPr/>
            </p14:nvContentPartPr>
            <p14:xfrm>
              <a:off x="11783060" y="3715385"/>
              <a:ext cx="158750" cy="44450"/>
            </p14:xfrm>
          </p:contentPart>
        </mc:Choice>
        <mc:Fallback xmlns="">
          <p:pic>
            <p:nvPicPr>
              <p:cNvPr id="187" name="墨迹 186"/>
            </p:nvPicPr>
            <p:blipFill>
              <a:blip r:embed="rId366"/>
            </p:blipFill>
            <p:spPr>
              <a:xfrm>
                <a:off x="11783060" y="3715385"/>
                <a:ext cx="158750" cy="44450"/>
              </a:xfrm>
              <a:prstGeom prst="rect"/>
            </p:spPr>
          </p:pic>
        </mc:Fallback>
      </mc:AlternateContent>
      <mc:AlternateContent xmlns:mc="http://schemas.openxmlformats.org/markup-compatibility/2006" xmlns:p14="http://schemas.microsoft.com/office/powerpoint/2010/main">
        <mc:Choice Requires="p14">
          <p:contentPart r:id="rId367" p14:bwMode="auto">
            <p14:nvContentPartPr>
              <p14:cNvPr id="188" name="墨迹 187"/>
              <p14:cNvContentPartPr/>
              <p14:nvPr/>
            </p14:nvContentPartPr>
            <p14:xfrm>
              <a:off x="11840210" y="3709035"/>
              <a:ext cx="82550" cy="57150"/>
            </p14:xfrm>
          </p:contentPart>
        </mc:Choice>
        <mc:Fallback xmlns="">
          <p:pic>
            <p:nvPicPr>
              <p:cNvPr id="188" name="墨迹 187"/>
            </p:nvPicPr>
            <p:blipFill>
              <a:blip r:embed="rId368"/>
            </p:blipFill>
            <p:spPr>
              <a:xfrm>
                <a:off x="11840210" y="3709035"/>
                <a:ext cx="82550" cy="57150"/>
              </a:xfrm>
              <a:prstGeom prst="rect"/>
            </p:spPr>
          </p:pic>
        </mc:Fallback>
      </mc:AlternateContent>
      <mc:AlternateContent xmlns:mc="http://schemas.openxmlformats.org/markup-compatibility/2006" xmlns:p14="http://schemas.microsoft.com/office/powerpoint/2010/main">
        <mc:Choice Requires="p14">
          <p:contentPart r:id="rId369" p14:bwMode="auto">
            <p14:nvContentPartPr>
              <p14:cNvPr id="189" name="墨迹 188"/>
              <p14:cNvContentPartPr/>
              <p14:nvPr/>
            </p14:nvContentPartPr>
            <p14:xfrm>
              <a:off x="11840210" y="3696335"/>
              <a:ext cx="88900" cy="190500"/>
            </p14:xfrm>
          </p:contentPart>
        </mc:Choice>
        <mc:Fallback xmlns="">
          <p:pic>
            <p:nvPicPr>
              <p:cNvPr id="189" name="墨迹 188"/>
            </p:nvPicPr>
            <p:blipFill>
              <a:blip r:embed="rId370"/>
            </p:blipFill>
            <p:spPr>
              <a:xfrm>
                <a:off x="11840210" y="3696335"/>
                <a:ext cx="88900" cy="190500"/>
              </a:xfrm>
              <a:prstGeom prst="rect"/>
            </p:spPr>
          </p:pic>
        </mc:Fallback>
      </mc:AlternateContent>
      <mc:AlternateContent xmlns:mc="http://schemas.openxmlformats.org/markup-compatibility/2006" xmlns:p14="http://schemas.microsoft.com/office/powerpoint/2010/main">
        <mc:Choice Requires="p14">
          <p:contentPart r:id="rId371" p14:bwMode="auto">
            <p14:nvContentPartPr>
              <p14:cNvPr id="190" name="墨迹 189"/>
              <p14:cNvContentPartPr/>
              <p14:nvPr/>
            </p14:nvContentPartPr>
            <p14:xfrm>
              <a:off x="11764010" y="3956685"/>
              <a:ext cx="292100" cy="273050"/>
            </p14:xfrm>
          </p:contentPart>
        </mc:Choice>
        <mc:Fallback xmlns="">
          <p:pic>
            <p:nvPicPr>
              <p:cNvPr id="190" name="墨迹 189"/>
            </p:nvPicPr>
            <p:blipFill>
              <a:blip r:embed="rId372"/>
            </p:blipFill>
            <p:spPr>
              <a:xfrm>
                <a:off x="11764010" y="3956685"/>
                <a:ext cx="292100" cy="273050"/>
              </a:xfrm>
              <a:prstGeom prst="rect"/>
            </p:spPr>
          </p:pic>
        </mc:Fallback>
      </mc:AlternateContent>
      <mc:AlternateContent xmlns:mc="http://schemas.openxmlformats.org/markup-compatibility/2006" xmlns:p14="http://schemas.microsoft.com/office/powerpoint/2010/main">
        <mc:Choice Requires="p14">
          <p:contentPart r:id="rId373" p14:bwMode="auto">
            <p14:nvContentPartPr>
              <p14:cNvPr id="191" name="墨迹 190"/>
              <p14:cNvContentPartPr/>
              <p14:nvPr/>
            </p14:nvContentPartPr>
            <p14:xfrm>
              <a:off x="10963910" y="4115435"/>
              <a:ext cx="679450" cy="609600"/>
            </p14:xfrm>
          </p:contentPart>
        </mc:Choice>
        <mc:Fallback xmlns="">
          <p:pic>
            <p:nvPicPr>
              <p:cNvPr id="191" name="墨迹 190"/>
            </p:nvPicPr>
            <p:blipFill>
              <a:blip r:embed="rId374"/>
            </p:blipFill>
            <p:spPr>
              <a:xfrm>
                <a:off x="10963910" y="4115435"/>
                <a:ext cx="679450" cy="609600"/>
              </a:xfrm>
              <a:prstGeom prst="rect"/>
            </p:spPr>
          </p:pic>
        </mc:Fallback>
      </mc:AlternateContent>
      <mc:AlternateContent xmlns:mc="http://schemas.openxmlformats.org/markup-compatibility/2006" xmlns:p14="http://schemas.microsoft.com/office/powerpoint/2010/main">
        <mc:Choice Requires="p14">
          <p:contentPart r:id="rId375" p14:bwMode="auto">
            <p14:nvContentPartPr>
              <p14:cNvPr id="192" name="墨迹 191"/>
              <p14:cNvContentPartPr/>
              <p14:nvPr/>
            </p14:nvContentPartPr>
            <p14:xfrm>
              <a:off x="11732260" y="4382135"/>
              <a:ext cx="139700" cy="285750"/>
            </p14:xfrm>
          </p:contentPart>
        </mc:Choice>
        <mc:Fallback xmlns="">
          <p:pic>
            <p:nvPicPr>
              <p:cNvPr id="192" name="墨迹 191"/>
            </p:nvPicPr>
            <p:blipFill>
              <a:blip r:embed="rId376"/>
            </p:blipFill>
            <p:spPr>
              <a:xfrm>
                <a:off x="11732260" y="4382135"/>
                <a:ext cx="139700" cy="285750"/>
              </a:xfrm>
              <a:prstGeom prst="rect"/>
            </p:spPr>
          </p:pic>
        </mc:Fallback>
      </mc:AlternateContent>
      <mc:AlternateContent xmlns:mc="http://schemas.openxmlformats.org/markup-compatibility/2006" xmlns:p14="http://schemas.microsoft.com/office/powerpoint/2010/main">
        <mc:Choice Requires="p14">
          <p:contentPart r:id="rId377" p14:bwMode="auto">
            <p14:nvContentPartPr>
              <p14:cNvPr id="193" name="墨迹 192"/>
              <p14:cNvContentPartPr/>
              <p14:nvPr/>
            </p14:nvContentPartPr>
            <p14:xfrm>
              <a:off x="11243310" y="4432935"/>
              <a:ext cx="946785" cy="355600"/>
            </p14:xfrm>
          </p:contentPart>
        </mc:Choice>
        <mc:Fallback xmlns="">
          <p:pic>
            <p:nvPicPr>
              <p:cNvPr id="193" name="墨迹 192"/>
            </p:nvPicPr>
            <p:blipFill>
              <a:blip r:embed="rId378"/>
            </p:blipFill>
            <p:spPr>
              <a:xfrm>
                <a:off x="11243310" y="4432935"/>
                <a:ext cx="946785" cy="355600"/>
              </a:xfrm>
              <a:prstGeom prst="rect"/>
            </p:spPr>
          </p:pic>
        </mc:Fallback>
      </mc:AlternateContent>
      <mc:AlternateContent xmlns:mc="http://schemas.openxmlformats.org/markup-compatibility/2006" xmlns:p14="http://schemas.microsoft.com/office/powerpoint/2010/main">
        <mc:Choice Requires="p14">
          <p:contentPart r:id="rId379" p14:bwMode="auto">
            <p14:nvContentPartPr>
              <p14:cNvPr id="194" name="墨迹 193"/>
              <p14:cNvContentPartPr/>
              <p14:nvPr/>
            </p14:nvContentPartPr>
            <p14:xfrm>
              <a:off x="11687810" y="4388485"/>
              <a:ext cx="120650" cy="165100"/>
            </p14:xfrm>
          </p:contentPart>
        </mc:Choice>
        <mc:Fallback xmlns="">
          <p:pic>
            <p:nvPicPr>
              <p:cNvPr id="194" name="墨迹 193"/>
            </p:nvPicPr>
            <p:blipFill>
              <a:blip r:embed="rId380"/>
            </p:blipFill>
            <p:spPr>
              <a:xfrm>
                <a:off x="11687810" y="4388485"/>
                <a:ext cx="120650" cy="165100"/>
              </a:xfrm>
              <a:prstGeom prst="rect"/>
            </p:spPr>
          </p:pic>
        </mc:Fallback>
      </mc:AlternateContent>
      <mc:AlternateContent xmlns:mc="http://schemas.openxmlformats.org/markup-compatibility/2006" xmlns:p14="http://schemas.microsoft.com/office/powerpoint/2010/main">
        <mc:Choice Requires="p14">
          <p:contentPart r:id="rId381" p14:bwMode="auto">
            <p14:nvContentPartPr>
              <p14:cNvPr id="195" name="墨迹 194"/>
              <p14:cNvContentPartPr/>
              <p14:nvPr/>
            </p14:nvContentPartPr>
            <p14:xfrm>
              <a:off x="552450" y="5328285"/>
              <a:ext cx="304800" cy="101600"/>
            </p14:xfrm>
          </p:contentPart>
        </mc:Choice>
        <mc:Fallback xmlns="">
          <p:pic>
            <p:nvPicPr>
              <p:cNvPr id="195" name="墨迹 194"/>
            </p:nvPicPr>
            <p:blipFill>
              <a:blip r:embed="rId382"/>
            </p:blipFill>
            <p:spPr>
              <a:xfrm>
                <a:off x="552450" y="5328285"/>
                <a:ext cx="304800" cy="101600"/>
              </a:xfrm>
              <a:prstGeom prst="rect"/>
            </p:spPr>
          </p:pic>
        </mc:Fallback>
      </mc:AlternateContent>
      <mc:AlternateContent xmlns:mc="http://schemas.openxmlformats.org/markup-compatibility/2006" xmlns:p14="http://schemas.microsoft.com/office/powerpoint/2010/main">
        <mc:Choice Requires="p14">
          <p:contentPart r:id="rId383" p14:bwMode="auto">
            <p14:nvContentPartPr>
              <p14:cNvPr id="196" name="墨迹 195"/>
              <p14:cNvContentPartPr/>
              <p14:nvPr/>
            </p14:nvContentPartPr>
            <p14:xfrm>
              <a:off x="660400" y="5334635"/>
              <a:ext cx="95250" cy="330200"/>
            </p14:xfrm>
          </p:contentPart>
        </mc:Choice>
        <mc:Fallback xmlns="">
          <p:pic>
            <p:nvPicPr>
              <p:cNvPr id="196" name="墨迹 195"/>
            </p:nvPicPr>
            <p:blipFill>
              <a:blip r:embed="rId384"/>
            </p:blipFill>
            <p:spPr>
              <a:xfrm>
                <a:off x="660400" y="5334635"/>
                <a:ext cx="95250" cy="330200"/>
              </a:xfrm>
              <a:prstGeom prst="rect"/>
            </p:spPr>
          </p:pic>
        </mc:Fallback>
      </mc:AlternateContent>
      <mc:AlternateContent xmlns:mc="http://schemas.openxmlformats.org/markup-compatibility/2006" xmlns:p14="http://schemas.microsoft.com/office/powerpoint/2010/main">
        <mc:Choice Requires="p14">
          <p:contentPart r:id="rId385" p14:bwMode="auto">
            <p14:nvContentPartPr>
              <p14:cNvPr id="197" name="墨迹 196"/>
              <p14:cNvContentPartPr/>
              <p14:nvPr/>
            </p14:nvContentPartPr>
            <p14:xfrm>
              <a:off x="641350" y="5461635"/>
              <a:ext cx="203200" cy="63500"/>
            </p14:xfrm>
          </p:contentPart>
        </mc:Choice>
        <mc:Fallback xmlns="">
          <p:pic>
            <p:nvPicPr>
              <p:cNvPr id="197" name="墨迹 196"/>
            </p:nvPicPr>
            <p:blipFill>
              <a:blip r:embed="rId386"/>
            </p:blipFill>
            <p:spPr>
              <a:xfrm>
                <a:off x="641350" y="5461635"/>
                <a:ext cx="203200" cy="63500"/>
              </a:xfrm>
              <a:prstGeom prst="rect"/>
            </p:spPr>
          </p:pic>
        </mc:Fallback>
      </mc:AlternateContent>
      <mc:AlternateContent xmlns:mc="http://schemas.openxmlformats.org/markup-compatibility/2006" xmlns:p14="http://schemas.microsoft.com/office/powerpoint/2010/main">
        <mc:Choice Requires="p14">
          <p:contentPart r:id="rId387" p14:bwMode="auto">
            <p14:nvContentPartPr>
              <p14:cNvPr id="198" name="墨迹 197"/>
              <p14:cNvContentPartPr/>
              <p14:nvPr/>
            </p14:nvContentPartPr>
            <p14:xfrm>
              <a:off x="876300" y="5366385"/>
              <a:ext cx="196850" cy="38100"/>
            </p14:xfrm>
          </p:contentPart>
        </mc:Choice>
        <mc:Fallback xmlns="">
          <p:pic>
            <p:nvPicPr>
              <p:cNvPr id="198" name="墨迹 197"/>
            </p:nvPicPr>
            <p:blipFill>
              <a:blip r:embed="rId388"/>
            </p:blipFill>
            <p:spPr>
              <a:xfrm>
                <a:off x="876300" y="5366385"/>
                <a:ext cx="196850" cy="38100"/>
              </a:xfrm>
              <a:prstGeom prst="rect"/>
            </p:spPr>
          </p:pic>
        </mc:Fallback>
      </mc:AlternateContent>
      <mc:AlternateContent xmlns:mc="http://schemas.openxmlformats.org/markup-compatibility/2006" xmlns:p14="http://schemas.microsoft.com/office/powerpoint/2010/main">
        <mc:Choice Requires="p14">
          <p:contentPart r:id="rId389" p14:bwMode="auto">
            <p14:nvContentPartPr>
              <p14:cNvPr id="199" name="墨迹 198"/>
              <p14:cNvContentPartPr/>
              <p14:nvPr/>
            </p14:nvContentPartPr>
            <p14:xfrm>
              <a:off x="1009650" y="5360035"/>
              <a:ext cx="203200" cy="279400"/>
            </p14:xfrm>
          </p:contentPart>
        </mc:Choice>
        <mc:Fallback xmlns="">
          <p:pic>
            <p:nvPicPr>
              <p:cNvPr id="199" name="墨迹 198"/>
            </p:nvPicPr>
            <p:blipFill>
              <a:blip r:embed="rId390"/>
            </p:blipFill>
            <p:spPr>
              <a:xfrm>
                <a:off x="1009650" y="5360035"/>
                <a:ext cx="203200" cy="279400"/>
              </a:xfrm>
              <a:prstGeom prst="rect"/>
            </p:spPr>
          </p:pic>
        </mc:Fallback>
      </mc:AlternateContent>
      <mc:AlternateContent xmlns:mc="http://schemas.openxmlformats.org/markup-compatibility/2006" xmlns:p14="http://schemas.microsoft.com/office/powerpoint/2010/main">
        <mc:Choice Requires="p14">
          <p:contentPart r:id="rId391" p14:bwMode="auto">
            <p14:nvContentPartPr>
              <p14:cNvPr id="200" name="墨迹 199"/>
              <p14:cNvContentPartPr/>
              <p14:nvPr/>
            </p14:nvContentPartPr>
            <p14:xfrm>
              <a:off x="1295400" y="5334635"/>
              <a:ext cx="38100" cy="38100"/>
            </p14:xfrm>
          </p:contentPart>
        </mc:Choice>
        <mc:Fallback xmlns="">
          <p:pic>
            <p:nvPicPr>
              <p:cNvPr id="200" name="墨迹 199"/>
            </p:nvPicPr>
            <p:blipFill>
              <a:blip r:embed="rId392"/>
            </p:blipFill>
            <p:spPr>
              <a:xfrm>
                <a:off x="1295400" y="5334635"/>
                <a:ext cx="38100" cy="38100"/>
              </a:xfrm>
              <a:prstGeom prst="rect"/>
            </p:spPr>
          </p:pic>
        </mc:Fallback>
      </mc:AlternateContent>
      <mc:AlternateContent xmlns:mc="http://schemas.openxmlformats.org/markup-compatibility/2006" xmlns:p14="http://schemas.microsoft.com/office/powerpoint/2010/main">
        <mc:Choice Requires="p14">
          <p:contentPart r:id="rId393" p14:bwMode="auto">
            <p14:nvContentPartPr>
              <p14:cNvPr id="201" name="墨迹 200"/>
              <p14:cNvContentPartPr/>
              <p14:nvPr/>
            </p14:nvContentPartPr>
            <p14:xfrm>
              <a:off x="1377950" y="5372735"/>
              <a:ext cx="107950" cy="196850"/>
            </p14:xfrm>
          </p:contentPart>
        </mc:Choice>
        <mc:Fallback xmlns="">
          <p:pic>
            <p:nvPicPr>
              <p:cNvPr id="201" name="墨迹 200"/>
            </p:nvPicPr>
            <p:blipFill>
              <a:blip r:embed="rId394"/>
            </p:blipFill>
            <p:spPr>
              <a:xfrm>
                <a:off x="1377950" y="5372735"/>
                <a:ext cx="107950" cy="196850"/>
              </a:xfrm>
              <a:prstGeom prst="rect"/>
            </p:spPr>
          </p:pic>
        </mc:Fallback>
      </mc:AlternateContent>
      <mc:AlternateContent xmlns:mc="http://schemas.openxmlformats.org/markup-compatibility/2006" xmlns:p14="http://schemas.microsoft.com/office/powerpoint/2010/main">
        <mc:Choice Requires="p14">
          <p:contentPart r:id="rId395" p14:bwMode="auto">
            <p14:nvContentPartPr>
              <p14:cNvPr id="202" name="墨迹 201"/>
              <p14:cNvContentPartPr/>
              <p14:nvPr/>
            </p14:nvContentPartPr>
            <p14:xfrm>
              <a:off x="1543050" y="5252085"/>
              <a:ext cx="241935" cy="139700"/>
            </p14:xfrm>
          </p:contentPart>
        </mc:Choice>
        <mc:Fallback xmlns="">
          <p:pic>
            <p:nvPicPr>
              <p:cNvPr id="202" name="墨迹 201"/>
            </p:nvPicPr>
            <p:blipFill>
              <a:blip r:embed="rId396"/>
            </p:blipFill>
            <p:spPr>
              <a:xfrm>
                <a:off x="1543050" y="5252085"/>
                <a:ext cx="241935" cy="139700"/>
              </a:xfrm>
              <a:prstGeom prst="rect"/>
            </p:spPr>
          </p:pic>
        </mc:Fallback>
      </mc:AlternateContent>
      <mc:AlternateContent xmlns:mc="http://schemas.openxmlformats.org/markup-compatibility/2006" xmlns:p14="http://schemas.microsoft.com/office/powerpoint/2010/main">
        <mc:Choice Requires="p14">
          <p:contentPart r:id="rId397" p14:bwMode="auto">
            <p14:nvContentPartPr>
              <p14:cNvPr id="203" name="墨迹 202"/>
              <p14:cNvContentPartPr/>
              <p14:nvPr/>
            </p14:nvContentPartPr>
            <p14:xfrm>
              <a:off x="1555750" y="5340985"/>
              <a:ext cx="318135" cy="127000"/>
            </p14:xfrm>
          </p:contentPart>
        </mc:Choice>
        <mc:Fallback xmlns="">
          <p:pic>
            <p:nvPicPr>
              <p:cNvPr id="203" name="墨迹 202"/>
            </p:nvPicPr>
            <p:blipFill>
              <a:blip r:embed="rId398"/>
            </p:blipFill>
            <p:spPr>
              <a:xfrm>
                <a:off x="1555750" y="5340985"/>
                <a:ext cx="318135" cy="127000"/>
              </a:xfrm>
              <a:prstGeom prst="rect"/>
            </p:spPr>
          </p:pic>
        </mc:Fallback>
      </mc:AlternateContent>
      <mc:AlternateContent xmlns:mc="http://schemas.openxmlformats.org/markup-compatibility/2006" xmlns:p14="http://schemas.microsoft.com/office/powerpoint/2010/main">
        <mc:Choice Requires="p14">
          <p:contentPart r:id="rId399" p14:bwMode="auto">
            <p14:nvContentPartPr>
              <p14:cNvPr id="204" name="墨迹 203"/>
              <p14:cNvContentPartPr/>
              <p14:nvPr/>
            </p14:nvContentPartPr>
            <p14:xfrm>
              <a:off x="971550" y="5544185"/>
              <a:ext cx="69850" cy="31750"/>
            </p14:xfrm>
          </p:contentPart>
        </mc:Choice>
        <mc:Fallback xmlns="">
          <p:pic>
            <p:nvPicPr>
              <p:cNvPr id="204" name="墨迹 203"/>
            </p:nvPicPr>
            <p:blipFill>
              <a:blip r:embed="rId400"/>
            </p:blipFill>
            <p:spPr>
              <a:xfrm>
                <a:off x="971550" y="5544185"/>
                <a:ext cx="69850" cy="31750"/>
              </a:xfrm>
              <a:prstGeom prst="rect"/>
            </p:spPr>
          </p:pic>
        </mc:Fallback>
      </mc:AlternateContent>
      <mc:AlternateContent xmlns:mc="http://schemas.openxmlformats.org/markup-compatibility/2006" xmlns:p14="http://schemas.microsoft.com/office/powerpoint/2010/main">
        <mc:Choice Requires="p14">
          <p:contentPart r:id="rId401" p14:bwMode="auto">
            <p14:nvContentPartPr>
              <p14:cNvPr id="205" name="墨迹 204"/>
              <p14:cNvContentPartPr/>
              <p14:nvPr/>
            </p14:nvContentPartPr>
            <p14:xfrm>
              <a:off x="946150" y="5626735"/>
              <a:ext cx="209550" cy="19050"/>
            </p14:xfrm>
          </p:contentPart>
        </mc:Choice>
        <mc:Fallback xmlns="">
          <p:pic>
            <p:nvPicPr>
              <p:cNvPr id="205" name="墨迹 204"/>
            </p:nvPicPr>
            <p:blipFill>
              <a:blip r:embed="rId402"/>
            </p:blipFill>
            <p:spPr>
              <a:xfrm>
                <a:off x="946150" y="5626735"/>
                <a:ext cx="209550" cy="1905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条件随机场的学习方法</a:t>
            </a:r>
            <a:endParaRPr lang="zh-CN" altLang="en-US" dirty="0"/>
          </a:p>
        </p:txBody>
      </p:sp>
      <p:sp>
        <p:nvSpPr>
          <p:cNvPr id="6" name="内容占位符 5"/>
          <p:cNvSpPr>
            <a:spLocks noGrp="1"/>
          </p:cNvSpPr>
          <p:nvPr>
            <p:ph idx="13"/>
          </p:nvPr>
        </p:nvSpPr>
        <p:spPr/>
        <p:txBody>
          <a:bodyPr/>
          <a:lstStyle/>
          <a:p>
            <a:r>
              <a:rPr lang="zh-CN" altLang="en-US" sz="2400" dirty="0" smtClean="0">
                <a:sym typeface="+mn-ea"/>
              </a:rPr>
              <a:t>学习方法： 条件随机场模型实际上是定义在时序数据上的对数线性模型，其学习方法包括极大似然估计和正则化的极大似然估计；训练过程实际上是特征前的权重的更新过程。</a:t>
            </a:r>
            <a:endParaRPr lang="zh-CN" altLang="en-US" sz="2400" dirty="0" smtClean="0">
              <a:sym typeface="+mn-ea"/>
            </a:endParaRPr>
          </a:p>
          <a:p>
            <a:endParaRPr lang="zh-CN" altLang="en-US" sz="2400" dirty="0" smtClean="0"/>
          </a:p>
          <a:p>
            <a:pPr marL="0" indent="0">
              <a:buNone/>
            </a:pPr>
            <a:endParaRPr lang="zh-CN" altLang="en-US" sz="2400" dirty="0"/>
          </a:p>
        </p:txBody>
      </p:sp>
      <p:pic>
        <p:nvPicPr>
          <p:cNvPr id="2" name="图片 1"/>
          <p:cNvPicPr>
            <a:picLocks noChangeAspect="1"/>
          </p:cNvPicPr>
          <p:nvPr/>
        </p:nvPicPr>
        <p:blipFill>
          <a:blip r:embed="rId1"/>
          <a:stretch>
            <a:fillRect/>
          </a:stretch>
        </p:blipFill>
        <p:spPr>
          <a:xfrm>
            <a:off x="894715" y="2953385"/>
            <a:ext cx="9556115" cy="789940"/>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6739255" y="3442335"/>
              <a:ext cx="476885" cy="831850"/>
            </p14:xfrm>
          </p:contentPart>
        </mc:Choice>
        <mc:Fallback xmlns="">
          <p:pic>
            <p:nvPicPr>
              <p:cNvPr id="4" name="墨迹 3"/>
            </p:nvPicPr>
            <p:blipFill>
              <a:blip r:embed="rId3"/>
            </p:blipFill>
            <p:spPr>
              <a:xfrm>
                <a:off x="6739255" y="3442335"/>
                <a:ext cx="476885" cy="8318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6701155" y="4058285"/>
              <a:ext cx="222250" cy="273050"/>
            </p14:xfrm>
          </p:contentPart>
        </mc:Choice>
        <mc:Fallback xmlns="">
          <p:pic>
            <p:nvPicPr>
              <p:cNvPr id="5" name="墨迹 4"/>
            </p:nvPicPr>
            <p:blipFill>
              <a:blip r:embed="rId5"/>
            </p:blipFill>
            <p:spPr>
              <a:xfrm>
                <a:off x="6701155" y="4058285"/>
                <a:ext cx="222250" cy="2730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8785225" y="3461385"/>
              <a:ext cx="615950" cy="1022350"/>
            </p14:xfrm>
          </p:contentPart>
        </mc:Choice>
        <mc:Fallback xmlns="">
          <p:pic>
            <p:nvPicPr>
              <p:cNvPr id="7" name="墨迹 6"/>
            </p:nvPicPr>
            <p:blipFill>
              <a:blip r:embed="rId7"/>
            </p:blipFill>
            <p:spPr>
              <a:xfrm>
                <a:off x="8785225" y="3461385"/>
                <a:ext cx="615950" cy="102235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8785225" y="4248785"/>
              <a:ext cx="279400" cy="298450"/>
            </p14:xfrm>
          </p:contentPart>
        </mc:Choice>
        <mc:Fallback xmlns="">
          <p:pic>
            <p:nvPicPr>
              <p:cNvPr id="8" name="墨迹 7"/>
            </p:nvPicPr>
            <p:blipFill>
              <a:blip r:embed="rId9"/>
            </p:blipFill>
            <p:spPr>
              <a:xfrm>
                <a:off x="8785225" y="4248785"/>
                <a:ext cx="279400" cy="2984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5475605" y="4509135"/>
              <a:ext cx="63500" cy="133350"/>
            </p14:xfrm>
          </p:contentPart>
        </mc:Choice>
        <mc:Fallback xmlns="">
          <p:pic>
            <p:nvPicPr>
              <p:cNvPr id="9" name="墨迹 8"/>
            </p:nvPicPr>
            <p:blipFill>
              <a:blip r:embed="rId11"/>
            </p:blipFill>
            <p:spPr>
              <a:xfrm>
                <a:off x="5475605" y="4509135"/>
                <a:ext cx="63500" cy="1333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5488305" y="4680585"/>
              <a:ext cx="361950" cy="222250"/>
            </p14:xfrm>
          </p:contentPart>
        </mc:Choice>
        <mc:Fallback xmlns="">
          <p:pic>
            <p:nvPicPr>
              <p:cNvPr id="10" name="墨迹 9"/>
            </p:nvPicPr>
            <p:blipFill>
              <a:blip r:embed="rId13"/>
            </p:blipFill>
            <p:spPr>
              <a:xfrm>
                <a:off x="5488305" y="4680585"/>
                <a:ext cx="361950" cy="22225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5888355" y="4737735"/>
              <a:ext cx="50800" cy="19050"/>
            </p14:xfrm>
          </p:contentPart>
        </mc:Choice>
        <mc:Fallback xmlns="">
          <p:pic>
            <p:nvPicPr>
              <p:cNvPr id="11" name="墨迹 10"/>
            </p:nvPicPr>
            <p:blipFill>
              <a:blip r:embed="rId15"/>
            </p:blipFill>
            <p:spPr>
              <a:xfrm>
                <a:off x="5888355" y="4737735"/>
                <a:ext cx="50800" cy="190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5989955" y="4725035"/>
              <a:ext cx="12700" cy="360"/>
            </p14:xfrm>
          </p:contentPart>
        </mc:Choice>
        <mc:Fallback xmlns="">
          <p:pic>
            <p:nvPicPr>
              <p:cNvPr id="12" name="墨迹 11"/>
            </p:nvPicPr>
            <p:blipFill>
              <a:blip r:embed="rId17"/>
            </p:blipFill>
            <p:spPr>
              <a:xfrm>
                <a:off x="5989955" y="4725035"/>
                <a:ext cx="12700" cy="36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6123305" y="4509135"/>
              <a:ext cx="38100" cy="501650"/>
            </p14:xfrm>
          </p:contentPart>
        </mc:Choice>
        <mc:Fallback xmlns="">
          <p:pic>
            <p:nvPicPr>
              <p:cNvPr id="13" name="墨迹 12"/>
            </p:nvPicPr>
            <p:blipFill>
              <a:blip r:embed="rId19"/>
            </p:blipFill>
            <p:spPr>
              <a:xfrm>
                <a:off x="6123305" y="4509135"/>
                <a:ext cx="38100" cy="50165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6275705" y="4604385"/>
              <a:ext cx="152400" cy="488950"/>
            </p14:xfrm>
          </p:contentPart>
        </mc:Choice>
        <mc:Fallback xmlns="">
          <p:pic>
            <p:nvPicPr>
              <p:cNvPr id="14" name="墨迹 13"/>
            </p:nvPicPr>
            <p:blipFill>
              <a:blip r:embed="rId21"/>
            </p:blipFill>
            <p:spPr>
              <a:xfrm>
                <a:off x="6275705" y="4604385"/>
                <a:ext cx="152400" cy="48895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5" name="墨迹 14"/>
              <p14:cNvContentPartPr/>
              <p14:nvPr/>
            </p14:nvContentPartPr>
            <p14:xfrm>
              <a:off x="6421755" y="4725035"/>
              <a:ext cx="177800" cy="12700"/>
            </p14:xfrm>
          </p:contentPart>
        </mc:Choice>
        <mc:Fallback xmlns="">
          <p:pic>
            <p:nvPicPr>
              <p:cNvPr id="15" name="墨迹 14"/>
            </p:nvPicPr>
            <p:blipFill>
              <a:blip r:embed="rId23"/>
            </p:blipFill>
            <p:spPr>
              <a:xfrm>
                <a:off x="6421755" y="4725035"/>
                <a:ext cx="177800" cy="127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6" name="墨迹 15"/>
              <p14:cNvContentPartPr/>
              <p14:nvPr/>
            </p14:nvContentPartPr>
            <p14:xfrm>
              <a:off x="6504305" y="4674235"/>
              <a:ext cx="177800" cy="215900"/>
            </p14:xfrm>
          </p:contentPart>
        </mc:Choice>
        <mc:Fallback xmlns="">
          <p:pic>
            <p:nvPicPr>
              <p:cNvPr id="16" name="墨迹 15"/>
            </p:nvPicPr>
            <p:blipFill>
              <a:blip r:embed="rId25"/>
            </p:blipFill>
            <p:spPr>
              <a:xfrm>
                <a:off x="6504305" y="4674235"/>
                <a:ext cx="177800" cy="2159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7" name="墨迹 16"/>
              <p14:cNvContentPartPr/>
              <p14:nvPr/>
            </p14:nvContentPartPr>
            <p14:xfrm>
              <a:off x="6567805" y="4801235"/>
              <a:ext cx="234950" cy="374650"/>
            </p14:xfrm>
          </p:contentPart>
        </mc:Choice>
        <mc:Fallback xmlns="">
          <p:pic>
            <p:nvPicPr>
              <p:cNvPr id="17" name="墨迹 16"/>
            </p:nvPicPr>
            <p:blipFill>
              <a:blip r:embed="rId27"/>
            </p:blipFill>
            <p:spPr>
              <a:xfrm>
                <a:off x="6567805" y="4801235"/>
                <a:ext cx="234950" cy="37465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 name="墨迹 17"/>
              <p14:cNvContentPartPr/>
              <p14:nvPr/>
            </p14:nvContentPartPr>
            <p14:xfrm>
              <a:off x="6802755" y="4979035"/>
              <a:ext cx="25400" cy="19050"/>
            </p14:xfrm>
          </p:contentPart>
        </mc:Choice>
        <mc:Fallback xmlns="">
          <p:pic>
            <p:nvPicPr>
              <p:cNvPr id="18" name="墨迹 17"/>
            </p:nvPicPr>
            <p:blipFill>
              <a:blip r:embed="rId29"/>
            </p:blipFill>
            <p:spPr>
              <a:xfrm>
                <a:off x="6802755" y="4979035"/>
                <a:ext cx="25400" cy="1905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9" name="墨迹 18"/>
              <p14:cNvContentPartPr/>
              <p14:nvPr/>
            </p14:nvContentPartPr>
            <p14:xfrm>
              <a:off x="6396355" y="4801235"/>
              <a:ext cx="209550" cy="12700"/>
            </p14:xfrm>
          </p:contentPart>
        </mc:Choice>
        <mc:Fallback xmlns="">
          <p:pic>
            <p:nvPicPr>
              <p:cNvPr id="19" name="墨迹 18"/>
            </p:nvPicPr>
            <p:blipFill>
              <a:blip r:embed="rId31"/>
            </p:blipFill>
            <p:spPr>
              <a:xfrm>
                <a:off x="6396355" y="4801235"/>
                <a:ext cx="209550" cy="1270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0" name="墨迹 19"/>
              <p14:cNvContentPartPr/>
              <p14:nvPr/>
            </p14:nvContentPartPr>
            <p14:xfrm>
              <a:off x="7025640" y="4680585"/>
              <a:ext cx="323850" cy="76200"/>
            </p14:xfrm>
          </p:contentPart>
        </mc:Choice>
        <mc:Fallback xmlns="">
          <p:pic>
            <p:nvPicPr>
              <p:cNvPr id="20" name="墨迹 19"/>
            </p:nvPicPr>
            <p:blipFill>
              <a:blip r:embed="rId33"/>
            </p:blipFill>
            <p:spPr>
              <a:xfrm>
                <a:off x="7025640" y="4680585"/>
                <a:ext cx="323850" cy="7620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7133590" y="4648835"/>
              <a:ext cx="101600" cy="387350"/>
            </p14:xfrm>
          </p:contentPart>
        </mc:Choice>
        <mc:Fallback xmlns="">
          <p:pic>
            <p:nvPicPr>
              <p:cNvPr id="21" name="墨迹 20"/>
            </p:nvPicPr>
            <p:blipFill>
              <a:blip r:embed="rId35"/>
            </p:blipFill>
            <p:spPr>
              <a:xfrm>
                <a:off x="7133590" y="4648835"/>
                <a:ext cx="101600" cy="38735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2" name="墨迹 21"/>
              <p14:cNvContentPartPr/>
              <p14:nvPr/>
            </p14:nvContentPartPr>
            <p14:xfrm>
              <a:off x="7114540" y="4858385"/>
              <a:ext cx="12700" cy="19050"/>
            </p14:xfrm>
          </p:contentPart>
        </mc:Choice>
        <mc:Fallback xmlns="">
          <p:pic>
            <p:nvPicPr>
              <p:cNvPr id="22" name="墨迹 21"/>
            </p:nvPicPr>
            <p:blipFill>
              <a:blip r:embed="rId37"/>
            </p:blipFill>
            <p:spPr>
              <a:xfrm>
                <a:off x="7114540" y="4858385"/>
                <a:ext cx="12700" cy="1905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3" name="墨迹 22"/>
              <p14:cNvContentPartPr/>
              <p14:nvPr/>
            </p14:nvContentPartPr>
            <p14:xfrm>
              <a:off x="6993890" y="4464685"/>
              <a:ext cx="25400" cy="120650"/>
            </p14:xfrm>
          </p:contentPart>
        </mc:Choice>
        <mc:Fallback xmlns="">
          <p:pic>
            <p:nvPicPr>
              <p:cNvPr id="23" name="墨迹 22"/>
            </p:nvPicPr>
            <p:blipFill>
              <a:blip r:embed="rId39"/>
            </p:blipFill>
            <p:spPr>
              <a:xfrm>
                <a:off x="6993890" y="4464685"/>
                <a:ext cx="25400" cy="12065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4" name="墨迹 23"/>
              <p14:cNvContentPartPr/>
              <p14:nvPr/>
            </p14:nvContentPartPr>
            <p14:xfrm>
              <a:off x="6910705" y="4718685"/>
              <a:ext cx="362585" cy="444500"/>
            </p14:xfrm>
          </p:contentPart>
        </mc:Choice>
        <mc:Fallback xmlns="">
          <p:pic>
            <p:nvPicPr>
              <p:cNvPr id="24" name="墨迹 23"/>
            </p:nvPicPr>
            <p:blipFill>
              <a:blip r:embed="rId41"/>
            </p:blipFill>
            <p:spPr>
              <a:xfrm>
                <a:off x="6910705" y="4718685"/>
                <a:ext cx="362585" cy="44450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7184390" y="4890135"/>
              <a:ext cx="44450" cy="360"/>
            </p14:xfrm>
          </p:contentPart>
        </mc:Choice>
        <mc:Fallback xmlns="">
          <p:pic>
            <p:nvPicPr>
              <p:cNvPr id="25" name="墨迹 24"/>
            </p:nvPicPr>
            <p:blipFill>
              <a:blip r:embed="rId43"/>
            </p:blipFill>
            <p:spPr>
              <a:xfrm>
                <a:off x="7184390" y="4890135"/>
                <a:ext cx="44450" cy="36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6" name="墨迹 25"/>
              <p14:cNvContentPartPr/>
              <p14:nvPr/>
            </p14:nvContentPartPr>
            <p14:xfrm>
              <a:off x="7457440" y="4572635"/>
              <a:ext cx="228600" cy="565150"/>
            </p14:xfrm>
          </p:contentPart>
        </mc:Choice>
        <mc:Fallback xmlns="">
          <p:pic>
            <p:nvPicPr>
              <p:cNvPr id="26" name="墨迹 25"/>
            </p:nvPicPr>
            <p:blipFill>
              <a:blip r:embed="rId45"/>
            </p:blipFill>
            <p:spPr>
              <a:xfrm>
                <a:off x="7457440" y="4572635"/>
                <a:ext cx="228600" cy="56515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墨迹 26"/>
              <p14:cNvContentPartPr/>
              <p14:nvPr/>
            </p14:nvContentPartPr>
            <p14:xfrm>
              <a:off x="7425690" y="4661535"/>
              <a:ext cx="330200" cy="228600"/>
            </p14:xfrm>
          </p:contentPart>
        </mc:Choice>
        <mc:Fallback xmlns="">
          <p:pic>
            <p:nvPicPr>
              <p:cNvPr id="27" name="墨迹 26"/>
            </p:nvPicPr>
            <p:blipFill>
              <a:blip r:embed="rId47"/>
            </p:blipFill>
            <p:spPr>
              <a:xfrm>
                <a:off x="7425690" y="4661535"/>
                <a:ext cx="330200" cy="22860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墨迹 27"/>
              <p14:cNvContentPartPr/>
              <p14:nvPr/>
            </p14:nvContentPartPr>
            <p14:xfrm>
              <a:off x="7762240" y="4661535"/>
              <a:ext cx="228600" cy="387350"/>
            </p14:xfrm>
          </p:contentPart>
        </mc:Choice>
        <mc:Fallback xmlns="">
          <p:pic>
            <p:nvPicPr>
              <p:cNvPr id="28" name="墨迹 27"/>
            </p:nvPicPr>
            <p:blipFill>
              <a:blip r:embed="rId49"/>
            </p:blipFill>
            <p:spPr>
              <a:xfrm>
                <a:off x="7762240" y="4661535"/>
                <a:ext cx="228600" cy="38735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9" name="墨迹 28"/>
              <p14:cNvContentPartPr/>
              <p14:nvPr/>
            </p14:nvContentPartPr>
            <p14:xfrm>
              <a:off x="8028940" y="4604385"/>
              <a:ext cx="228600" cy="457200"/>
            </p14:xfrm>
          </p:contentPart>
        </mc:Choice>
        <mc:Fallback xmlns="">
          <p:pic>
            <p:nvPicPr>
              <p:cNvPr id="29" name="墨迹 28"/>
            </p:nvPicPr>
            <p:blipFill>
              <a:blip r:embed="rId51"/>
            </p:blipFill>
            <p:spPr>
              <a:xfrm>
                <a:off x="8028940" y="4604385"/>
                <a:ext cx="228600" cy="45720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0" name="墨迹 29"/>
              <p14:cNvContentPartPr/>
              <p14:nvPr/>
            </p14:nvContentPartPr>
            <p14:xfrm>
              <a:off x="8232140" y="4807585"/>
              <a:ext cx="228600" cy="215900"/>
            </p14:xfrm>
          </p:contentPart>
        </mc:Choice>
        <mc:Fallback xmlns="">
          <p:pic>
            <p:nvPicPr>
              <p:cNvPr id="30" name="墨迹 29"/>
            </p:nvPicPr>
            <p:blipFill>
              <a:blip r:embed="rId53"/>
            </p:blipFill>
            <p:spPr>
              <a:xfrm>
                <a:off x="8232140" y="4807585"/>
                <a:ext cx="228600" cy="21590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1" name="墨迹 30"/>
              <p14:cNvContentPartPr/>
              <p14:nvPr/>
            </p14:nvContentPartPr>
            <p14:xfrm>
              <a:off x="8498840" y="4769485"/>
              <a:ext cx="95250" cy="82550"/>
            </p14:xfrm>
          </p:contentPart>
        </mc:Choice>
        <mc:Fallback xmlns="">
          <p:pic>
            <p:nvPicPr>
              <p:cNvPr id="31" name="墨迹 30"/>
            </p:nvPicPr>
            <p:blipFill>
              <a:blip r:embed="rId55"/>
            </p:blipFill>
            <p:spPr>
              <a:xfrm>
                <a:off x="8498840" y="4769485"/>
                <a:ext cx="95250" cy="8255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2" name="墨迹 31"/>
              <p14:cNvContentPartPr/>
              <p14:nvPr/>
            </p14:nvContentPartPr>
            <p14:xfrm>
              <a:off x="8403590" y="4782185"/>
              <a:ext cx="139700" cy="323850"/>
            </p14:xfrm>
          </p:contentPart>
        </mc:Choice>
        <mc:Fallback xmlns="">
          <p:pic>
            <p:nvPicPr>
              <p:cNvPr id="32" name="墨迹 31"/>
            </p:nvPicPr>
            <p:blipFill>
              <a:blip r:embed="rId57"/>
            </p:blipFill>
            <p:spPr>
              <a:xfrm>
                <a:off x="8403590" y="4782185"/>
                <a:ext cx="139700" cy="32385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3" name="墨迹 32"/>
              <p14:cNvContentPartPr/>
              <p14:nvPr/>
            </p14:nvContentPartPr>
            <p14:xfrm>
              <a:off x="8454390" y="5010785"/>
              <a:ext cx="177800" cy="139700"/>
            </p14:xfrm>
          </p:contentPart>
        </mc:Choice>
        <mc:Fallback xmlns="">
          <p:pic>
            <p:nvPicPr>
              <p:cNvPr id="33" name="墨迹 32"/>
            </p:nvPicPr>
            <p:blipFill>
              <a:blip r:embed="rId59"/>
            </p:blipFill>
            <p:spPr>
              <a:xfrm>
                <a:off x="8454390" y="5010785"/>
                <a:ext cx="177800" cy="13970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4" name="墨迹 33"/>
              <p14:cNvContentPartPr/>
              <p14:nvPr/>
            </p14:nvContentPartPr>
            <p14:xfrm>
              <a:off x="8759825" y="4674235"/>
              <a:ext cx="304800" cy="292100"/>
            </p14:xfrm>
          </p:contentPart>
        </mc:Choice>
        <mc:Fallback xmlns="">
          <p:pic>
            <p:nvPicPr>
              <p:cNvPr id="34" name="墨迹 33"/>
            </p:nvPicPr>
            <p:blipFill>
              <a:blip r:embed="rId61"/>
            </p:blipFill>
            <p:spPr>
              <a:xfrm>
                <a:off x="8759825" y="4674235"/>
                <a:ext cx="304800" cy="29210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5" name="墨迹 34"/>
              <p14:cNvContentPartPr/>
              <p14:nvPr/>
            </p14:nvContentPartPr>
            <p14:xfrm>
              <a:off x="8836025" y="4807585"/>
              <a:ext cx="171450" cy="165100"/>
            </p14:xfrm>
          </p:contentPart>
        </mc:Choice>
        <mc:Fallback xmlns="">
          <p:pic>
            <p:nvPicPr>
              <p:cNvPr id="35" name="墨迹 34"/>
            </p:nvPicPr>
            <p:blipFill>
              <a:blip r:embed="rId63"/>
            </p:blipFill>
            <p:spPr>
              <a:xfrm>
                <a:off x="8836025" y="4807585"/>
                <a:ext cx="171450" cy="16510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6" name="墨迹 35"/>
              <p14:cNvContentPartPr/>
              <p14:nvPr/>
            </p14:nvContentPartPr>
            <p14:xfrm>
              <a:off x="8778875" y="4858385"/>
              <a:ext cx="215900" cy="349250"/>
            </p14:xfrm>
          </p:contentPart>
        </mc:Choice>
        <mc:Fallback xmlns="">
          <p:pic>
            <p:nvPicPr>
              <p:cNvPr id="36" name="墨迹 35"/>
            </p:nvPicPr>
            <p:blipFill>
              <a:blip r:embed="rId65"/>
            </p:blipFill>
            <p:spPr>
              <a:xfrm>
                <a:off x="8778875" y="4858385"/>
                <a:ext cx="215900" cy="34925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7" name="墨迹 36"/>
              <p14:cNvContentPartPr/>
              <p14:nvPr/>
            </p14:nvContentPartPr>
            <p14:xfrm>
              <a:off x="8778875" y="5099685"/>
              <a:ext cx="323850" cy="82550"/>
            </p14:xfrm>
          </p:contentPart>
        </mc:Choice>
        <mc:Fallback xmlns="">
          <p:pic>
            <p:nvPicPr>
              <p:cNvPr id="37" name="墨迹 36"/>
            </p:nvPicPr>
            <p:blipFill>
              <a:blip r:embed="rId67"/>
            </p:blipFill>
            <p:spPr>
              <a:xfrm>
                <a:off x="8778875" y="5099685"/>
                <a:ext cx="323850" cy="8255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8" name="墨迹 37"/>
              <p14:cNvContentPartPr/>
              <p14:nvPr/>
            </p14:nvContentPartPr>
            <p14:xfrm>
              <a:off x="9280525" y="4610735"/>
              <a:ext cx="50800" cy="127000"/>
            </p14:xfrm>
          </p:contentPart>
        </mc:Choice>
        <mc:Fallback xmlns="">
          <p:pic>
            <p:nvPicPr>
              <p:cNvPr id="38" name="墨迹 37"/>
            </p:nvPicPr>
            <p:blipFill>
              <a:blip r:embed="rId69"/>
            </p:blipFill>
            <p:spPr>
              <a:xfrm>
                <a:off x="9280525" y="4610735"/>
                <a:ext cx="50800" cy="12700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9" name="墨迹 38"/>
              <p14:cNvContentPartPr/>
              <p14:nvPr/>
            </p14:nvContentPartPr>
            <p14:xfrm>
              <a:off x="9261475" y="4731385"/>
              <a:ext cx="711200" cy="654050"/>
            </p14:xfrm>
          </p:contentPart>
        </mc:Choice>
        <mc:Fallback xmlns="">
          <p:pic>
            <p:nvPicPr>
              <p:cNvPr id="39" name="墨迹 38"/>
            </p:nvPicPr>
            <p:blipFill>
              <a:blip r:embed="rId71"/>
            </p:blipFill>
            <p:spPr>
              <a:xfrm>
                <a:off x="9261475" y="4731385"/>
                <a:ext cx="711200" cy="65405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0" name="墨迹 39"/>
              <p14:cNvContentPartPr/>
              <p14:nvPr/>
            </p14:nvContentPartPr>
            <p14:xfrm>
              <a:off x="5475605" y="5512435"/>
              <a:ext cx="4732020" cy="158750"/>
            </p14:xfrm>
          </p:contentPart>
        </mc:Choice>
        <mc:Fallback xmlns="">
          <p:pic>
            <p:nvPicPr>
              <p:cNvPr id="40" name="墨迹 39"/>
            </p:nvPicPr>
            <p:blipFill>
              <a:blip r:embed="rId73"/>
            </p:blipFill>
            <p:spPr>
              <a:xfrm>
                <a:off x="5475605" y="5512435"/>
                <a:ext cx="4732020" cy="15875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1" name="墨迹 40"/>
              <p14:cNvContentPartPr/>
              <p14:nvPr/>
            </p14:nvContentPartPr>
            <p14:xfrm>
              <a:off x="8340090" y="2489200"/>
              <a:ext cx="3182620" cy="44450"/>
            </p14:xfrm>
          </p:contentPart>
        </mc:Choice>
        <mc:Fallback xmlns="">
          <p:pic>
            <p:nvPicPr>
              <p:cNvPr id="41" name="墨迹 40"/>
            </p:nvPicPr>
            <p:blipFill>
              <a:blip r:embed="rId75"/>
            </p:blipFill>
            <p:spPr>
              <a:xfrm>
                <a:off x="8340090" y="2489200"/>
                <a:ext cx="3182620" cy="4445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2" name="墨迹 41"/>
              <p14:cNvContentPartPr/>
              <p14:nvPr/>
            </p14:nvContentPartPr>
            <p14:xfrm>
              <a:off x="1200150" y="2857500"/>
              <a:ext cx="1359535" cy="69850"/>
            </p14:xfrm>
          </p:contentPart>
        </mc:Choice>
        <mc:Fallback xmlns="">
          <p:pic>
            <p:nvPicPr>
              <p:cNvPr id="42" name="墨迹 41"/>
            </p:nvPicPr>
            <p:blipFill>
              <a:blip r:embed="rId77"/>
            </p:blipFill>
            <p:spPr>
              <a:xfrm>
                <a:off x="1200150" y="2857500"/>
                <a:ext cx="1359535" cy="6985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3" name="墨迹 42"/>
              <p14:cNvContentPartPr/>
              <p14:nvPr/>
            </p14:nvContentPartPr>
            <p14:xfrm>
              <a:off x="1181100" y="4940935"/>
              <a:ext cx="165100" cy="171450"/>
            </p14:xfrm>
          </p:contentPart>
        </mc:Choice>
        <mc:Fallback xmlns="">
          <p:pic>
            <p:nvPicPr>
              <p:cNvPr id="43" name="墨迹 42"/>
            </p:nvPicPr>
            <p:blipFill>
              <a:blip r:embed="rId79"/>
            </p:blipFill>
            <p:spPr>
              <a:xfrm>
                <a:off x="1181100" y="4940935"/>
                <a:ext cx="165100" cy="17145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4" name="墨迹 43"/>
              <p14:cNvContentPartPr/>
              <p14:nvPr/>
            </p14:nvContentPartPr>
            <p14:xfrm>
              <a:off x="1257300" y="5309235"/>
              <a:ext cx="25400" cy="285750"/>
            </p14:xfrm>
          </p:contentPart>
        </mc:Choice>
        <mc:Fallback xmlns="">
          <p:pic>
            <p:nvPicPr>
              <p:cNvPr id="44" name="墨迹 43"/>
            </p:nvPicPr>
            <p:blipFill>
              <a:blip r:embed="rId81"/>
            </p:blipFill>
            <p:spPr>
              <a:xfrm>
                <a:off x="1257300" y="5309235"/>
                <a:ext cx="25400" cy="28575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5" name="墨迹 44"/>
              <p14:cNvContentPartPr/>
              <p14:nvPr/>
            </p14:nvContentPartPr>
            <p14:xfrm>
              <a:off x="1301750" y="5233035"/>
              <a:ext cx="228600" cy="336550"/>
            </p14:xfrm>
          </p:contentPart>
        </mc:Choice>
        <mc:Fallback xmlns="">
          <p:pic>
            <p:nvPicPr>
              <p:cNvPr id="45" name="墨迹 44"/>
            </p:nvPicPr>
            <p:blipFill>
              <a:blip r:embed="rId83"/>
            </p:blipFill>
            <p:spPr>
              <a:xfrm>
                <a:off x="1301750" y="5233035"/>
                <a:ext cx="228600" cy="33655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6" name="墨迹 45"/>
              <p14:cNvContentPartPr/>
              <p14:nvPr/>
            </p14:nvContentPartPr>
            <p14:xfrm>
              <a:off x="1308100" y="5353685"/>
              <a:ext cx="127000" cy="114300"/>
            </p14:xfrm>
          </p:contentPart>
        </mc:Choice>
        <mc:Fallback xmlns="">
          <p:pic>
            <p:nvPicPr>
              <p:cNvPr id="46" name="墨迹 45"/>
            </p:nvPicPr>
            <p:blipFill>
              <a:blip r:embed="rId85"/>
            </p:blipFill>
            <p:spPr>
              <a:xfrm>
                <a:off x="1308100" y="5353685"/>
                <a:ext cx="127000" cy="11430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7" name="墨迹 46"/>
              <p14:cNvContentPartPr/>
              <p14:nvPr/>
            </p14:nvContentPartPr>
            <p14:xfrm>
              <a:off x="1339850" y="5302885"/>
              <a:ext cx="38100" cy="317500"/>
            </p14:xfrm>
          </p:contentPart>
        </mc:Choice>
        <mc:Fallback xmlns="">
          <p:pic>
            <p:nvPicPr>
              <p:cNvPr id="47" name="墨迹 46"/>
            </p:nvPicPr>
            <p:blipFill>
              <a:blip r:embed="rId87"/>
            </p:blipFill>
            <p:spPr>
              <a:xfrm>
                <a:off x="1339850" y="5302885"/>
                <a:ext cx="38100" cy="31750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8" name="墨迹 47"/>
              <p14:cNvContentPartPr/>
              <p14:nvPr/>
            </p14:nvContentPartPr>
            <p14:xfrm>
              <a:off x="1073150" y="5061585"/>
              <a:ext cx="38100" cy="171450"/>
            </p14:xfrm>
          </p:contentPart>
        </mc:Choice>
        <mc:Fallback xmlns="">
          <p:pic>
            <p:nvPicPr>
              <p:cNvPr id="48" name="墨迹 47"/>
            </p:nvPicPr>
            <p:blipFill>
              <a:blip r:embed="rId89"/>
            </p:blipFill>
            <p:spPr>
              <a:xfrm>
                <a:off x="1073150" y="5061585"/>
                <a:ext cx="38100" cy="17145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9" name="墨迹 48"/>
              <p14:cNvContentPartPr/>
              <p14:nvPr/>
            </p14:nvContentPartPr>
            <p14:xfrm>
              <a:off x="1016000" y="5379085"/>
              <a:ext cx="851535" cy="368300"/>
            </p14:xfrm>
          </p:contentPart>
        </mc:Choice>
        <mc:Fallback xmlns="">
          <p:pic>
            <p:nvPicPr>
              <p:cNvPr id="49" name="墨迹 48"/>
            </p:nvPicPr>
            <p:blipFill>
              <a:blip r:embed="rId91"/>
            </p:blipFill>
            <p:spPr>
              <a:xfrm>
                <a:off x="1016000" y="5379085"/>
                <a:ext cx="851535" cy="36830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0" name="墨迹 49"/>
              <p14:cNvContentPartPr/>
              <p14:nvPr/>
            </p14:nvContentPartPr>
            <p14:xfrm>
              <a:off x="2013585" y="5309235"/>
              <a:ext cx="228600" cy="57150"/>
            </p14:xfrm>
          </p:contentPart>
        </mc:Choice>
        <mc:Fallback xmlns="">
          <p:pic>
            <p:nvPicPr>
              <p:cNvPr id="50" name="墨迹 49"/>
            </p:nvPicPr>
            <p:blipFill>
              <a:blip r:embed="rId93"/>
            </p:blipFill>
            <p:spPr>
              <a:xfrm>
                <a:off x="2013585" y="5309235"/>
                <a:ext cx="228600" cy="5715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1" name="墨迹 50"/>
              <p14:cNvContentPartPr/>
              <p14:nvPr/>
            </p14:nvContentPartPr>
            <p14:xfrm>
              <a:off x="2134235" y="5245735"/>
              <a:ext cx="95250" cy="393700"/>
            </p14:xfrm>
          </p:contentPart>
        </mc:Choice>
        <mc:Fallback xmlns="">
          <p:pic>
            <p:nvPicPr>
              <p:cNvPr id="51" name="墨迹 50"/>
            </p:nvPicPr>
            <p:blipFill>
              <a:blip r:embed="rId95"/>
            </p:blipFill>
            <p:spPr>
              <a:xfrm>
                <a:off x="2134235" y="5245735"/>
                <a:ext cx="95250" cy="39370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2" name="墨迹 51"/>
              <p14:cNvContentPartPr/>
              <p14:nvPr/>
            </p14:nvContentPartPr>
            <p14:xfrm>
              <a:off x="2089785" y="5499735"/>
              <a:ext cx="12700" cy="6350"/>
            </p14:xfrm>
          </p:contentPart>
        </mc:Choice>
        <mc:Fallback xmlns="">
          <p:pic>
            <p:nvPicPr>
              <p:cNvPr id="52" name="墨迹 51"/>
            </p:nvPicPr>
            <p:blipFill>
              <a:blip r:embed="rId97"/>
            </p:blipFill>
            <p:spPr>
              <a:xfrm>
                <a:off x="2089785" y="5499735"/>
                <a:ext cx="12700" cy="635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3" name="墨迹 52"/>
              <p14:cNvContentPartPr/>
              <p14:nvPr/>
            </p14:nvContentPartPr>
            <p14:xfrm>
              <a:off x="1937385" y="5086985"/>
              <a:ext cx="12700" cy="95250"/>
            </p14:xfrm>
          </p:contentPart>
        </mc:Choice>
        <mc:Fallback xmlns="">
          <p:pic>
            <p:nvPicPr>
              <p:cNvPr id="53" name="墨迹 52"/>
            </p:nvPicPr>
            <p:blipFill>
              <a:blip r:embed="rId99"/>
            </p:blipFill>
            <p:spPr>
              <a:xfrm>
                <a:off x="1937385" y="5086985"/>
                <a:ext cx="12700" cy="9525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4" name="墨迹 53"/>
              <p14:cNvContentPartPr/>
              <p14:nvPr/>
            </p14:nvContentPartPr>
            <p14:xfrm>
              <a:off x="1861185" y="5518785"/>
              <a:ext cx="431800" cy="317500"/>
            </p14:xfrm>
          </p:contentPart>
        </mc:Choice>
        <mc:Fallback xmlns="">
          <p:pic>
            <p:nvPicPr>
              <p:cNvPr id="54" name="墨迹 53"/>
            </p:nvPicPr>
            <p:blipFill>
              <a:blip r:embed="rId101"/>
            </p:blipFill>
            <p:spPr>
              <a:xfrm>
                <a:off x="1861185" y="5518785"/>
                <a:ext cx="431800" cy="31750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5" name="墨迹 54"/>
              <p14:cNvContentPartPr/>
              <p14:nvPr/>
            </p14:nvContentPartPr>
            <p14:xfrm>
              <a:off x="2540635" y="5188585"/>
              <a:ext cx="139700" cy="501650"/>
            </p14:xfrm>
          </p:contentPart>
        </mc:Choice>
        <mc:Fallback xmlns="">
          <p:pic>
            <p:nvPicPr>
              <p:cNvPr id="55" name="墨迹 54"/>
            </p:nvPicPr>
            <p:blipFill>
              <a:blip r:embed="rId103"/>
            </p:blipFill>
            <p:spPr>
              <a:xfrm>
                <a:off x="2540635" y="5188585"/>
                <a:ext cx="139700" cy="50165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6" name="墨迹 55"/>
              <p14:cNvContentPartPr/>
              <p14:nvPr/>
            </p14:nvContentPartPr>
            <p14:xfrm>
              <a:off x="2794635" y="5353685"/>
              <a:ext cx="209550" cy="57150"/>
            </p14:xfrm>
          </p:contentPart>
        </mc:Choice>
        <mc:Fallback xmlns="">
          <p:pic>
            <p:nvPicPr>
              <p:cNvPr id="56" name="墨迹 55"/>
            </p:nvPicPr>
            <p:blipFill>
              <a:blip r:embed="rId105"/>
            </p:blipFill>
            <p:spPr>
              <a:xfrm>
                <a:off x="2794635" y="5353685"/>
                <a:ext cx="209550" cy="5715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7" name="墨迹 56"/>
              <p14:cNvContentPartPr/>
              <p14:nvPr/>
            </p14:nvContentPartPr>
            <p14:xfrm>
              <a:off x="2743835" y="5283835"/>
              <a:ext cx="260350" cy="374650"/>
            </p14:xfrm>
          </p:contentPart>
        </mc:Choice>
        <mc:Fallback xmlns="">
          <p:pic>
            <p:nvPicPr>
              <p:cNvPr id="57" name="墨迹 56"/>
            </p:nvPicPr>
            <p:blipFill>
              <a:blip r:embed="rId107"/>
            </p:blipFill>
            <p:spPr>
              <a:xfrm>
                <a:off x="2743835" y="5283835"/>
                <a:ext cx="260350" cy="37465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8" name="墨迹 57"/>
              <p14:cNvContentPartPr/>
              <p14:nvPr/>
            </p14:nvContentPartPr>
            <p14:xfrm>
              <a:off x="2978785" y="5226685"/>
              <a:ext cx="95250" cy="158750"/>
            </p14:xfrm>
          </p:contentPart>
        </mc:Choice>
        <mc:Fallback xmlns="">
          <p:pic>
            <p:nvPicPr>
              <p:cNvPr id="58" name="墨迹 57"/>
            </p:nvPicPr>
            <p:blipFill>
              <a:blip r:embed="rId109"/>
            </p:blipFill>
            <p:spPr>
              <a:xfrm>
                <a:off x="2978785" y="5226685"/>
                <a:ext cx="95250" cy="15875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59" name="墨迹 58"/>
              <p14:cNvContentPartPr/>
              <p14:nvPr/>
            </p14:nvContentPartPr>
            <p14:xfrm>
              <a:off x="3188335" y="5328285"/>
              <a:ext cx="158750" cy="139700"/>
            </p14:xfrm>
          </p:contentPart>
        </mc:Choice>
        <mc:Fallback xmlns="">
          <p:pic>
            <p:nvPicPr>
              <p:cNvPr id="59" name="墨迹 58"/>
            </p:nvPicPr>
            <p:blipFill>
              <a:blip r:embed="rId111"/>
            </p:blipFill>
            <p:spPr>
              <a:xfrm>
                <a:off x="3188335" y="5328285"/>
                <a:ext cx="158750" cy="13970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0" name="墨迹 59"/>
              <p14:cNvContentPartPr/>
              <p14:nvPr/>
            </p14:nvContentPartPr>
            <p14:xfrm>
              <a:off x="3226435" y="5480685"/>
              <a:ext cx="222250" cy="260350"/>
            </p14:xfrm>
          </p:contentPart>
        </mc:Choice>
        <mc:Fallback xmlns="">
          <p:pic>
            <p:nvPicPr>
              <p:cNvPr id="60" name="墨迹 59"/>
            </p:nvPicPr>
            <p:blipFill>
              <a:blip r:embed="rId113"/>
            </p:blipFill>
            <p:spPr>
              <a:xfrm>
                <a:off x="3226435" y="5480685"/>
                <a:ext cx="222250" cy="26035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1" name="墨迹 60"/>
              <p14:cNvContentPartPr/>
              <p14:nvPr/>
            </p14:nvContentPartPr>
            <p14:xfrm>
              <a:off x="3423285" y="5461635"/>
              <a:ext cx="216535" cy="82550"/>
            </p14:xfrm>
          </p:contentPart>
        </mc:Choice>
        <mc:Fallback xmlns="">
          <p:pic>
            <p:nvPicPr>
              <p:cNvPr id="61" name="墨迹 60"/>
            </p:nvPicPr>
            <p:blipFill>
              <a:blip r:embed="rId115"/>
            </p:blipFill>
            <p:spPr>
              <a:xfrm>
                <a:off x="3423285" y="5461635"/>
                <a:ext cx="216535" cy="8255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2" name="墨迹 61"/>
              <p14:cNvContentPartPr/>
              <p14:nvPr/>
            </p14:nvContentPartPr>
            <p14:xfrm>
              <a:off x="3435985" y="5404485"/>
              <a:ext cx="210185" cy="323850"/>
            </p14:xfrm>
          </p:contentPart>
        </mc:Choice>
        <mc:Fallback xmlns="">
          <p:pic>
            <p:nvPicPr>
              <p:cNvPr id="62" name="墨迹 61"/>
            </p:nvPicPr>
            <p:blipFill>
              <a:blip r:embed="rId117"/>
            </p:blipFill>
            <p:spPr>
              <a:xfrm>
                <a:off x="3435985" y="5404485"/>
                <a:ext cx="210185" cy="32385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3" name="墨迹 62"/>
              <p14:cNvContentPartPr/>
              <p14:nvPr/>
            </p14:nvContentPartPr>
            <p14:xfrm>
              <a:off x="3703320" y="5106035"/>
              <a:ext cx="425450" cy="577850"/>
            </p14:xfrm>
          </p:contentPart>
        </mc:Choice>
        <mc:Fallback xmlns="">
          <p:pic>
            <p:nvPicPr>
              <p:cNvPr id="63" name="墨迹 62"/>
            </p:nvPicPr>
            <p:blipFill>
              <a:blip r:embed="rId119"/>
            </p:blipFill>
            <p:spPr>
              <a:xfrm>
                <a:off x="3703320" y="5106035"/>
                <a:ext cx="425450" cy="57785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4" name="墨迹 63"/>
              <p14:cNvContentPartPr/>
              <p14:nvPr/>
            </p14:nvContentPartPr>
            <p14:xfrm>
              <a:off x="3811270" y="5436235"/>
              <a:ext cx="342900" cy="25400"/>
            </p14:xfrm>
          </p:contentPart>
        </mc:Choice>
        <mc:Fallback xmlns="">
          <p:pic>
            <p:nvPicPr>
              <p:cNvPr id="64" name="墨迹 63"/>
            </p:nvPicPr>
            <p:blipFill>
              <a:blip r:embed="rId121"/>
            </p:blipFill>
            <p:spPr>
              <a:xfrm>
                <a:off x="3811270" y="5436235"/>
                <a:ext cx="342900" cy="2540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5" name="墨迹 64"/>
              <p14:cNvContentPartPr/>
              <p14:nvPr/>
            </p14:nvContentPartPr>
            <p14:xfrm>
              <a:off x="3868420" y="5652135"/>
              <a:ext cx="31750" cy="177800"/>
            </p14:xfrm>
          </p:contentPart>
        </mc:Choice>
        <mc:Fallback xmlns="">
          <p:pic>
            <p:nvPicPr>
              <p:cNvPr id="65" name="墨迹 64"/>
            </p:nvPicPr>
            <p:blipFill>
              <a:blip r:embed="rId123"/>
            </p:blipFill>
            <p:spPr>
              <a:xfrm>
                <a:off x="3868420" y="5652135"/>
                <a:ext cx="31750" cy="17780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66" name="墨迹 65"/>
              <p14:cNvContentPartPr/>
              <p14:nvPr/>
            </p14:nvContentPartPr>
            <p14:xfrm>
              <a:off x="3925570" y="5671185"/>
              <a:ext cx="146050" cy="146050"/>
            </p14:xfrm>
          </p:contentPart>
        </mc:Choice>
        <mc:Fallback xmlns="">
          <p:pic>
            <p:nvPicPr>
              <p:cNvPr id="66" name="墨迹 65"/>
            </p:nvPicPr>
            <p:blipFill>
              <a:blip r:embed="rId125"/>
            </p:blipFill>
            <p:spPr>
              <a:xfrm>
                <a:off x="3925570" y="5671185"/>
                <a:ext cx="146050" cy="146050"/>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67" name="墨迹 66"/>
              <p14:cNvContentPartPr/>
              <p14:nvPr/>
            </p14:nvContentPartPr>
            <p14:xfrm>
              <a:off x="4306570" y="5239385"/>
              <a:ext cx="222250" cy="146050"/>
            </p14:xfrm>
          </p:contentPart>
        </mc:Choice>
        <mc:Fallback xmlns="">
          <p:pic>
            <p:nvPicPr>
              <p:cNvPr id="67" name="墨迹 66"/>
            </p:nvPicPr>
            <p:blipFill>
              <a:blip r:embed="rId127"/>
            </p:blipFill>
            <p:spPr>
              <a:xfrm>
                <a:off x="4306570" y="5239385"/>
                <a:ext cx="222250" cy="14605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68" name="墨迹 67"/>
              <p14:cNvContentPartPr/>
              <p14:nvPr/>
            </p14:nvContentPartPr>
            <p14:xfrm>
              <a:off x="4338320" y="5315585"/>
              <a:ext cx="152400" cy="508000"/>
            </p14:xfrm>
          </p:contentPart>
        </mc:Choice>
        <mc:Fallback xmlns="">
          <p:pic>
            <p:nvPicPr>
              <p:cNvPr id="68" name="墨迹 67"/>
            </p:nvPicPr>
            <p:blipFill>
              <a:blip r:embed="rId129"/>
            </p:blipFill>
            <p:spPr>
              <a:xfrm>
                <a:off x="4338320" y="5315585"/>
                <a:ext cx="152400" cy="50800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69" name="墨迹 68"/>
              <p14:cNvContentPartPr/>
              <p14:nvPr/>
            </p14:nvContentPartPr>
            <p14:xfrm>
              <a:off x="4363720" y="5493385"/>
              <a:ext cx="241300" cy="88900"/>
            </p14:xfrm>
          </p:contentPart>
        </mc:Choice>
        <mc:Fallback xmlns="">
          <p:pic>
            <p:nvPicPr>
              <p:cNvPr id="69" name="墨迹 68"/>
            </p:nvPicPr>
            <p:blipFill>
              <a:blip r:embed="rId131"/>
            </p:blipFill>
            <p:spPr>
              <a:xfrm>
                <a:off x="4363720" y="5493385"/>
                <a:ext cx="241300" cy="8890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70" name="墨迹 69"/>
              <p14:cNvContentPartPr/>
              <p14:nvPr/>
            </p14:nvContentPartPr>
            <p14:xfrm>
              <a:off x="4700270" y="5360035"/>
              <a:ext cx="177800" cy="44450"/>
            </p14:xfrm>
          </p:contentPart>
        </mc:Choice>
        <mc:Fallback xmlns="">
          <p:pic>
            <p:nvPicPr>
              <p:cNvPr id="70" name="墨迹 69"/>
            </p:nvPicPr>
            <p:blipFill>
              <a:blip r:embed="rId133"/>
            </p:blipFill>
            <p:spPr>
              <a:xfrm>
                <a:off x="4700270" y="5360035"/>
                <a:ext cx="177800" cy="4445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71" name="墨迹 70"/>
              <p14:cNvContentPartPr/>
              <p14:nvPr/>
            </p14:nvContentPartPr>
            <p14:xfrm>
              <a:off x="4712970" y="5347335"/>
              <a:ext cx="101600" cy="260350"/>
            </p14:xfrm>
          </p:contentPart>
        </mc:Choice>
        <mc:Fallback xmlns="">
          <p:pic>
            <p:nvPicPr>
              <p:cNvPr id="71" name="墨迹 70"/>
            </p:nvPicPr>
            <p:blipFill>
              <a:blip r:embed="rId135"/>
            </p:blipFill>
            <p:spPr>
              <a:xfrm>
                <a:off x="4712970" y="5347335"/>
                <a:ext cx="101600" cy="26035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72" name="墨迹 71"/>
              <p14:cNvContentPartPr/>
              <p14:nvPr/>
            </p14:nvContentPartPr>
            <p14:xfrm>
              <a:off x="4706620" y="5594985"/>
              <a:ext cx="120650" cy="254000"/>
            </p14:xfrm>
          </p:contentPart>
        </mc:Choice>
        <mc:Fallback xmlns="">
          <p:pic>
            <p:nvPicPr>
              <p:cNvPr id="72" name="墨迹 71"/>
            </p:nvPicPr>
            <p:blipFill>
              <a:blip r:embed="rId137"/>
            </p:blipFill>
            <p:spPr>
              <a:xfrm>
                <a:off x="4706620" y="5594985"/>
                <a:ext cx="120650" cy="254000"/>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73" name="墨迹 72"/>
              <p14:cNvContentPartPr/>
              <p14:nvPr/>
            </p14:nvContentPartPr>
            <p14:xfrm>
              <a:off x="4693920" y="5671185"/>
              <a:ext cx="209550" cy="69850"/>
            </p14:xfrm>
          </p:contentPart>
        </mc:Choice>
        <mc:Fallback xmlns="">
          <p:pic>
            <p:nvPicPr>
              <p:cNvPr id="73" name="墨迹 72"/>
            </p:nvPicPr>
            <p:blipFill>
              <a:blip r:embed="rId139"/>
            </p:blipFill>
            <p:spPr>
              <a:xfrm>
                <a:off x="4693920" y="5671185"/>
                <a:ext cx="209550" cy="6985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74" name="墨迹 73"/>
              <p14:cNvContentPartPr/>
              <p14:nvPr/>
            </p14:nvContentPartPr>
            <p14:xfrm>
              <a:off x="4992370" y="5347335"/>
              <a:ext cx="177800" cy="450850"/>
            </p14:xfrm>
          </p:contentPart>
        </mc:Choice>
        <mc:Fallback xmlns="">
          <p:pic>
            <p:nvPicPr>
              <p:cNvPr id="74" name="墨迹 73"/>
            </p:nvPicPr>
            <p:blipFill>
              <a:blip r:embed="rId141"/>
            </p:blipFill>
            <p:spPr>
              <a:xfrm>
                <a:off x="4992370" y="5347335"/>
                <a:ext cx="177800" cy="45085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75" name="墨迹 74"/>
              <p14:cNvContentPartPr/>
              <p14:nvPr/>
            </p14:nvContentPartPr>
            <p14:xfrm>
              <a:off x="5297805" y="5410835"/>
              <a:ext cx="120650" cy="254000"/>
            </p14:xfrm>
          </p:contentPart>
        </mc:Choice>
        <mc:Fallback xmlns="">
          <p:pic>
            <p:nvPicPr>
              <p:cNvPr id="75" name="墨迹 74"/>
            </p:nvPicPr>
            <p:blipFill>
              <a:blip r:embed="rId143"/>
            </p:blipFill>
            <p:spPr>
              <a:xfrm>
                <a:off x="5297805" y="5410835"/>
                <a:ext cx="120650" cy="254000"/>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76" name="墨迹 75"/>
              <p14:cNvContentPartPr/>
              <p14:nvPr/>
            </p14:nvContentPartPr>
            <p14:xfrm>
              <a:off x="5182870" y="5664835"/>
              <a:ext cx="387985" cy="165100"/>
            </p14:xfrm>
          </p:contentPart>
        </mc:Choice>
        <mc:Fallback xmlns="">
          <p:pic>
            <p:nvPicPr>
              <p:cNvPr id="76" name="墨迹 75"/>
            </p:nvPicPr>
            <p:blipFill>
              <a:blip r:embed="rId145"/>
            </p:blipFill>
            <p:spPr>
              <a:xfrm>
                <a:off x="5182870" y="5664835"/>
                <a:ext cx="387985" cy="16510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77" name="墨迹 76"/>
              <p14:cNvContentPartPr/>
              <p14:nvPr/>
            </p14:nvContentPartPr>
            <p14:xfrm>
              <a:off x="5691505" y="5506085"/>
              <a:ext cx="177800" cy="57150"/>
            </p14:xfrm>
          </p:contentPart>
        </mc:Choice>
        <mc:Fallback xmlns="">
          <p:pic>
            <p:nvPicPr>
              <p:cNvPr id="77" name="墨迹 76"/>
            </p:nvPicPr>
            <p:blipFill>
              <a:blip r:embed="rId147"/>
            </p:blipFill>
            <p:spPr>
              <a:xfrm>
                <a:off x="5691505" y="5506085"/>
                <a:ext cx="177800" cy="57150"/>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78" name="墨迹 77"/>
              <p14:cNvContentPartPr/>
              <p14:nvPr/>
            </p14:nvContentPartPr>
            <p14:xfrm>
              <a:off x="5780405" y="5474335"/>
              <a:ext cx="50800" cy="393700"/>
            </p14:xfrm>
          </p:contentPart>
        </mc:Choice>
        <mc:Fallback xmlns="">
          <p:pic>
            <p:nvPicPr>
              <p:cNvPr id="78" name="墨迹 77"/>
            </p:nvPicPr>
            <p:blipFill>
              <a:blip r:embed="rId149"/>
            </p:blipFill>
            <p:spPr>
              <a:xfrm>
                <a:off x="5780405" y="5474335"/>
                <a:ext cx="50800" cy="393700"/>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79" name="墨迹 78"/>
              <p14:cNvContentPartPr/>
              <p14:nvPr/>
            </p14:nvContentPartPr>
            <p14:xfrm>
              <a:off x="5659755" y="5639435"/>
              <a:ext cx="120650" cy="152400"/>
            </p14:xfrm>
          </p:contentPart>
        </mc:Choice>
        <mc:Fallback xmlns="">
          <p:pic>
            <p:nvPicPr>
              <p:cNvPr id="79" name="墨迹 78"/>
            </p:nvPicPr>
            <p:blipFill>
              <a:blip r:embed="rId151"/>
            </p:blipFill>
            <p:spPr>
              <a:xfrm>
                <a:off x="5659755" y="5639435"/>
                <a:ext cx="120650" cy="15240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80" name="墨迹 79"/>
              <p14:cNvContentPartPr/>
              <p14:nvPr/>
            </p14:nvContentPartPr>
            <p14:xfrm>
              <a:off x="5812155" y="5721985"/>
              <a:ext cx="82550" cy="50800"/>
            </p14:xfrm>
          </p:contentPart>
        </mc:Choice>
        <mc:Fallback xmlns="">
          <p:pic>
            <p:nvPicPr>
              <p:cNvPr id="80" name="墨迹 79"/>
            </p:nvPicPr>
            <p:blipFill>
              <a:blip r:embed="rId153"/>
            </p:blipFill>
            <p:spPr>
              <a:xfrm>
                <a:off x="5812155" y="5721985"/>
                <a:ext cx="82550" cy="5080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81" name="墨迹 80"/>
              <p14:cNvContentPartPr/>
              <p14:nvPr/>
            </p14:nvContentPartPr>
            <p14:xfrm>
              <a:off x="5913755" y="5582285"/>
              <a:ext cx="133350" cy="215900"/>
            </p14:xfrm>
          </p:contentPart>
        </mc:Choice>
        <mc:Fallback xmlns="">
          <p:pic>
            <p:nvPicPr>
              <p:cNvPr id="81" name="墨迹 80"/>
            </p:nvPicPr>
            <p:blipFill>
              <a:blip r:embed="rId155"/>
            </p:blipFill>
            <p:spPr>
              <a:xfrm>
                <a:off x="5913755" y="5582285"/>
                <a:ext cx="133350" cy="21590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82" name="墨迹 81"/>
              <p14:cNvContentPartPr/>
              <p14:nvPr/>
            </p14:nvContentPartPr>
            <p14:xfrm>
              <a:off x="5926455" y="5702935"/>
              <a:ext cx="228600" cy="120650"/>
            </p14:xfrm>
          </p:contentPart>
        </mc:Choice>
        <mc:Fallback xmlns="">
          <p:pic>
            <p:nvPicPr>
              <p:cNvPr id="82" name="墨迹 81"/>
            </p:nvPicPr>
            <p:blipFill>
              <a:blip r:embed="rId157"/>
            </p:blipFill>
            <p:spPr>
              <a:xfrm>
                <a:off x="5926455" y="5702935"/>
                <a:ext cx="228600" cy="12065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83" name="墨迹 82"/>
              <p14:cNvContentPartPr/>
              <p14:nvPr/>
            </p14:nvContentPartPr>
            <p14:xfrm>
              <a:off x="6218555" y="5455285"/>
              <a:ext cx="381000" cy="69850"/>
            </p14:xfrm>
          </p:contentPart>
        </mc:Choice>
        <mc:Fallback xmlns="">
          <p:pic>
            <p:nvPicPr>
              <p:cNvPr id="83" name="墨迹 82"/>
            </p:nvPicPr>
            <p:blipFill>
              <a:blip r:embed="rId159"/>
            </p:blipFill>
            <p:spPr>
              <a:xfrm>
                <a:off x="6218555" y="5455285"/>
                <a:ext cx="381000" cy="69850"/>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4" name="墨迹 83"/>
              <p14:cNvContentPartPr/>
              <p14:nvPr/>
            </p14:nvContentPartPr>
            <p14:xfrm>
              <a:off x="6320155" y="5639435"/>
              <a:ext cx="31750" cy="133350"/>
            </p14:xfrm>
          </p:contentPart>
        </mc:Choice>
        <mc:Fallback xmlns="">
          <p:pic>
            <p:nvPicPr>
              <p:cNvPr id="84" name="墨迹 83"/>
            </p:nvPicPr>
            <p:blipFill>
              <a:blip r:embed="rId161"/>
            </p:blipFill>
            <p:spPr>
              <a:xfrm>
                <a:off x="6320155" y="5639435"/>
                <a:ext cx="31750" cy="13335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85" name="墨迹 84"/>
              <p14:cNvContentPartPr/>
              <p14:nvPr/>
            </p14:nvContentPartPr>
            <p14:xfrm>
              <a:off x="6370955" y="5639435"/>
              <a:ext cx="152400" cy="127000"/>
            </p14:xfrm>
          </p:contentPart>
        </mc:Choice>
        <mc:Fallback xmlns="">
          <p:pic>
            <p:nvPicPr>
              <p:cNvPr id="85" name="墨迹 84"/>
            </p:nvPicPr>
            <p:blipFill>
              <a:blip r:embed="rId163"/>
            </p:blipFill>
            <p:spPr>
              <a:xfrm>
                <a:off x="6370955" y="5639435"/>
                <a:ext cx="152400" cy="12700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86" name="墨迹 85"/>
              <p14:cNvContentPartPr/>
              <p14:nvPr/>
            </p14:nvContentPartPr>
            <p14:xfrm>
              <a:off x="6402705" y="5531485"/>
              <a:ext cx="406400" cy="469900"/>
            </p14:xfrm>
          </p:contentPart>
        </mc:Choice>
        <mc:Fallback xmlns="">
          <p:pic>
            <p:nvPicPr>
              <p:cNvPr id="86" name="墨迹 85"/>
            </p:nvPicPr>
            <p:blipFill>
              <a:blip r:embed="rId165"/>
            </p:blipFill>
            <p:spPr>
              <a:xfrm>
                <a:off x="6402705" y="5531485"/>
                <a:ext cx="406400" cy="46990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87" name="墨迹 86"/>
              <p14:cNvContentPartPr/>
              <p14:nvPr/>
            </p14:nvContentPartPr>
            <p14:xfrm>
              <a:off x="6885305" y="5937885"/>
              <a:ext cx="63500" cy="76200"/>
            </p14:xfrm>
          </p:contentPart>
        </mc:Choice>
        <mc:Fallback xmlns="">
          <p:pic>
            <p:nvPicPr>
              <p:cNvPr id="87" name="墨迹 86"/>
            </p:nvPicPr>
            <p:blipFill>
              <a:blip r:embed="rId167"/>
            </p:blipFill>
            <p:spPr>
              <a:xfrm>
                <a:off x="6885305" y="5937885"/>
                <a:ext cx="63500" cy="7620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88" name="墨迹 87"/>
              <p14:cNvContentPartPr/>
              <p14:nvPr/>
            </p14:nvContentPartPr>
            <p14:xfrm>
              <a:off x="7235190" y="5436235"/>
              <a:ext cx="254000" cy="317500"/>
            </p14:xfrm>
          </p:contentPart>
        </mc:Choice>
        <mc:Fallback xmlns="">
          <p:pic>
            <p:nvPicPr>
              <p:cNvPr id="88" name="墨迹 87"/>
            </p:nvPicPr>
            <p:blipFill>
              <a:blip r:embed="rId169"/>
            </p:blipFill>
            <p:spPr>
              <a:xfrm>
                <a:off x="7235190" y="5436235"/>
                <a:ext cx="254000" cy="317500"/>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89" name="墨迹 88"/>
              <p14:cNvContentPartPr/>
              <p14:nvPr/>
            </p14:nvContentPartPr>
            <p14:xfrm>
              <a:off x="7324090" y="5633085"/>
              <a:ext cx="107950" cy="82550"/>
            </p14:xfrm>
          </p:contentPart>
        </mc:Choice>
        <mc:Fallback xmlns="">
          <p:pic>
            <p:nvPicPr>
              <p:cNvPr id="89" name="墨迹 88"/>
            </p:nvPicPr>
            <p:blipFill>
              <a:blip r:embed="rId171"/>
            </p:blipFill>
            <p:spPr>
              <a:xfrm>
                <a:off x="7324090" y="5633085"/>
                <a:ext cx="107950" cy="82550"/>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90" name="墨迹 89"/>
              <p14:cNvContentPartPr/>
              <p14:nvPr/>
            </p14:nvContentPartPr>
            <p14:xfrm>
              <a:off x="7222490" y="5569585"/>
              <a:ext cx="387350" cy="323850"/>
            </p14:xfrm>
          </p:contentPart>
        </mc:Choice>
        <mc:Fallback xmlns="">
          <p:pic>
            <p:nvPicPr>
              <p:cNvPr id="90" name="墨迹 89"/>
            </p:nvPicPr>
            <p:blipFill>
              <a:blip r:embed="rId173"/>
            </p:blipFill>
            <p:spPr>
              <a:xfrm>
                <a:off x="7222490" y="5569585"/>
                <a:ext cx="387350" cy="323850"/>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91" name="墨迹 90"/>
              <p14:cNvContentPartPr/>
              <p14:nvPr/>
            </p14:nvContentPartPr>
            <p14:xfrm>
              <a:off x="7686040" y="5607685"/>
              <a:ext cx="127000" cy="76200"/>
            </p14:xfrm>
          </p:contentPart>
        </mc:Choice>
        <mc:Fallback xmlns="">
          <p:pic>
            <p:nvPicPr>
              <p:cNvPr id="91" name="墨迹 90"/>
            </p:nvPicPr>
            <p:blipFill>
              <a:blip r:embed="rId175"/>
            </p:blipFill>
            <p:spPr>
              <a:xfrm>
                <a:off x="7686040" y="5607685"/>
                <a:ext cx="127000" cy="76200"/>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92" name="墨迹 91"/>
              <p14:cNvContentPartPr/>
              <p14:nvPr/>
            </p14:nvContentPartPr>
            <p14:xfrm>
              <a:off x="7832090" y="5531485"/>
              <a:ext cx="457200" cy="450850"/>
            </p14:xfrm>
          </p:contentPart>
        </mc:Choice>
        <mc:Fallback xmlns="">
          <p:pic>
            <p:nvPicPr>
              <p:cNvPr id="92" name="墨迹 91"/>
            </p:nvPicPr>
            <p:blipFill>
              <a:blip r:embed="rId177"/>
            </p:blipFill>
            <p:spPr>
              <a:xfrm>
                <a:off x="7832090" y="5531485"/>
                <a:ext cx="457200" cy="450850"/>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93" name="墨迹 92"/>
              <p14:cNvContentPartPr/>
              <p14:nvPr/>
            </p14:nvContentPartPr>
            <p14:xfrm>
              <a:off x="8448040" y="5506085"/>
              <a:ext cx="171450" cy="95250"/>
            </p14:xfrm>
          </p:contentPart>
        </mc:Choice>
        <mc:Fallback xmlns="">
          <p:pic>
            <p:nvPicPr>
              <p:cNvPr id="93" name="墨迹 92"/>
            </p:nvPicPr>
            <p:blipFill>
              <a:blip r:embed="rId179"/>
            </p:blipFill>
            <p:spPr>
              <a:xfrm>
                <a:off x="8448040" y="5506085"/>
                <a:ext cx="171450" cy="95250"/>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94" name="墨迹 93"/>
              <p14:cNvContentPartPr/>
              <p14:nvPr/>
            </p14:nvContentPartPr>
            <p14:xfrm>
              <a:off x="8371840" y="5461635"/>
              <a:ext cx="330200" cy="539750"/>
            </p14:xfrm>
          </p:contentPart>
        </mc:Choice>
        <mc:Fallback xmlns="">
          <p:pic>
            <p:nvPicPr>
              <p:cNvPr id="94" name="墨迹 93"/>
            </p:nvPicPr>
            <p:blipFill>
              <a:blip r:embed="rId181"/>
            </p:blipFill>
            <p:spPr>
              <a:xfrm>
                <a:off x="8371840" y="5461635"/>
                <a:ext cx="330200" cy="539750"/>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95" name="墨迹 94"/>
              <p14:cNvContentPartPr/>
              <p14:nvPr/>
            </p14:nvContentPartPr>
            <p14:xfrm>
              <a:off x="8867775" y="5531485"/>
              <a:ext cx="101600" cy="114300"/>
            </p14:xfrm>
          </p:contentPart>
        </mc:Choice>
        <mc:Fallback xmlns="">
          <p:pic>
            <p:nvPicPr>
              <p:cNvPr id="95" name="墨迹 94"/>
            </p:nvPicPr>
            <p:blipFill>
              <a:blip r:embed="rId183"/>
            </p:blipFill>
            <p:spPr>
              <a:xfrm>
                <a:off x="8867775" y="5531485"/>
                <a:ext cx="101600" cy="114300"/>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96" name="墨迹 95"/>
              <p14:cNvContentPartPr/>
              <p14:nvPr/>
            </p14:nvContentPartPr>
            <p14:xfrm>
              <a:off x="8861425" y="5639435"/>
              <a:ext cx="146050" cy="120650"/>
            </p14:xfrm>
          </p:contentPart>
        </mc:Choice>
        <mc:Fallback xmlns="">
          <p:pic>
            <p:nvPicPr>
              <p:cNvPr id="96" name="墨迹 95"/>
            </p:nvPicPr>
            <p:blipFill>
              <a:blip r:embed="rId185"/>
            </p:blipFill>
            <p:spPr>
              <a:xfrm>
                <a:off x="8861425" y="5639435"/>
                <a:ext cx="146050" cy="120650"/>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97" name="墨迹 96"/>
              <p14:cNvContentPartPr/>
              <p14:nvPr/>
            </p14:nvContentPartPr>
            <p14:xfrm>
              <a:off x="8982075" y="5760085"/>
              <a:ext cx="25400" cy="196850"/>
            </p14:xfrm>
          </p:contentPart>
        </mc:Choice>
        <mc:Fallback xmlns="">
          <p:pic>
            <p:nvPicPr>
              <p:cNvPr id="97" name="墨迹 96"/>
            </p:nvPicPr>
            <p:blipFill>
              <a:blip r:embed="rId187"/>
            </p:blipFill>
            <p:spPr>
              <a:xfrm>
                <a:off x="8982075" y="5760085"/>
                <a:ext cx="25400" cy="196850"/>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98" name="墨迹 97"/>
              <p14:cNvContentPartPr/>
              <p14:nvPr/>
            </p14:nvContentPartPr>
            <p14:xfrm>
              <a:off x="9121775" y="5575935"/>
              <a:ext cx="234950" cy="317500"/>
            </p14:xfrm>
          </p:contentPart>
        </mc:Choice>
        <mc:Fallback xmlns="">
          <p:pic>
            <p:nvPicPr>
              <p:cNvPr id="98" name="墨迹 97"/>
            </p:nvPicPr>
            <p:blipFill>
              <a:blip r:embed="rId189"/>
            </p:blipFill>
            <p:spPr>
              <a:xfrm>
                <a:off x="9121775" y="5575935"/>
                <a:ext cx="234950" cy="317500"/>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99" name="墨迹 98"/>
              <p14:cNvContentPartPr/>
              <p14:nvPr/>
            </p14:nvContentPartPr>
            <p14:xfrm>
              <a:off x="9109075" y="5785485"/>
              <a:ext cx="247650" cy="158750"/>
            </p14:xfrm>
          </p:contentPart>
        </mc:Choice>
        <mc:Fallback xmlns="">
          <p:pic>
            <p:nvPicPr>
              <p:cNvPr id="99" name="墨迹 98"/>
            </p:nvPicPr>
            <p:blipFill>
              <a:blip r:embed="rId191"/>
            </p:blipFill>
            <p:spPr>
              <a:xfrm>
                <a:off x="9109075" y="5785485"/>
                <a:ext cx="247650" cy="158750"/>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00" name="墨迹 99"/>
              <p14:cNvContentPartPr/>
              <p14:nvPr/>
            </p14:nvContentPartPr>
            <p14:xfrm>
              <a:off x="9432925" y="5461635"/>
              <a:ext cx="184150" cy="571500"/>
            </p14:xfrm>
          </p:contentPart>
        </mc:Choice>
        <mc:Fallback xmlns="">
          <p:pic>
            <p:nvPicPr>
              <p:cNvPr id="100" name="墨迹 99"/>
            </p:nvPicPr>
            <p:blipFill>
              <a:blip r:embed="rId193"/>
            </p:blipFill>
            <p:spPr>
              <a:xfrm>
                <a:off x="9432925" y="5461635"/>
                <a:ext cx="184150" cy="571500"/>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01" name="墨迹 100"/>
              <p14:cNvContentPartPr/>
              <p14:nvPr/>
            </p14:nvContentPartPr>
            <p14:xfrm>
              <a:off x="9756775" y="5525135"/>
              <a:ext cx="203200" cy="266700"/>
            </p14:xfrm>
          </p:contentPart>
        </mc:Choice>
        <mc:Fallback xmlns="">
          <p:pic>
            <p:nvPicPr>
              <p:cNvPr id="101" name="墨迹 100"/>
            </p:nvPicPr>
            <p:blipFill>
              <a:blip r:embed="rId195"/>
            </p:blipFill>
            <p:spPr>
              <a:xfrm>
                <a:off x="9756775" y="5525135"/>
                <a:ext cx="203200" cy="266700"/>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02" name="墨迹 101"/>
              <p14:cNvContentPartPr/>
              <p14:nvPr/>
            </p14:nvContentPartPr>
            <p14:xfrm>
              <a:off x="9902825" y="5683885"/>
              <a:ext cx="38100" cy="57150"/>
            </p14:xfrm>
          </p:contentPart>
        </mc:Choice>
        <mc:Fallback xmlns="">
          <p:pic>
            <p:nvPicPr>
              <p:cNvPr id="102" name="墨迹 101"/>
            </p:nvPicPr>
            <p:blipFill>
              <a:blip r:embed="rId197"/>
            </p:blipFill>
            <p:spPr>
              <a:xfrm>
                <a:off x="9902825" y="5683885"/>
                <a:ext cx="38100" cy="57150"/>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03" name="墨迹 102"/>
              <p14:cNvContentPartPr/>
              <p14:nvPr/>
            </p14:nvContentPartPr>
            <p14:xfrm>
              <a:off x="9737725" y="5728335"/>
              <a:ext cx="368300" cy="215900"/>
            </p14:xfrm>
          </p:contentPart>
        </mc:Choice>
        <mc:Fallback xmlns="">
          <p:pic>
            <p:nvPicPr>
              <p:cNvPr id="103" name="墨迹 102"/>
            </p:nvPicPr>
            <p:blipFill>
              <a:blip r:embed="rId199"/>
            </p:blipFill>
            <p:spPr>
              <a:xfrm>
                <a:off x="9737725" y="5728335"/>
                <a:ext cx="368300" cy="215900"/>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04" name="墨迹 103"/>
              <p14:cNvContentPartPr/>
              <p14:nvPr/>
            </p14:nvContentPartPr>
            <p14:xfrm>
              <a:off x="10175875" y="5506085"/>
              <a:ext cx="318135" cy="488950"/>
            </p14:xfrm>
          </p:contentPart>
        </mc:Choice>
        <mc:Fallback xmlns="">
          <p:pic>
            <p:nvPicPr>
              <p:cNvPr id="104" name="墨迹 103"/>
            </p:nvPicPr>
            <p:blipFill>
              <a:blip r:embed="rId201"/>
            </p:blipFill>
            <p:spPr>
              <a:xfrm>
                <a:off x="10175875" y="5506085"/>
                <a:ext cx="318135" cy="488950"/>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05" name="墨迹 104"/>
              <p14:cNvContentPartPr/>
              <p14:nvPr/>
            </p14:nvContentPartPr>
            <p14:xfrm>
              <a:off x="10328275" y="5664835"/>
              <a:ext cx="235585" cy="203200"/>
            </p14:xfrm>
          </p:contentPart>
        </mc:Choice>
        <mc:Fallback xmlns="">
          <p:pic>
            <p:nvPicPr>
              <p:cNvPr id="105" name="墨迹 104"/>
            </p:nvPicPr>
            <p:blipFill>
              <a:blip r:embed="rId203"/>
            </p:blipFill>
            <p:spPr>
              <a:xfrm>
                <a:off x="10328275" y="5664835"/>
                <a:ext cx="235585" cy="203200"/>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06" name="墨迹 105"/>
              <p14:cNvContentPartPr/>
              <p14:nvPr/>
            </p14:nvContentPartPr>
            <p14:xfrm>
              <a:off x="10563860" y="5480685"/>
              <a:ext cx="76200" cy="603250"/>
            </p14:xfrm>
          </p:contentPart>
        </mc:Choice>
        <mc:Fallback xmlns="">
          <p:pic>
            <p:nvPicPr>
              <p:cNvPr id="106" name="墨迹 105"/>
            </p:nvPicPr>
            <p:blipFill>
              <a:blip r:embed="rId205"/>
            </p:blipFill>
            <p:spPr>
              <a:xfrm>
                <a:off x="10563860" y="5480685"/>
                <a:ext cx="76200" cy="603250"/>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07" name="墨迹 106"/>
              <p14:cNvContentPartPr/>
              <p14:nvPr/>
            </p14:nvContentPartPr>
            <p14:xfrm>
              <a:off x="10576560" y="5702935"/>
              <a:ext cx="12700" cy="38100"/>
            </p14:xfrm>
          </p:contentPart>
        </mc:Choice>
        <mc:Fallback xmlns="">
          <p:pic>
            <p:nvPicPr>
              <p:cNvPr id="107" name="墨迹 106"/>
            </p:nvPicPr>
            <p:blipFill>
              <a:blip r:embed="rId207"/>
            </p:blipFill>
            <p:spPr>
              <a:xfrm>
                <a:off x="10576560" y="5702935"/>
                <a:ext cx="12700" cy="38100"/>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108" name="墨迹 107"/>
              <p14:cNvContentPartPr/>
              <p14:nvPr/>
            </p14:nvContentPartPr>
            <p14:xfrm>
              <a:off x="10805160" y="5569585"/>
              <a:ext cx="133350" cy="25400"/>
            </p14:xfrm>
          </p:contentPart>
        </mc:Choice>
        <mc:Fallback xmlns="">
          <p:pic>
            <p:nvPicPr>
              <p:cNvPr id="108" name="墨迹 107"/>
            </p:nvPicPr>
            <p:blipFill>
              <a:blip r:embed="rId209"/>
            </p:blipFill>
            <p:spPr>
              <a:xfrm>
                <a:off x="10805160" y="5569585"/>
                <a:ext cx="133350" cy="25400"/>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109" name="墨迹 108"/>
              <p14:cNvContentPartPr/>
              <p14:nvPr/>
            </p14:nvContentPartPr>
            <p14:xfrm>
              <a:off x="10836910" y="5512435"/>
              <a:ext cx="63500" cy="323850"/>
            </p14:xfrm>
          </p:contentPart>
        </mc:Choice>
        <mc:Fallback xmlns="">
          <p:pic>
            <p:nvPicPr>
              <p:cNvPr id="109" name="墨迹 108"/>
            </p:nvPicPr>
            <p:blipFill>
              <a:blip r:embed="rId211"/>
            </p:blipFill>
            <p:spPr>
              <a:xfrm>
                <a:off x="10836910" y="5512435"/>
                <a:ext cx="63500" cy="323850"/>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110" name="墨迹 109"/>
              <p14:cNvContentPartPr/>
              <p14:nvPr/>
            </p14:nvContentPartPr>
            <p14:xfrm>
              <a:off x="10779760" y="5696585"/>
              <a:ext cx="146050" cy="57150"/>
            </p14:xfrm>
          </p:contentPart>
        </mc:Choice>
        <mc:Fallback xmlns="">
          <p:pic>
            <p:nvPicPr>
              <p:cNvPr id="110" name="墨迹 109"/>
            </p:nvPicPr>
            <p:blipFill>
              <a:blip r:embed="rId213"/>
            </p:blipFill>
            <p:spPr>
              <a:xfrm>
                <a:off x="10779760" y="5696585"/>
                <a:ext cx="146050" cy="57150"/>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111" name="墨迹 110"/>
              <p14:cNvContentPartPr/>
              <p14:nvPr/>
            </p14:nvContentPartPr>
            <p14:xfrm>
              <a:off x="10925810" y="5544185"/>
              <a:ext cx="196850" cy="336550"/>
            </p14:xfrm>
          </p:contentPart>
        </mc:Choice>
        <mc:Fallback xmlns="">
          <p:pic>
            <p:nvPicPr>
              <p:cNvPr id="111" name="墨迹 110"/>
            </p:nvPicPr>
            <p:blipFill>
              <a:blip r:embed="rId215"/>
            </p:blipFill>
            <p:spPr>
              <a:xfrm>
                <a:off x="10925810" y="5544185"/>
                <a:ext cx="196850" cy="336550"/>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112" name="墨迹 111"/>
              <p14:cNvContentPartPr/>
              <p14:nvPr/>
            </p14:nvContentPartPr>
            <p14:xfrm>
              <a:off x="11071860" y="5512435"/>
              <a:ext cx="469900" cy="368300"/>
            </p14:xfrm>
          </p:contentPart>
        </mc:Choice>
        <mc:Fallback xmlns="">
          <p:pic>
            <p:nvPicPr>
              <p:cNvPr id="112" name="墨迹 111"/>
            </p:nvPicPr>
            <p:blipFill>
              <a:blip r:embed="rId217"/>
            </p:blipFill>
            <p:spPr>
              <a:xfrm>
                <a:off x="11071860" y="5512435"/>
                <a:ext cx="469900" cy="368300"/>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13" name="墨迹 112"/>
              <p14:cNvContentPartPr/>
              <p14:nvPr/>
            </p14:nvContentPartPr>
            <p14:xfrm>
              <a:off x="11421110" y="5328285"/>
              <a:ext cx="298450" cy="768350"/>
            </p14:xfrm>
          </p:contentPart>
        </mc:Choice>
        <mc:Fallback xmlns="">
          <p:pic>
            <p:nvPicPr>
              <p:cNvPr id="113" name="墨迹 112"/>
            </p:nvPicPr>
            <p:blipFill>
              <a:blip r:embed="rId219"/>
            </p:blipFill>
            <p:spPr>
              <a:xfrm>
                <a:off x="11421110" y="5328285"/>
                <a:ext cx="298450" cy="768350"/>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14" name="墨迹 113"/>
              <p14:cNvContentPartPr/>
              <p14:nvPr/>
            </p14:nvContentPartPr>
            <p14:xfrm>
              <a:off x="11783060" y="5988685"/>
              <a:ext cx="12700" cy="360"/>
            </p14:xfrm>
          </p:contentPart>
        </mc:Choice>
        <mc:Fallback xmlns="">
          <p:pic>
            <p:nvPicPr>
              <p:cNvPr id="114" name="墨迹 113"/>
            </p:nvPicPr>
            <p:blipFill>
              <a:blip r:embed="rId17"/>
            </p:blipFill>
            <p:spPr>
              <a:xfrm>
                <a:off x="11783060" y="5988685"/>
                <a:ext cx="12700" cy="36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5"/>
          <p:cNvSpPr txBox="1">
            <a:spLocks noChangeArrowheads="1"/>
          </p:cNvSpPr>
          <p:nvPr/>
        </p:nvSpPr>
        <p:spPr bwMode="auto">
          <a:xfrm>
            <a:off x="2363699" y="4810815"/>
            <a:ext cx="5839332"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eaLnBrk="1" hangingPunct="1">
              <a:defRPr/>
            </a:pPr>
            <a:r>
              <a:rPr lang="zh-CN" altLang="en-US" sz="28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上海育创网络科技有限公司</a:t>
            </a:r>
            <a:endParaRPr lang="zh-CN" altLang="en-US" sz="32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182361" y="-4850502"/>
            <a:ext cx="3420430" cy="11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rot="13277834">
            <a:off x="-6734022" y="1631648"/>
            <a:ext cx="10010509" cy="47616"/>
          </a:xfrm>
          <a:prstGeom prst="rect">
            <a:avLst/>
          </a:prstGeom>
          <a:solidFill>
            <a:srgbClr val="FD6D5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15" name="矩形 14"/>
          <p:cNvSpPr/>
          <p:nvPr/>
        </p:nvSpPr>
        <p:spPr>
          <a:xfrm rot="13277834">
            <a:off x="9311045" y="7245596"/>
            <a:ext cx="2890302" cy="14126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18" name="矩形 17"/>
          <p:cNvSpPr/>
          <p:nvPr/>
        </p:nvSpPr>
        <p:spPr>
          <a:xfrm rot="13277834">
            <a:off x="9953863" y="5764732"/>
            <a:ext cx="10010509" cy="492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22" name="矩形 21"/>
          <p:cNvSpPr/>
          <p:nvPr/>
        </p:nvSpPr>
        <p:spPr>
          <a:xfrm rot="13277834">
            <a:off x="1916252" y="9245476"/>
            <a:ext cx="10008921" cy="49203"/>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7" name="标题 1"/>
          <p:cNvSpPr txBox="1"/>
          <p:nvPr/>
        </p:nvSpPr>
        <p:spPr>
          <a:xfrm>
            <a:off x="0" y="1177175"/>
            <a:ext cx="12192000" cy="840468"/>
          </a:xfrm>
          <a:prstGeom prst="rect">
            <a:avLst/>
          </a:prstGeom>
          <a:solidFill>
            <a:srgbClr val="0096F0"/>
          </a:solidFill>
          <a:ln>
            <a:noFill/>
          </a:ln>
        </p:spPr>
        <p:txBody>
          <a:bodyPr anchor="b">
            <a:normAutofit fontScale="97500"/>
          </a:bodyPr>
          <a:lstStyle>
            <a:lvl1pPr algn="ctr" defTabSz="914400" rtl="0" eaLnBrk="1" latinLnBrk="0" hangingPunct="1">
              <a:lnSpc>
                <a:spcPct val="90000"/>
              </a:lnSpc>
              <a:spcBef>
                <a:spcPct val="0"/>
              </a:spcBef>
              <a:buNone/>
              <a:defRPr sz="4800" kern="1200">
                <a:solidFill>
                  <a:schemeClr val="tx1"/>
                </a:solidFill>
                <a:latin typeface="微软雅黑" panose="020B0503020204020204" pitchFamily="34" charset="-122"/>
                <a:ea typeface="微软雅黑" panose="020B0503020204020204" pitchFamily="34" charset="-122"/>
                <a:cs typeface="+mj-cs"/>
              </a:defRPr>
            </a:lvl1pPr>
          </a:lstStyle>
          <a:p>
            <a:pPr lvl="0" eaLnBrk="1" hangingPunct="1"/>
            <a:r>
              <a:rPr lang="zh-CN" altLang="en-US" dirty="0">
                <a:solidFill>
                  <a:schemeClr val="tx1">
                    <a:lumMod val="75000"/>
                    <a:lumOff val="25000"/>
                  </a:schemeClr>
                </a:solidFill>
                <a:effectLst>
                  <a:outerShdw blurRad="50800" dist="38100" dir="2700000" algn="tl" rotWithShape="0">
                    <a:prstClr val="black">
                      <a:alpha val="40000"/>
                    </a:prstClr>
                  </a:outerShdw>
                </a:effectLst>
                <a:cs typeface="+mn-cs"/>
                <a:sym typeface="+mn-ea"/>
              </a:rPr>
              <a:t>人工智能之深度学习</a:t>
            </a:r>
            <a:endParaRPr lang="zh-CN" altLang="en-US" dirty="0">
              <a:solidFill>
                <a:schemeClr val="tx1">
                  <a:lumMod val="75000"/>
                  <a:lumOff val="25000"/>
                </a:schemeClr>
              </a:solidFill>
              <a:effectLst>
                <a:outerShdw blurRad="50800" dist="38100" dir="2700000" algn="tl" rotWithShape="0">
                  <a:prstClr val="black">
                    <a:alpha val="40000"/>
                  </a:prstClr>
                </a:outerShdw>
              </a:effectLst>
              <a:cs typeface="+mn-cs"/>
              <a:sym typeface="+mn-ea"/>
            </a:endParaRPr>
          </a:p>
        </p:txBody>
      </p:sp>
      <p:pic>
        <p:nvPicPr>
          <p:cNvPr id="8" name="图片 1" descr="wps91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682990" y="4775413"/>
            <a:ext cx="1673860" cy="608330"/>
          </a:xfrm>
          <a:prstGeom prst="rect">
            <a:avLst/>
          </a:prstGeom>
          <a:noFill/>
          <a:ln>
            <a:noFill/>
          </a:ln>
        </p:spPr>
      </p:pic>
      <p:sp>
        <p:nvSpPr>
          <p:cNvPr id="10" name="副标题 2"/>
          <p:cNvSpPr>
            <a:spLocks noGrp="1"/>
          </p:cNvSpPr>
          <p:nvPr>
            <p:ph type="subTitle" idx="4294967295"/>
          </p:nvPr>
        </p:nvSpPr>
        <p:spPr>
          <a:xfrm>
            <a:off x="2980690" y="2637790"/>
            <a:ext cx="6593205" cy="1655445"/>
          </a:xfrm>
          <a:ln w="9525">
            <a:noFill/>
            <a:miter/>
          </a:ln>
        </p:spPr>
        <p:txBody>
          <a:bodyPr vert="horz" wrap="square" lIns="91440" tIns="45720" rIns="91440" bIns="45720" anchor="t">
            <a:normAutofit/>
          </a:bodyPr>
          <a:lstStyle>
            <a:lvl1pPr marL="0" lvl="0" indent="0" algn="ctr">
              <a:buNone/>
              <a:defRPr kern="1200"/>
            </a:lvl1pPr>
            <a:lvl2pPr marL="457200" lvl="1" indent="-45720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a:r>
              <a:rPr lang="en-US" altLang="zh-CN" sz="4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CRF</a:t>
            </a:r>
            <a:endParaRPr lang="zh-CN" altLang="en-US" sz="4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lvl="0"/>
            <a:r>
              <a:rPr lang="zh-CN" altLang="en-US" sz="2400" dirty="0">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主讲人：贾老师</a:t>
            </a:r>
            <a:endParaRPr lang="zh-CN" altLang="en-US" sz="2400" dirty="0" err="1">
              <a:solidFill>
                <a:schemeClr val="tx1">
                  <a:lumMod val="75000"/>
                  <a:lumOff val="2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309361" y="-4723502"/>
            <a:ext cx="3420430" cy="11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rot="13277834">
            <a:off x="-6607022" y="1758648"/>
            <a:ext cx="10010509" cy="47616"/>
          </a:xfrm>
          <a:prstGeom prst="rect">
            <a:avLst/>
          </a:prstGeom>
          <a:solidFill>
            <a:srgbClr val="FD6D5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19" name="矩形 18"/>
          <p:cNvSpPr/>
          <p:nvPr/>
        </p:nvSpPr>
        <p:spPr>
          <a:xfrm rot="13277834">
            <a:off x="9438045" y="7372596"/>
            <a:ext cx="2890302" cy="14126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20" name="矩形 19"/>
          <p:cNvSpPr/>
          <p:nvPr/>
        </p:nvSpPr>
        <p:spPr>
          <a:xfrm rot="13277834">
            <a:off x="10080863" y="5891732"/>
            <a:ext cx="10010509" cy="492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
        <p:nvSpPr>
          <p:cNvPr id="21" name="矩形 20"/>
          <p:cNvSpPr/>
          <p:nvPr/>
        </p:nvSpPr>
        <p:spPr>
          <a:xfrm rot="13277834">
            <a:off x="2043252" y="9372476"/>
            <a:ext cx="10008921" cy="49203"/>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spcBef>
                <a:spcPts val="0"/>
              </a:spcBef>
              <a:spcAft>
                <a:spcPts val="0"/>
              </a:spcAft>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additive="base">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 calcmode="lin" valueType="num">
                                      <p:cBhvr additive="base">
                                        <p:cTn id="2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sym typeface="+mn-ea"/>
              </a:rPr>
              <a:t>条件随机场的学习方法</a:t>
            </a:r>
            <a:endParaRPr lang="zh-CN" altLang="en-US" dirty="0"/>
          </a:p>
        </p:txBody>
      </p:sp>
      <p:sp>
        <p:nvSpPr>
          <p:cNvPr id="6" name="内容占位符 5"/>
          <p:cNvSpPr>
            <a:spLocks noGrp="1"/>
          </p:cNvSpPr>
          <p:nvPr>
            <p:ph idx="13"/>
          </p:nvPr>
        </p:nvSpPr>
        <p:spPr/>
        <p:txBody>
          <a:bodyPr/>
          <a:lstStyle/>
          <a:p>
            <a:r>
              <a:rPr lang="zh-CN" altLang="en-US" sz="2400" dirty="0" smtClean="0">
                <a:sym typeface="+mn-ea"/>
              </a:rPr>
              <a:t>条件随机场的向量形式为</a:t>
            </a:r>
            <a:r>
              <a:rPr lang="en-US" altLang="zh-CN" sz="2400" dirty="0" smtClean="0">
                <a:sym typeface="+mn-ea"/>
              </a:rPr>
              <a:t>(</a:t>
            </a:r>
            <a:r>
              <a:rPr lang="zh-CN" altLang="en-US" sz="2400" dirty="0" smtClean="0">
                <a:sym typeface="+mn-ea"/>
              </a:rPr>
              <a:t>将转移特征和状态特征合并</a:t>
            </a:r>
            <a:r>
              <a:rPr lang="en-US" altLang="zh-CN" sz="2400" dirty="0" smtClean="0">
                <a:sym typeface="+mn-ea"/>
              </a:rPr>
              <a:t>):</a:t>
            </a:r>
            <a:endParaRPr lang="en-US" altLang="zh-CN" sz="2400" dirty="0" smtClean="0">
              <a:sym typeface="+mn-ea"/>
            </a:endParaRPr>
          </a:p>
          <a:p>
            <a:endParaRPr lang="zh-CN" altLang="en-US" sz="2400" dirty="0" smtClean="0">
              <a:sym typeface="+mn-ea"/>
            </a:endParaRPr>
          </a:p>
          <a:p>
            <a:endParaRPr lang="zh-CN" altLang="en-US" sz="2400" dirty="0" smtClean="0"/>
          </a:p>
          <a:p>
            <a:endParaRPr lang="zh-CN" altLang="en-US" sz="2400" dirty="0" smtClean="0"/>
          </a:p>
          <a:p>
            <a:endParaRPr lang="zh-CN" altLang="en-US" sz="2400" dirty="0" smtClean="0"/>
          </a:p>
          <a:p>
            <a:endParaRPr lang="zh-CN" altLang="en-US" sz="2400" dirty="0" smtClean="0"/>
          </a:p>
          <a:p>
            <a:pPr marL="0" indent="0">
              <a:buNone/>
            </a:pPr>
            <a:endParaRPr lang="zh-CN" altLang="en-US" sz="2400" dirty="0"/>
          </a:p>
        </p:txBody>
      </p:sp>
      <p:pic>
        <p:nvPicPr>
          <p:cNvPr id="2" name="图片 1"/>
          <p:cNvPicPr>
            <a:picLocks noChangeAspect="1"/>
          </p:cNvPicPr>
          <p:nvPr/>
        </p:nvPicPr>
        <p:blipFill>
          <a:blip r:embed="rId1"/>
          <a:stretch>
            <a:fillRect/>
          </a:stretch>
        </p:blipFill>
        <p:spPr>
          <a:xfrm>
            <a:off x="3368675" y="3396615"/>
            <a:ext cx="3573780" cy="1493520"/>
          </a:xfrm>
          <a:prstGeom prst="rect">
            <a:avLst/>
          </a:prstGeom>
        </p:spPr>
      </p:pic>
      <p:pic>
        <p:nvPicPr>
          <p:cNvPr id="4" name="图片 3"/>
          <p:cNvPicPr>
            <a:picLocks noChangeAspect="1"/>
          </p:cNvPicPr>
          <p:nvPr/>
        </p:nvPicPr>
        <p:blipFill>
          <a:blip r:embed="rId2"/>
          <a:stretch>
            <a:fillRect/>
          </a:stretch>
        </p:blipFill>
        <p:spPr>
          <a:xfrm>
            <a:off x="2884170" y="2216785"/>
            <a:ext cx="4542155" cy="975360"/>
          </a:xfrm>
          <a:prstGeom prst="rect">
            <a:avLst/>
          </a:prstGeom>
        </p:spPr>
      </p:pic>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6548755" y="2362200"/>
              <a:ext cx="1270635" cy="139700"/>
            </p14:xfrm>
          </p:contentPart>
        </mc:Choice>
        <mc:Fallback xmlns="">
          <p:pic>
            <p:nvPicPr>
              <p:cNvPr id="5" name="墨迹 4"/>
            </p:nvPicPr>
            <p:blipFill>
              <a:blip r:embed="rId4"/>
            </p:blipFill>
            <p:spPr>
              <a:xfrm>
                <a:off x="6548755" y="2362200"/>
                <a:ext cx="1270635" cy="1397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7609840" y="2184400"/>
              <a:ext cx="215900" cy="298450"/>
            </p14:xfrm>
          </p:contentPart>
        </mc:Choice>
        <mc:Fallback xmlns="">
          <p:pic>
            <p:nvPicPr>
              <p:cNvPr id="7" name="墨迹 6"/>
            </p:nvPicPr>
            <p:blipFill>
              <a:blip r:embed="rId6"/>
            </p:blipFill>
            <p:spPr>
              <a:xfrm>
                <a:off x="7609840" y="2184400"/>
                <a:ext cx="215900" cy="2984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8073390" y="2139950"/>
              <a:ext cx="177800" cy="114300"/>
            </p14:xfrm>
          </p:contentPart>
        </mc:Choice>
        <mc:Fallback xmlns="">
          <p:pic>
            <p:nvPicPr>
              <p:cNvPr id="8" name="墨迹 7"/>
            </p:nvPicPr>
            <p:blipFill>
              <a:blip r:embed="rId8"/>
            </p:blipFill>
            <p:spPr>
              <a:xfrm>
                <a:off x="8073390" y="2139950"/>
                <a:ext cx="177800" cy="1143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墨迹 8"/>
              <p14:cNvContentPartPr/>
              <p14:nvPr/>
            </p14:nvContentPartPr>
            <p14:xfrm>
              <a:off x="8117840" y="2228850"/>
              <a:ext cx="31750" cy="95250"/>
            </p14:xfrm>
          </p:contentPart>
        </mc:Choice>
        <mc:Fallback xmlns="">
          <p:pic>
            <p:nvPicPr>
              <p:cNvPr id="9" name="墨迹 8"/>
            </p:nvPicPr>
            <p:blipFill>
              <a:blip r:embed="rId10"/>
            </p:blipFill>
            <p:spPr>
              <a:xfrm>
                <a:off x="8117840" y="2228850"/>
                <a:ext cx="31750" cy="952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0" name="墨迹 9"/>
              <p14:cNvContentPartPr/>
              <p14:nvPr/>
            </p14:nvContentPartPr>
            <p14:xfrm>
              <a:off x="8060690" y="2324100"/>
              <a:ext cx="209550" cy="127000"/>
            </p14:xfrm>
          </p:contentPart>
        </mc:Choice>
        <mc:Fallback xmlns="">
          <p:pic>
            <p:nvPicPr>
              <p:cNvPr id="10" name="墨迹 9"/>
            </p:nvPicPr>
            <p:blipFill>
              <a:blip r:embed="rId12"/>
            </p:blipFill>
            <p:spPr>
              <a:xfrm>
                <a:off x="8060690" y="2324100"/>
                <a:ext cx="209550" cy="1270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1" name="墨迹 10"/>
              <p14:cNvContentPartPr/>
              <p14:nvPr/>
            </p14:nvContentPartPr>
            <p14:xfrm>
              <a:off x="8257540" y="2355850"/>
              <a:ext cx="12700" cy="76200"/>
            </p14:xfrm>
          </p:contentPart>
        </mc:Choice>
        <mc:Fallback xmlns="">
          <p:pic>
            <p:nvPicPr>
              <p:cNvPr id="11" name="墨迹 10"/>
            </p:nvPicPr>
            <p:blipFill>
              <a:blip r:embed="rId14"/>
            </p:blipFill>
            <p:spPr>
              <a:xfrm>
                <a:off x="8257540" y="2355850"/>
                <a:ext cx="12700" cy="762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墨迹 11"/>
              <p14:cNvContentPartPr/>
              <p14:nvPr/>
            </p14:nvContentPartPr>
            <p14:xfrm>
              <a:off x="8232140" y="2438400"/>
              <a:ext cx="31750" cy="342900"/>
            </p14:xfrm>
          </p:contentPart>
        </mc:Choice>
        <mc:Fallback xmlns="">
          <p:pic>
            <p:nvPicPr>
              <p:cNvPr id="12" name="墨迹 11"/>
            </p:nvPicPr>
            <p:blipFill>
              <a:blip r:embed="rId16"/>
            </p:blipFill>
            <p:spPr>
              <a:xfrm>
                <a:off x="8232140" y="2438400"/>
                <a:ext cx="31750" cy="3429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墨迹 12"/>
              <p14:cNvContentPartPr/>
              <p14:nvPr/>
            </p14:nvContentPartPr>
            <p14:xfrm>
              <a:off x="8117840" y="2616200"/>
              <a:ext cx="12700" cy="63500"/>
            </p14:xfrm>
          </p:contentPart>
        </mc:Choice>
        <mc:Fallback xmlns="">
          <p:pic>
            <p:nvPicPr>
              <p:cNvPr id="13" name="墨迹 12"/>
            </p:nvPicPr>
            <p:blipFill>
              <a:blip r:embed="rId18"/>
            </p:blipFill>
            <p:spPr>
              <a:xfrm>
                <a:off x="8117840" y="2616200"/>
                <a:ext cx="12700" cy="635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4" name="墨迹 13"/>
              <p14:cNvContentPartPr/>
              <p14:nvPr/>
            </p14:nvContentPartPr>
            <p14:xfrm>
              <a:off x="8295640" y="2641600"/>
              <a:ext cx="76200" cy="360"/>
            </p14:xfrm>
          </p:contentPart>
        </mc:Choice>
        <mc:Fallback xmlns="">
          <p:pic>
            <p:nvPicPr>
              <p:cNvPr id="14" name="墨迹 13"/>
            </p:nvPicPr>
            <p:blipFill>
              <a:blip r:embed="rId20"/>
            </p:blipFill>
            <p:spPr>
              <a:xfrm>
                <a:off x="8295640" y="2641600"/>
                <a:ext cx="76200" cy="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5" name="墨迹 14"/>
              <p14:cNvContentPartPr/>
              <p14:nvPr/>
            </p14:nvContentPartPr>
            <p14:xfrm>
              <a:off x="8543290" y="2387600"/>
              <a:ext cx="63500" cy="12700"/>
            </p14:xfrm>
          </p:contentPart>
        </mc:Choice>
        <mc:Fallback xmlns="">
          <p:pic>
            <p:nvPicPr>
              <p:cNvPr id="15" name="墨迹 14"/>
            </p:nvPicPr>
            <p:blipFill>
              <a:blip r:embed="rId22"/>
            </p:blipFill>
            <p:spPr>
              <a:xfrm>
                <a:off x="8543290" y="2387600"/>
                <a:ext cx="63500" cy="127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6" name="墨迹 15"/>
              <p14:cNvContentPartPr/>
              <p14:nvPr/>
            </p14:nvContentPartPr>
            <p14:xfrm>
              <a:off x="8702040" y="2292350"/>
              <a:ext cx="299085" cy="292100"/>
            </p14:xfrm>
          </p:contentPart>
        </mc:Choice>
        <mc:Fallback xmlns="">
          <p:pic>
            <p:nvPicPr>
              <p:cNvPr id="16" name="墨迹 15"/>
            </p:nvPicPr>
            <p:blipFill>
              <a:blip r:embed="rId24"/>
            </p:blipFill>
            <p:spPr>
              <a:xfrm>
                <a:off x="8702040" y="2292350"/>
                <a:ext cx="299085" cy="2921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7" name="墨迹 16"/>
              <p14:cNvContentPartPr/>
              <p14:nvPr/>
            </p14:nvContentPartPr>
            <p14:xfrm>
              <a:off x="8982075" y="2292350"/>
              <a:ext cx="152400" cy="292100"/>
            </p14:xfrm>
          </p:contentPart>
        </mc:Choice>
        <mc:Fallback xmlns="">
          <p:pic>
            <p:nvPicPr>
              <p:cNvPr id="17" name="墨迹 16"/>
            </p:nvPicPr>
            <p:blipFill>
              <a:blip r:embed="rId26"/>
            </p:blipFill>
            <p:spPr>
              <a:xfrm>
                <a:off x="8982075" y="2292350"/>
                <a:ext cx="152400" cy="2921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8" name="墨迹 17"/>
              <p14:cNvContentPartPr/>
              <p14:nvPr/>
            </p14:nvContentPartPr>
            <p14:xfrm>
              <a:off x="8994775" y="2501900"/>
              <a:ext cx="228600" cy="139700"/>
            </p14:xfrm>
          </p:contentPart>
        </mc:Choice>
        <mc:Fallback xmlns="">
          <p:pic>
            <p:nvPicPr>
              <p:cNvPr id="18" name="墨迹 17"/>
            </p:nvPicPr>
            <p:blipFill>
              <a:blip r:embed="rId28"/>
            </p:blipFill>
            <p:spPr>
              <a:xfrm>
                <a:off x="8994775" y="2501900"/>
                <a:ext cx="228600" cy="1397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9" name="墨迹 18"/>
              <p14:cNvContentPartPr/>
              <p14:nvPr/>
            </p14:nvContentPartPr>
            <p14:xfrm>
              <a:off x="9286875" y="2171700"/>
              <a:ext cx="190500" cy="323850"/>
            </p14:xfrm>
          </p:contentPart>
        </mc:Choice>
        <mc:Fallback xmlns="">
          <p:pic>
            <p:nvPicPr>
              <p:cNvPr id="19" name="墨迹 18"/>
            </p:nvPicPr>
            <p:blipFill>
              <a:blip r:embed="rId30"/>
            </p:blipFill>
            <p:spPr>
              <a:xfrm>
                <a:off x="9286875" y="2171700"/>
                <a:ext cx="190500" cy="32385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0" name="墨迹 19"/>
              <p14:cNvContentPartPr/>
              <p14:nvPr/>
            </p14:nvContentPartPr>
            <p14:xfrm>
              <a:off x="9305925" y="2425700"/>
              <a:ext cx="101600" cy="266700"/>
            </p14:xfrm>
          </p:contentPart>
        </mc:Choice>
        <mc:Fallback xmlns="">
          <p:pic>
            <p:nvPicPr>
              <p:cNvPr id="20" name="墨迹 19"/>
            </p:nvPicPr>
            <p:blipFill>
              <a:blip r:embed="rId32"/>
            </p:blipFill>
            <p:spPr>
              <a:xfrm>
                <a:off x="9305925" y="2425700"/>
                <a:ext cx="101600" cy="2667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1" name="墨迹 20"/>
              <p14:cNvContentPartPr/>
              <p14:nvPr/>
            </p14:nvContentPartPr>
            <p14:xfrm>
              <a:off x="9401175" y="2628900"/>
              <a:ext cx="152400" cy="88900"/>
            </p14:xfrm>
          </p:contentPart>
        </mc:Choice>
        <mc:Fallback xmlns="">
          <p:pic>
            <p:nvPicPr>
              <p:cNvPr id="21" name="墨迹 20"/>
            </p:nvPicPr>
            <p:blipFill>
              <a:blip r:embed="rId34"/>
            </p:blipFill>
            <p:spPr>
              <a:xfrm>
                <a:off x="9401175" y="2628900"/>
                <a:ext cx="152400" cy="8890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2" name="墨迹 21"/>
              <p14:cNvContentPartPr/>
              <p14:nvPr/>
            </p14:nvContentPartPr>
            <p14:xfrm>
              <a:off x="9610725" y="2355850"/>
              <a:ext cx="127000" cy="12700"/>
            </p14:xfrm>
          </p:contentPart>
        </mc:Choice>
        <mc:Fallback xmlns="">
          <p:pic>
            <p:nvPicPr>
              <p:cNvPr id="22" name="墨迹 21"/>
            </p:nvPicPr>
            <p:blipFill>
              <a:blip r:embed="rId36"/>
            </p:blipFill>
            <p:spPr>
              <a:xfrm>
                <a:off x="9610725" y="2355850"/>
                <a:ext cx="127000" cy="127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3" name="墨迹 22"/>
              <p14:cNvContentPartPr/>
              <p14:nvPr/>
            </p14:nvContentPartPr>
            <p14:xfrm>
              <a:off x="9591675" y="2374900"/>
              <a:ext cx="88900" cy="374650"/>
            </p14:xfrm>
          </p:contentPart>
        </mc:Choice>
        <mc:Fallback xmlns="">
          <p:pic>
            <p:nvPicPr>
              <p:cNvPr id="23" name="墨迹 22"/>
            </p:nvPicPr>
            <p:blipFill>
              <a:blip r:embed="rId38"/>
            </p:blipFill>
            <p:spPr>
              <a:xfrm>
                <a:off x="9591675" y="2374900"/>
                <a:ext cx="88900" cy="3746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4" name="墨迹 23"/>
              <p14:cNvContentPartPr/>
              <p14:nvPr/>
            </p14:nvContentPartPr>
            <p14:xfrm>
              <a:off x="9623425" y="2527300"/>
              <a:ext cx="69850" cy="44450"/>
            </p14:xfrm>
          </p:contentPart>
        </mc:Choice>
        <mc:Fallback xmlns="">
          <p:pic>
            <p:nvPicPr>
              <p:cNvPr id="24" name="墨迹 23"/>
            </p:nvPicPr>
            <p:blipFill>
              <a:blip r:embed="rId40"/>
            </p:blipFill>
            <p:spPr>
              <a:xfrm>
                <a:off x="9623425" y="2527300"/>
                <a:ext cx="69850" cy="4445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5" name="墨迹 24"/>
              <p14:cNvContentPartPr/>
              <p14:nvPr/>
            </p14:nvContentPartPr>
            <p14:xfrm>
              <a:off x="9864725" y="2324100"/>
              <a:ext cx="177800" cy="609600"/>
            </p14:xfrm>
          </p:contentPart>
        </mc:Choice>
        <mc:Fallback xmlns="">
          <p:pic>
            <p:nvPicPr>
              <p:cNvPr id="25" name="墨迹 24"/>
            </p:nvPicPr>
            <p:blipFill>
              <a:blip r:embed="rId42"/>
            </p:blipFill>
            <p:spPr>
              <a:xfrm>
                <a:off x="9864725" y="2324100"/>
                <a:ext cx="177800" cy="6096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6" name="墨迹 25"/>
              <p14:cNvContentPartPr/>
              <p14:nvPr/>
            </p14:nvContentPartPr>
            <p14:xfrm>
              <a:off x="10036175" y="2501900"/>
              <a:ext cx="196850" cy="50800"/>
            </p14:xfrm>
          </p:contentPart>
        </mc:Choice>
        <mc:Fallback xmlns="">
          <p:pic>
            <p:nvPicPr>
              <p:cNvPr id="26" name="墨迹 25"/>
            </p:nvPicPr>
            <p:blipFill>
              <a:blip r:embed="rId44"/>
            </p:blipFill>
            <p:spPr>
              <a:xfrm>
                <a:off x="10036175" y="2501900"/>
                <a:ext cx="196850" cy="508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7" name="墨迹 26"/>
              <p14:cNvContentPartPr/>
              <p14:nvPr/>
            </p14:nvContentPartPr>
            <p14:xfrm>
              <a:off x="9991725" y="2482850"/>
              <a:ext cx="222250" cy="330200"/>
            </p14:xfrm>
          </p:contentPart>
        </mc:Choice>
        <mc:Fallback xmlns="">
          <p:pic>
            <p:nvPicPr>
              <p:cNvPr id="27" name="墨迹 26"/>
            </p:nvPicPr>
            <p:blipFill>
              <a:blip r:embed="rId46"/>
            </p:blipFill>
            <p:spPr>
              <a:xfrm>
                <a:off x="9991725" y="2482850"/>
                <a:ext cx="222250" cy="33020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8" name="墨迹 27"/>
              <p14:cNvContentPartPr/>
              <p14:nvPr/>
            </p14:nvContentPartPr>
            <p14:xfrm>
              <a:off x="10118725" y="2667000"/>
              <a:ext cx="44450" cy="457200"/>
            </p14:xfrm>
          </p:contentPart>
        </mc:Choice>
        <mc:Fallback xmlns="">
          <p:pic>
            <p:nvPicPr>
              <p:cNvPr id="28" name="墨迹 27"/>
            </p:nvPicPr>
            <p:blipFill>
              <a:blip r:embed="rId48"/>
            </p:blipFill>
            <p:spPr>
              <a:xfrm>
                <a:off x="10118725" y="2667000"/>
                <a:ext cx="44450" cy="4572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9" name="墨迹 28"/>
              <p14:cNvContentPartPr/>
              <p14:nvPr/>
            </p14:nvContentPartPr>
            <p14:xfrm>
              <a:off x="6885305" y="3232150"/>
              <a:ext cx="1416685" cy="146050"/>
            </p14:xfrm>
          </p:contentPart>
        </mc:Choice>
        <mc:Fallback xmlns="">
          <p:pic>
            <p:nvPicPr>
              <p:cNvPr id="29" name="墨迹 28"/>
            </p:nvPicPr>
            <p:blipFill>
              <a:blip r:embed="rId50"/>
            </p:blipFill>
            <p:spPr>
              <a:xfrm>
                <a:off x="6885305" y="3232150"/>
                <a:ext cx="1416685" cy="14605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0" name="墨迹 29"/>
              <p14:cNvContentPartPr/>
              <p14:nvPr/>
            </p14:nvContentPartPr>
            <p14:xfrm>
              <a:off x="8232140" y="3251200"/>
              <a:ext cx="165100" cy="324485"/>
            </p14:xfrm>
          </p:contentPart>
        </mc:Choice>
        <mc:Fallback xmlns="">
          <p:pic>
            <p:nvPicPr>
              <p:cNvPr id="30" name="墨迹 29"/>
            </p:nvPicPr>
            <p:blipFill>
              <a:blip r:embed="rId52"/>
            </p:blipFill>
            <p:spPr>
              <a:xfrm>
                <a:off x="8232140" y="3251200"/>
                <a:ext cx="165100" cy="32448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1" name="墨迹 30"/>
              <p14:cNvContentPartPr/>
              <p14:nvPr/>
            </p14:nvContentPartPr>
            <p14:xfrm>
              <a:off x="8581390" y="3073400"/>
              <a:ext cx="330835" cy="177800"/>
            </p14:xfrm>
          </p:contentPart>
        </mc:Choice>
        <mc:Fallback xmlns="">
          <p:pic>
            <p:nvPicPr>
              <p:cNvPr id="31" name="墨迹 30"/>
            </p:nvPicPr>
            <p:blipFill>
              <a:blip r:embed="rId54"/>
            </p:blipFill>
            <p:spPr>
              <a:xfrm>
                <a:off x="8581390" y="3073400"/>
                <a:ext cx="330835" cy="1778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2" name="墨迹 31"/>
              <p14:cNvContentPartPr/>
              <p14:nvPr/>
            </p14:nvContentPartPr>
            <p14:xfrm>
              <a:off x="8797925" y="3194050"/>
              <a:ext cx="88900" cy="489585"/>
            </p14:xfrm>
          </p:contentPart>
        </mc:Choice>
        <mc:Fallback xmlns="">
          <p:pic>
            <p:nvPicPr>
              <p:cNvPr id="32" name="墨迹 31"/>
            </p:nvPicPr>
            <p:blipFill>
              <a:blip r:embed="rId56"/>
            </p:blipFill>
            <p:spPr>
              <a:xfrm>
                <a:off x="8797925" y="3194050"/>
                <a:ext cx="88900" cy="48958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3" name="墨迹 32"/>
              <p14:cNvContentPartPr/>
              <p14:nvPr/>
            </p14:nvContentPartPr>
            <p14:xfrm>
              <a:off x="8747125" y="3340100"/>
              <a:ext cx="304800" cy="146685"/>
            </p14:xfrm>
          </p:contentPart>
        </mc:Choice>
        <mc:Fallback xmlns="">
          <p:pic>
            <p:nvPicPr>
              <p:cNvPr id="33" name="墨迹 32"/>
            </p:nvPicPr>
            <p:blipFill>
              <a:blip r:embed="rId58"/>
            </p:blipFill>
            <p:spPr>
              <a:xfrm>
                <a:off x="8747125" y="3340100"/>
                <a:ext cx="304800" cy="14668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4" name="墨迹 33"/>
              <p14:cNvContentPartPr/>
              <p14:nvPr/>
            </p14:nvContentPartPr>
            <p14:xfrm>
              <a:off x="9032875" y="3238500"/>
              <a:ext cx="101600" cy="19050"/>
            </p14:xfrm>
          </p:contentPart>
        </mc:Choice>
        <mc:Fallback xmlns="">
          <p:pic>
            <p:nvPicPr>
              <p:cNvPr id="34" name="墨迹 33"/>
            </p:nvPicPr>
            <p:blipFill>
              <a:blip r:embed="rId60"/>
            </p:blipFill>
            <p:spPr>
              <a:xfrm>
                <a:off x="9032875" y="3238500"/>
                <a:ext cx="101600" cy="1905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5" name="墨迹 34"/>
              <p14:cNvContentPartPr/>
              <p14:nvPr/>
            </p14:nvContentPartPr>
            <p14:xfrm>
              <a:off x="9070975" y="3200400"/>
              <a:ext cx="120650" cy="445135"/>
            </p14:xfrm>
          </p:contentPart>
        </mc:Choice>
        <mc:Fallback xmlns="">
          <p:pic>
            <p:nvPicPr>
              <p:cNvPr id="35" name="墨迹 34"/>
            </p:nvPicPr>
            <p:blipFill>
              <a:blip r:embed="rId62"/>
            </p:blipFill>
            <p:spPr>
              <a:xfrm>
                <a:off x="9070975" y="3200400"/>
                <a:ext cx="120650" cy="44513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6" name="墨迹 35"/>
              <p14:cNvContentPartPr/>
              <p14:nvPr/>
            </p14:nvContentPartPr>
            <p14:xfrm>
              <a:off x="9070975" y="3397250"/>
              <a:ext cx="222250" cy="57785"/>
            </p14:xfrm>
          </p:contentPart>
        </mc:Choice>
        <mc:Fallback xmlns="">
          <p:pic>
            <p:nvPicPr>
              <p:cNvPr id="36" name="墨迹 35"/>
            </p:nvPicPr>
            <p:blipFill>
              <a:blip r:embed="rId64"/>
            </p:blipFill>
            <p:spPr>
              <a:xfrm>
                <a:off x="9070975" y="3397250"/>
                <a:ext cx="222250" cy="5778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7" name="墨迹 36"/>
              <p14:cNvContentPartPr/>
              <p14:nvPr/>
            </p14:nvContentPartPr>
            <p14:xfrm>
              <a:off x="9382125" y="3168650"/>
              <a:ext cx="38100" cy="50800"/>
            </p14:xfrm>
          </p:contentPart>
        </mc:Choice>
        <mc:Fallback xmlns="">
          <p:pic>
            <p:nvPicPr>
              <p:cNvPr id="37" name="墨迹 36"/>
            </p:nvPicPr>
            <p:blipFill>
              <a:blip r:embed="rId66"/>
            </p:blipFill>
            <p:spPr>
              <a:xfrm>
                <a:off x="9382125" y="3168650"/>
                <a:ext cx="38100" cy="508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8" name="墨迹 37"/>
              <p14:cNvContentPartPr/>
              <p14:nvPr/>
            </p14:nvContentPartPr>
            <p14:xfrm>
              <a:off x="9324975" y="3225800"/>
              <a:ext cx="139700" cy="292735"/>
            </p14:xfrm>
          </p:contentPart>
        </mc:Choice>
        <mc:Fallback xmlns="">
          <p:pic>
            <p:nvPicPr>
              <p:cNvPr id="38" name="墨迹 37"/>
            </p:nvPicPr>
            <p:blipFill>
              <a:blip r:embed="rId68"/>
            </p:blipFill>
            <p:spPr>
              <a:xfrm>
                <a:off x="9324975" y="3225800"/>
                <a:ext cx="139700" cy="29273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9" name="墨迹 38"/>
              <p14:cNvContentPartPr/>
              <p14:nvPr/>
            </p14:nvContentPartPr>
            <p14:xfrm>
              <a:off x="9591675" y="3289300"/>
              <a:ext cx="171450" cy="216535"/>
            </p14:xfrm>
          </p:contentPart>
        </mc:Choice>
        <mc:Fallback xmlns="">
          <p:pic>
            <p:nvPicPr>
              <p:cNvPr id="39" name="墨迹 38"/>
            </p:nvPicPr>
            <p:blipFill>
              <a:blip r:embed="rId70"/>
            </p:blipFill>
            <p:spPr>
              <a:xfrm>
                <a:off x="9591675" y="3289300"/>
                <a:ext cx="171450" cy="21653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0" name="墨迹 39"/>
              <p14:cNvContentPartPr/>
              <p14:nvPr/>
            </p14:nvContentPartPr>
            <p14:xfrm>
              <a:off x="9604375" y="3422650"/>
              <a:ext cx="260350" cy="178435"/>
            </p14:xfrm>
          </p:contentPart>
        </mc:Choice>
        <mc:Fallback xmlns="">
          <p:pic>
            <p:nvPicPr>
              <p:cNvPr id="40" name="墨迹 39"/>
            </p:nvPicPr>
            <p:blipFill>
              <a:blip r:embed="rId72"/>
            </p:blipFill>
            <p:spPr>
              <a:xfrm>
                <a:off x="9604375" y="3422650"/>
                <a:ext cx="260350" cy="17843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1" name="墨迹 40"/>
              <p14:cNvContentPartPr/>
              <p14:nvPr/>
            </p14:nvContentPartPr>
            <p14:xfrm>
              <a:off x="9934575" y="3181350"/>
              <a:ext cx="165100" cy="215900"/>
            </p14:xfrm>
          </p:contentPart>
        </mc:Choice>
        <mc:Fallback xmlns="">
          <p:pic>
            <p:nvPicPr>
              <p:cNvPr id="41" name="墨迹 40"/>
            </p:nvPicPr>
            <p:blipFill>
              <a:blip r:embed="rId74"/>
            </p:blipFill>
            <p:spPr>
              <a:xfrm>
                <a:off x="9934575" y="3181350"/>
                <a:ext cx="165100" cy="2159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2" name="墨迹 41"/>
              <p14:cNvContentPartPr/>
              <p14:nvPr/>
            </p14:nvContentPartPr>
            <p14:xfrm>
              <a:off x="9985375" y="3359150"/>
              <a:ext cx="292100" cy="324485"/>
            </p14:xfrm>
          </p:contentPart>
        </mc:Choice>
        <mc:Fallback xmlns="">
          <p:pic>
            <p:nvPicPr>
              <p:cNvPr id="42" name="墨迹 41"/>
            </p:nvPicPr>
            <p:blipFill>
              <a:blip r:embed="rId76"/>
            </p:blipFill>
            <p:spPr>
              <a:xfrm>
                <a:off x="9985375" y="3359150"/>
                <a:ext cx="292100" cy="32448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3" name="墨迹 42"/>
              <p14:cNvContentPartPr/>
              <p14:nvPr/>
            </p14:nvContentPartPr>
            <p14:xfrm>
              <a:off x="10226675" y="3295650"/>
              <a:ext cx="133350" cy="12700"/>
            </p14:xfrm>
          </p:contentPart>
        </mc:Choice>
        <mc:Fallback xmlns="">
          <p:pic>
            <p:nvPicPr>
              <p:cNvPr id="43" name="墨迹 42"/>
            </p:nvPicPr>
            <p:blipFill>
              <a:blip r:embed="rId78"/>
            </p:blipFill>
            <p:spPr>
              <a:xfrm>
                <a:off x="10226675" y="3295650"/>
                <a:ext cx="133350" cy="127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4" name="墨迹 43"/>
              <p14:cNvContentPartPr/>
              <p14:nvPr/>
            </p14:nvContentPartPr>
            <p14:xfrm>
              <a:off x="10233025" y="3314700"/>
              <a:ext cx="101600" cy="337185"/>
            </p14:xfrm>
          </p:contentPart>
        </mc:Choice>
        <mc:Fallback xmlns="">
          <p:pic>
            <p:nvPicPr>
              <p:cNvPr id="44" name="墨迹 43"/>
            </p:nvPicPr>
            <p:blipFill>
              <a:blip r:embed="rId80"/>
            </p:blipFill>
            <p:spPr>
              <a:xfrm>
                <a:off x="10233025" y="3314700"/>
                <a:ext cx="101600" cy="33718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5" name="墨迹 44"/>
              <p14:cNvContentPartPr/>
              <p14:nvPr/>
            </p14:nvContentPartPr>
            <p14:xfrm>
              <a:off x="10296525" y="3416300"/>
              <a:ext cx="82550" cy="76835"/>
            </p14:xfrm>
          </p:contentPart>
        </mc:Choice>
        <mc:Fallback xmlns="">
          <p:pic>
            <p:nvPicPr>
              <p:cNvPr id="45" name="墨迹 44"/>
            </p:nvPicPr>
            <p:blipFill>
              <a:blip r:embed="rId82"/>
            </p:blipFill>
            <p:spPr>
              <a:xfrm>
                <a:off x="10296525" y="3416300"/>
                <a:ext cx="82550" cy="7683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6" name="墨迹 45"/>
              <p14:cNvContentPartPr/>
              <p14:nvPr/>
            </p14:nvContentPartPr>
            <p14:xfrm>
              <a:off x="10595610" y="3136900"/>
              <a:ext cx="88900" cy="610235"/>
            </p14:xfrm>
          </p:contentPart>
        </mc:Choice>
        <mc:Fallback xmlns="">
          <p:pic>
            <p:nvPicPr>
              <p:cNvPr id="46" name="墨迹 45"/>
            </p:nvPicPr>
            <p:blipFill>
              <a:blip r:embed="rId84"/>
            </p:blipFill>
            <p:spPr>
              <a:xfrm>
                <a:off x="10595610" y="3136900"/>
                <a:ext cx="88900" cy="61023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7" name="墨迹 46"/>
              <p14:cNvContentPartPr/>
              <p14:nvPr/>
            </p14:nvContentPartPr>
            <p14:xfrm>
              <a:off x="10671810" y="3308350"/>
              <a:ext cx="222250" cy="57150"/>
            </p14:xfrm>
          </p:contentPart>
        </mc:Choice>
        <mc:Fallback xmlns="">
          <p:pic>
            <p:nvPicPr>
              <p:cNvPr id="47" name="墨迹 46"/>
            </p:nvPicPr>
            <p:blipFill>
              <a:blip r:embed="rId86"/>
            </p:blipFill>
            <p:spPr>
              <a:xfrm>
                <a:off x="10671810" y="3308350"/>
                <a:ext cx="222250" cy="5715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8" name="墨迹 47"/>
              <p14:cNvContentPartPr/>
              <p14:nvPr/>
            </p14:nvContentPartPr>
            <p14:xfrm>
              <a:off x="10722610" y="3276600"/>
              <a:ext cx="266700" cy="356235"/>
            </p14:xfrm>
          </p:contentPart>
        </mc:Choice>
        <mc:Fallback xmlns="">
          <p:pic>
            <p:nvPicPr>
              <p:cNvPr id="48" name="墨迹 47"/>
            </p:nvPicPr>
            <p:blipFill>
              <a:blip r:embed="rId88"/>
            </p:blipFill>
            <p:spPr>
              <a:xfrm>
                <a:off x="10722610" y="3276600"/>
                <a:ext cx="266700" cy="35623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9" name="墨迹 48"/>
              <p14:cNvContentPartPr/>
              <p14:nvPr/>
            </p14:nvContentPartPr>
            <p14:xfrm>
              <a:off x="10855960" y="3416300"/>
              <a:ext cx="19050" cy="527685"/>
            </p14:xfrm>
          </p:contentPart>
        </mc:Choice>
        <mc:Fallback xmlns="">
          <p:pic>
            <p:nvPicPr>
              <p:cNvPr id="49" name="墨迹 48"/>
            </p:nvPicPr>
            <p:blipFill>
              <a:blip r:embed="rId90"/>
            </p:blipFill>
            <p:spPr>
              <a:xfrm>
                <a:off x="10855960" y="3416300"/>
                <a:ext cx="19050" cy="527685"/>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sym typeface="+mn-ea"/>
              </a:rPr>
              <a:t>条件随机场的学习方法</a:t>
            </a:r>
            <a:endParaRPr lang="zh-CN" altLang="en-US" dirty="0"/>
          </a:p>
        </p:txBody>
      </p:sp>
      <p:sp>
        <p:nvSpPr>
          <p:cNvPr id="6" name="内容占位符 5"/>
          <p:cNvSpPr>
            <a:spLocks noGrp="1"/>
          </p:cNvSpPr>
          <p:nvPr>
            <p:ph idx="13"/>
          </p:nvPr>
        </p:nvSpPr>
        <p:spPr/>
        <p:txBody>
          <a:bodyPr/>
          <a:lstStyle/>
          <a:p>
            <a:r>
              <a:rPr lang="zh-CN" altLang="en-US" sz="2400" dirty="0" smtClean="0"/>
              <a:t>目标函数</a:t>
            </a:r>
            <a:r>
              <a:rPr lang="en-US" altLang="zh-CN" sz="2400" dirty="0" smtClean="0"/>
              <a:t>(</a:t>
            </a:r>
            <a:r>
              <a:rPr lang="zh-CN" altLang="en-US" sz="2400" dirty="0" smtClean="0"/>
              <a:t>以极大似然估计</a:t>
            </a:r>
            <a:r>
              <a:rPr lang="en-US" altLang="zh-CN" sz="2400" dirty="0" smtClean="0"/>
              <a:t>)</a:t>
            </a:r>
            <a:r>
              <a:rPr lang="zh-CN" altLang="en-US" sz="2400" dirty="0" smtClean="0"/>
              <a:t>：</a:t>
            </a:r>
            <a:endParaRPr lang="zh-CN" altLang="en-US" sz="2400" dirty="0" smtClean="0"/>
          </a:p>
          <a:p>
            <a:pPr marL="0" indent="0">
              <a:buNone/>
            </a:pPr>
            <a:endParaRPr lang="zh-CN" altLang="en-US" sz="2400" dirty="0" smtClean="0"/>
          </a:p>
          <a:p>
            <a:endParaRPr lang="zh-CN" altLang="en-US" sz="2400" dirty="0" smtClean="0"/>
          </a:p>
          <a:p>
            <a:pPr marL="0" indent="0">
              <a:buNone/>
            </a:pPr>
            <a:endParaRPr lang="zh-CN" altLang="en-US" sz="2400" dirty="0"/>
          </a:p>
        </p:txBody>
      </p:sp>
      <p:pic>
        <p:nvPicPr>
          <p:cNvPr id="2" name="图片 1"/>
          <p:cNvPicPr>
            <a:picLocks noChangeAspect="1"/>
          </p:cNvPicPr>
          <p:nvPr/>
        </p:nvPicPr>
        <p:blipFill>
          <a:blip r:embed="rId1"/>
          <a:stretch>
            <a:fillRect/>
          </a:stretch>
        </p:blipFill>
        <p:spPr>
          <a:xfrm>
            <a:off x="789940" y="2066290"/>
            <a:ext cx="6424295" cy="2400300"/>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2134235" y="2108200"/>
              <a:ext cx="4744720" cy="1511935"/>
            </p14:xfrm>
          </p:contentPart>
        </mc:Choice>
        <mc:Fallback xmlns="">
          <p:pic>
            <p:nvPicPr>
              <p:cNvPr id="4" name="墨迹 3"/>
            </p:nvPicPr>
            <p:blipFill>
              <a:blip r:embed="rId3"/>
            </p:blipFill>
            <p:spPr>
              <a:xfrm>
                <a:off x="2134235" y="2108200"/>
                <a:ext cx="4744720" cy="151193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6631305" y="2012950"/>
              <a:ext cx="323850" cy="292100"/>
            </p14:xfrm>
          </p:contentPart>
        </mc:Choice>
        <mc:Fallback xmlns="">
          <p:pic>
            <p:nvPicPr>
              <p:cNvPr id="5" name="墨迹 4"/>
            </p:nvPicPr>
            <p:blipFill>
              <a:blip r:embed="rId5"/>
            </p:blipFill>
            <p:spPr>
              <a:xfrm>
                <a:off x="6631305" y="2012950"/>
                <a:ext cx="323850" cy="2921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7349490" y="1968500"/>
              <a:ext cx="381000" cy="25400"/>
            </p14:xfrm>
          </p:contentPart>
        </mc:Choice>
        <mc:Fallback xmlns="">
          <p:pic>
            <p:nvPicPr>
              <p:cNvPr id="7" name="墨迹 6"/>
            </p:nvPicPr>
            <p:blipFill>
              <a:blip r:embed="rId7"/>
            </p:blipFill>
            <p:spPr>
              <a:xfrm>
                <a:off x="7349490" y="1968500"/>
                <a:ext cx="381000" cy="254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7343140" y="1803400"/>
              <a:ext cx="63500" cy="457200"/>
            </p14:xfrm>
          </p:contentPart>
        </mc:Choice>
        <mc:Fallback xmlns="">
          <p:pic>
            <p:nvPicPr>
              <p:cNvPr id="8" name="墨迹 7"/>
            </p:nvPicPr>
            <p:blipFill>
              <a:blip r:embed="rId9"/>
            </p:blipFill>
            <p:spPr>
              <a:xfrm>
                <a:off x="7343140" y="1803400"/>
                <a:ext cx="63500" cy="4572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7305040" y="2044700"/>
              <a:ext cx="101600" cy="133350"/>
            </p14:xfrm>
          </p:contentPart>
        </mc:Choice>
        <mc:Fallback xmlns="">
          <p:pic>
            <p:nvPicPr>
              <p:cNvPr id="9" name="墨迹 8"/>
            </p:nvPicPr>
            <p:blipFill>
              <a:blip r:embed="rId11"/>
            </p:blipFill>
            <p:spPr>
              <a:xfrm>
                <a:off x="7305040" y="2044700"/>
                <a:ext cx="101600" cy="1333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7381240" y="2070100"/>
              <a:ext cx="196850" cy="82550"/>
            </p14:xfrm>
          </p:contentPart>
        </mc:Choice>
        <mc:Fallback xmlns="">
          <p:pic>
            <p:nvPicPr>
              <p:cNvPr id="10" name="墨迹 9"/>
            </p:nvPicPr>
            <p:blipFill>
              <a:blip r:embed="rId13"/>
            </p:blipFill>
            <p:spPr>
              <a:xfrm>
                <a:off x="7381240" y="2070100"/>
                <a:ext cx="196850" cy="8255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7705090" y="1841500"/>
              <a:ext cx="146050" cy="82550"/>
            </p14:xfrm>
          </p:contentPart>
        </mc:Choice>
        <mc:Fallback xmlns="">
          <p:pic>
            <p:nvPicPr>
              <p:cNvPr id="11" name="墨迹 10"/>
            </p:nvPicPr>
            <p:blipFill>
              <a:blip r:embed="rId15"/>
            </p:blipFill>
            <p:spPr>
              <a:xfrm>
                <a:off x="7705090" y="1841500"/>
                <a:ext cx="146050" cy="825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7743190" y="1860550"/>
              <a:ext cx="241300" cy="342900"/>
            </p14:xfrm>
          </p:contentPart>
        </mc:Choice>
        <mc:Fallback xmlns="">
          <p:pic>
            <p:nvPicPr>
              <p:cNvPr id="12" name="墨迹 11"/>
            </p:nvPicPr>
            <p:blipFill>
              <a:blip r:embed="rId17"/>
            </p:blipFill>
            <p:spPr>
              <a:xfrm>
                <a:off x="7743190" y="1860550"/>
                <a:ext cx="241300" cy="3429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7819390" y="2012950"/>
              <a:ext cx="31750" cy="704850"/>
            </p14:xfrm>
          </p:contentPart>
        </mc:Choice>
        <mc:Fallback xmlns="">
          <p:pic>
            <p:nvPicPr>
              <p:cNvPr id="13" name="墨迹 12"/>
            </p:nvPicPr>
            <p:blipFill>
              <a:blip r:embed="rId19"/>
            </p:blipFill>
            <p:spPr>
              <a:xfrm>
                <a:off x="7819390" y="2012950"/>
                <a:ext cx="31750" cy="70485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8073390" y="2006600"/>
              <a:ext cx="368300" cy="31750"/>
            </p14:xfrm>
          </p:contentPart>
        </mc:Choice>
        <mc:Fallback xmlns="">
          <p:pic>
            <p:nvPicPr>
              <p:cNvPr id="14" name="墨迹 13"/>
            </p:nvPicPr>
            <p:blipFill>
              <a:blip r:embed="rId21"/>
            </p:blipFill>
            <p:spPr>
              <a:xfrm>
                <a:off x="8073390" y="2006600"/>
                <a:ext cx="368300" cy="3175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5" name="墨迹 14"/>
              <p14:cNvContentPartPr/>
              <p14:nvPr/>
            </p14:nvContentPartPr>
            <p14:xfrm>
              <a:off x="8257540" y="1911350"/>
              <a:ext cx="69850" cy="584200"/>
            </p14:xfrm>
          </p:contentPart>
        </mc:Choice>
        <mc:Fallback xmlns="">
          <p:pic>
            <p:nvPicPr>
              <p:cNvPr id="15" name="墨迹 14"/>
            </p:nvPicPr>
            <p:blipFill>
              <a:blip r:embed="rId23"/>
            </p:blipFill>
            <p:spPr>
              <a:xfrm>
                <a:off x="8257540" y="1911350"/>
                <a:ext cx="69850" cy="5842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6" name="墨迹 15"/>
              <p14:cNvContentPartPr/>
              <p14:nvPr/>
            </p14:nvContentPartPr>
            <p14:xfrm>
              <a:off x="8174990" y="2133600"/>
              <a:ext cx="114300" cy="222250"/>
            </p14:xfrm>
          </p:contentPart>
        </mc:Choice>
        <mc:Fallback xmlns="">
          <p:pic>
            <p:nvPicPr>
              <p:cNvPr id="16" name="墨迹 15"/>
            </p:nvPicPr>
            <p:blipFill>
              <a:blip r:embed="rId25"/>
            </p:blipFill>
            <p:spPr>
              <a:xfrm>
                <a:off x="8174990" y="2133600"/>
                <a:ext cx="114300" cy="22225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7" name="墨迹 16"/>
              <p14:cNvContentPartPr/>
              <p14:nvPr/>
            </p14:nvContentPartPr>
            <p14:xfrm>
              <a:off x="8384540" y="2159000"/>
              <a:ext cx="82550" cy="184150"/>
            </p14:xfrm>
          </p:contentPart>
        </mc:Choice>
        <mc:Fallback xmlns="">
          <p:pic>
            <p:nvPicPr>
              <p:cNvPr id="17" name="墨迹 16"/>
            </p:nvPicPr>
            <p:blipFill>
              <a:blip r:embed="rId27"/>
            </p:blipFill>
            <p:spPr>
              <a:xfrm>
                <a:off x="8384540" y="2159000"/>
                <a:ext cx="82550" cy="18415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 name="墨迹 17"/>
              <p14:cNvContentPartPr/>
              <p14:nvPr/>
            </p14:nvContentPartPr>
            <p14:xfrm>
              <a:off x="8251190" y="2273300"/>
              <a:ext cx="152400" cy="25400"/>
            </p14:xfrm>
          </p:contentPart>
        </mc:Choice>
        <mc:Fallback xmlns="">
          <p:pic>
            <p:nvPicPr>
              <p:cNvPr id="18" name="墨迹 17"/>
            </p:nvPicPr>
            <p:blipFill>
              <a:blip r:embed="rId29"/>
            </p:blipFill>
            <p:spPr>
              <a:xfrm>
                <a:off x="8251190" y="2273300"/>
                <a:ext cx="152400" cy="254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9" name="墨迹 18"/>
              <p14:cNvContentPartPr/>
              <p14:nvPr/>
            </p14:nvContentPartPr>
            <p14:xfrm>
              <a:off x="8587740" y="1974850"/>
              <a:ext cx="57150" cy="50800"/>
            </p14:xfrm>
          </p:contentPart>
        </mc:Choice>
        <mc:Fallback xmlns="">
          <p:pic>
            <p:nvPicPr>
              <p:cNvPr id="19" name="墨迹 18"/>
            </p:nvPicPr>
            <p:blipFill>
              <a:blip r:embed="rId31"/>
            </p:blipFill>
            <p:spPr>
              <a:xfrm>
                <a:off x="8587740" y="1974850"/>
                <a:ext cx="57150" cy="5080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0" name="墨迹 19"/>
              <p14:cNvContentPartPr/>
              <p14:nvPr/>
            </p14:nvContentPartPr>
            <p14:xfrm>
              <a:off x="8613140" y="1974850"/>
              <a:ext cx="553085" cy="406400"/>
            </p14:xfrm>
          </p:contentPart>
        </mc:Choice>
        <mc:Fallback xmlns="">
          <p:pic>
            <p:nvPicPr>
              <p:cNvPr id="20" name="墨迹 19"/>
            </p:nvPicPr>
            <p:blipFill>
              <a:blip r:embed="rId33"/>
            </p:blipFill>
            <p:spPr>
              <a:xfrm>
                <a:off x="8613140" y="1974850"/>
                <a:ext cx="553085" cy="40640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2591435" y="3620135"/>
              <a:ext cx="5437505" cy="139700"/>
            </p14:xfrm>
          </p:contentPart>
        </mc:Choice>
        <mc:Fallback xmlns="">
          <p:pic>
            <p:nvPicPr>
              <p:cNvPr id="21" name="墨迹 20"/>
            </p:nvPicPr>
            <p:blipFill>
              <a:blip r:embed="rId35"/>
            </p:blipFill>
            <p:spPr>
              <a:xfrm>
                <a:off x="2591435" y="3620135"/>
                <a:ext cx="5437505" cy="13970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2" name="墨迹 21"/>
              <p14:cNvContentPartPr/>
              <p14:nvPr/>
            </p14:nvContentPartPr>
            <p14:xfrm>
              <a:off x="7793990" y="3448685"/>
              <a:ext cx="190500" cy="336550"/>
            </p14:xfrm>
          </p:contentPart>
        </mc:Choice>
        <mc:Fallback xmlns="">
          <p:pic>
            <p:nvPicPr>
              <p:cNvPr id="22" name="墨迹 21"/>
            </p:nvPicPr>
            <p:blipFill>
              <a:blip r:embed="rId37"/>
            </p:blipFill>
            <p:spPr>
              <a:xfrm>
                <a:off x="7793990" y="3448685"/>
                <a:ext cx="190500" cy="33655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3" name="墨迹 22"/>
              <p14:cNvContentPartPr/>
              <p14:nvPr/>
            </p14:nvContentPartPr>
            <p14:xfrm>
              <a:off x="8136890" y="3531235"/>
              <a:ext cx="508000" cy="127000"/>
            </p14:xfrm>
          </p:contentPart>
        </mc:Choice>
        <mc:Fallback xmlns="">
          <p:pic>
            <p:nvPicPr>
              <p:cNvPr id="23" name="墨迹 22"/>
            </p:nvPicPr>
            <p:blipFill>
              <a:blip r:embed="rId39"/>
            </p:blipFill>
            <p:spPr>
              <a:xfrm>
                <a:off x="8136890" y="3531235"/>
                <a:ext cx="508000" cy="12700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4" name="墨迹 23"/>
              <p14:cNvContentPartPr/>
              <p14:nvPr/>
            </p14:nvContentPartPr>
            <p14:xfrm>
              <a:off x="8378190" y="3518535"/>
              <a:ext cx="165100" cy="590550"/>
            </p14:xfrm>
          </p:contentPart>
        </mc:Choice>
        <mc:Fallback xmlns="">
          <p:pic>
            <p:nvPicPr>
              <p:cNvPr id="24" name="墨迹 23"/>
            </p:nvPicPr>
            <p:blipFill>
              <a:blip r:embed="rId41"/>
            </p:blipFill>
            <p:spPr>
              <a:xfrm>
                <a:off x="8378190" y="3518535"/>
                <a:ext cx="165100" cy="59055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8371840" y="3778885"/>
              <a:ext cx="209550" cy="57150"/>
            </p14:xfrm>
          </p:contentPart>
        </mc:Choice>
        <mc:Fallback xmlns="">
          <p:pic>
            <p:nvPicPr>
              <p:cNvPr id="25" name="墨迹 24"/>
            </p:nvPicPr>
            <p:blipFill>
              <a:blip r:embed="rId43"/>
            </p:blipFill>
            <p:spPr>
              <a:xfrm>
                <a:off x="8371840" y="3778885"/>
                <a:ext cx="209550" cy="5715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6" name="墨迹 25"/>
              <p14:cNvContentPartPr/>
              <p14:nvPr/>
            </p14:nvContentPartPr>
            <p14:xfrm>
              <a:off x="8785225" y="3562985"/>
              <a:ext cx="177800" cy="82550"/>
            </p14:xfrm>
          </p:contentPart>
        </mc:Choice>
        <mc:Fallback xmlns="">
          <p:pic>
            <p:nvPicPr>
              <p:cNvPr id="26" name="墨迹 25"/>
            </p:nvPicPr>
            <p:blipFill>
              <a:blip r:embed="rId45"/>
            </p:blipFill>
            <p:spPr>
              <a:xfrm>
                <a:off x="8785225" y="3562985"/>
                <a:ext cx="177800" cy="8255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墨迹 26"/>
              <p14:cNvContentPartPr/>
              <p14:nvPr/>
            </p14:nvContentPartPr>
            <p14:xfrm>
              <a:off x="8778875" y="3556635"/>
              <a:ext cx="209550" cy="514350"/>
            </p14:xfrm>
          </p:contentPart>
        </mc:Choice>
        <mc:Fallback xmlns="">
          <p:pic>
            <p:nvPicPr>
              <p:cNvPr id="27" name="墨迹 26"/>
            </p:nvPicPr>
            <p:blipFill>
              <a:blip r:embed="rId47"/>
            </p:blipFill>
            <p:spPr>
              <a:xfrm>
                <a:off x="8778875" y="3556635"/>
                <a:ext cx="209550" cy="51435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墨迹 27"/>
              <p14:cNvContentPartPr/>
              <p14:nvPr/>
            </p14:nvContentPartPr>
            <p14:xfrm>
              <a:off x="9159875" y="3588385"/>
              <a:ext cx="38100" cy="82550"/>
            </p14:xfrm>
          </p:contentPart>
        </mc:Choice>
        <mc:Fallback xmlns="">
          <p:pic>
            <p:nvPicPr>
              <p:cNvPr id="28" name="墨迹 27"/>
            </p:nvPicPr>
            <p:blipFill>
              <a:blip r:embed="rId49"/>
            </p:blipFill>
            <p:spPr>
              <a:xfrm>
                <a:off x="9159875" y="3588385"/>
                <a:ext cx="38100" cy="8255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9" name="墨迹 28"/>
              <p14:cNvContentPartPr/>
              <p14:nvPr/>
            </p14:nvContentPartPr>
            <p14:xfrm>
              <a:off x="9128125" y="3658235"/>
              <a:ext cx="120650" cy="393700"/>
            </p14:xfrm>
          </p:contentPart>
        </mc:Choice>
        <mc:Fallback xmlns="">
          <p:pic>
            <p:nvPicPr>
              <p:cNvPr id="29" name="墨迹 28"/>
            </p:nvPicPr>
            <p:blipFill>
              <a:blip r:embed="rId51"/>
            </p:blipFill>
            <p:spPr>
              <a:xfrm>
                <a:off x="9128125" y="3658235"/>
                <a:ext cx="120650" cy="39370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0" name="墨迹 29"/>
              <p14:cNvContentPartPr/>
              <p14:nvPr/>
            </p14:nvContentPartPr>
            <p14:xfrm>
              <a:off x="9299575" y="3753485"/>
              <a:ext cx="234950" cy="196850"/>
            </p14:xfrm>
          </p:contentPart>
        </mc:Choice>
        <mc:Fallback xmlns="">
          <p:pic>
            <p:nvPicPr>
              <p:cNvPr id="30" name="墨迹 29"/>
            </p:nvPicPr>
            <p:blipFill>
              <a:blip r:embed="rId53"/>
            </p:blipFill>
            <p:spPr>
              <a:xfrm>
                <a:off x="9299575" y="3753485"/>
                <a:ext cx="234950" cy="19685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1" name="墨迹 30"/>
              <p14:cNvContentPartPr/>
              <p14:nvPr/>
            </p14:nvContentPartPr>
            <p14:xfrm>
              <a:off x="9382125" y="3886835"/>
              <a:ext cx="196850" cy="152400"/>
            </p14:xfrm>
          </p:contentPart>
        </mc:Choice>
        <mc:Fallback xmlns="">
          <p:pic>
            <p:nvPicPr>
              <p:cNvPr id="31" name="墨迹 30"/>
            </p:nvPicPr>
            <p:blipFill>
              <a:blip r:embed="rId55"/>
            </p:blipFill>
            <p:spPr>
              <a:xfrm>
                <a:off x="9382125" y="3886835"/>
                <a:ext cx="196850" cy="15240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2" name="墨迹 31"/>
              <p14:cNvContentPartPr/>
              <p14:nvPr/>
            </p14:nvContentPartPr>
            <p14:xfrm>
              <a:off x="9750425" y="3772535"/>
              <a:ext cx="69850" cy="6350"/>
            </p14:xfrm>
          </p:contentPart>
        </mc:Choice>
        <mc:Fallback xmlns="">
          <p:pic>
            <p:nvPicPr>
              <p:cNvPr id="32" name="墨迹 31"/>
            </p:nvPicPr>
            <p:blipFill>
              <a:blip r:embed="rId57"/>
            </p:blipFill>
            <p:spPr>
              <a:xfrm>
                <a:off x="9750425" y="3772535"/>
                <a:ext cx="69850" cy="635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3" name="墨迹 32"/>
              <p14:cNvContentPartPr/>
              <p14:nvPr/>
            </p14:nvContentPartPr>
            <p14:xfrm>
              <a:off x="9763125" y="3626485"/>
              <a:ext cx="520700" cy="476250"/>
            </p14:xfrm>
          </p:contentPart>
        </mc:Choice>
        <mc:Fallback xmlns="">
          <p:pic>
            <p:nvPicPr>
              <p:cNvPr id="33" name="墨迹 32"/>
            </p:nvPicPr>
            <p:blipFill>
              <a:blip r:embed="rId59"/>
            </p:blipFill>
            <p:spPr>
              <a:xfrm>
                <a:off x="9763125" y="3626485"/>
                <a:ext cx="520700" cy="47625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4" name="墨迹 33"/>
              <p14:cNvContentPartPr/>
              <p14:nvPr/>
            </p14:nvContentPartPr>
            <p14:xfrm>
              <a:off x="3804920" y="4229735"/>
              <a:ext cx="1314450" cy="400050"/>
            </p14:xfrm>
          </p:contentPart>
        </mc:Choice>
        <mc:Fallback xmlns="">
          <p:pic>
            <p:nvPicPr>
              <p:cNvPr id="34" name="墨迹 33"/>
            </p:nvPicPr>
            <p:blipFill>
              <a:blip r:embed="rId61"/>
            </p:blipFill>
            <p:spPr>
              <a:xfrm>
                <a:off x="3804920" y="4229735"/>
                <a:ext cx="1314450" cy="40005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5" name="墨迹 34"/>
              <p14:cNvContentPartPr/>
              <p14:nvPr/>
            </p14:nvContentPartPr>
            <p14:xfrm>
              <a:off x="4992370" y="4521835"/>
              <a:ext cx="127000" cy="304800"/>
            </p14:xfrm>
          </p:contentPart>
        </mc:Choice>
        <mc:Fallback xmlns="">
          <p:pic>
            <p:nvPicPr>
              <p:cNvPr id="35" name="墨迹 34"/>
            </p:nvPicPr>
            <p:blipFill>
              <a:blip r:embed="rId63"/>
            </p:blipFill>
            <p:spPr>
              <a:xfrm>
                <a:off x="4992370" y="4521835"/>
                <a:ext cx="127000" cy="30480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6" name="墨迹 35"/>
              <p14:cNvContentPartPr/>
              <p14:nvPr/>
            </p14:nvContentPartPr>
            <p14:xfrm>
              <a:off x="3283585" y="4331335"/>
              <a:ext cx="1486535" cy="984250"/>
            </p14:xfrm>
          </p:contentPart>
        </mc:Choice>
        <mc:Fallback xmlns="">
          <p:pic>
            <p:nvPicPr>
              <p:cNvPr id="36" name="墨迹 35"/>
            </p:nvPicPr>
            <p:blipFill>
              <a:blip r:embed="rId65"/>
            </p:blipFill>
            <p:spPr>
              <a:xfrm>
                <a:off x="3283585" y="4331335"/>
                <a:ext cx="1486535" cy="98425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7" name="墨迹 36"/>
              <p14:cNvContentPartPr/>
              <p14:nvPr/>
            </p14:nvContentPartPr>
            <p14:xfrm>
              <a:off x="4585970" y="5188585"/>
              <a:ext cx="190500" cy="292100"/>
            </p14:xfrm>
          </p:contentPart>
        </mc:Choice>
        <mc:Fallback xmlns="">
          <p:pic>
            <p:nvPicPr>
              <p:cNvPr id="37" name="墨迹 36"/>
            </p:nvPicPr>
            <p:blipFill>
              <a:blip r:embed="rId67"/>
            </p:blipFill>
            <p:spPr>
              <a:xfrm>
                <a:off x="4585970" y="5188585"/>
                <a:ext cx="190500" cy="29210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8" name="墨迹 37"/>
              <p14:cNvContentPartPr/>
              <p14:nvPr/>
            </p14:nvContentPartPr>
            <p14:xfrm>
              <a:off x="5443855" y="4559935"/>
              <a:ext cx="152400" cy="234950"/>
            </p14:xfrm>
          </p:contentPart>
        </mc:Choice>
        <mc:Fallback xmlns="">
          <p:pic>
            <p:nvPicPr>
              <p:cNvPr id="38" name="墨迹 37"/>
            </p:nvPicPr>
            <p:blipFill>
              <a:blip r:embed="rId69"/>
            </p:blipFill>
            <p:spPr>
              <a:xfrm>
                <a:off x="5443855" y="4559935"/>
                <a:ext cx="152400" cy="23495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9" name="墨迹 38"/>
              <p14:cNvContentPartPr/>
              <p14:nvPr/>
            </p14:nvContentPartPr>
            <p14:xfrm>
              <a:off x="5456555" y="4686935"/>
              <a:ext cx="127000" cy="114300"/>
            </p14:xfrm>
          </p:contentPart>
        </mc:Choice>
        <mc:Fallback xmlns="">
          <p:pic>
            <p:nvPicPr>
              <p:cNvPr id="39" name="墨迹 38"/>
            </p:nvPicPr>
            <p:blipFill>
              <a:blip r:embed="rId71"/>
            </p:blipFill>
            <p:spPr>
              <a:xfrm>
                <a:off x="5456555" y="4686935"/>
                <a:ext cx="127000" cy="11430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0" name="墨迹 39"/>
              <p14:cNvContentPartPr/>
              <p14:nvPr/>
            </p14:nvContentPartPr>
            <p14:xfrm>
              <a:off x="5691505" y="4623435"/>
              <a:ext cx="38100" cy="127000"/>
            </p14:xfrm>
          </p:contentPart>
        </mc:Choice>
        <mc:Fallback xmlns="">
          <p:pic>
            <p:nvPicPr>
              <p:cNvPr id="40" name="墨迹 39"/>
            </p:nvPicPr>
            <p:blipFill>
              <a:blip r:embed="rId73"/>
            </p:blipFill>
            <p:spPr>
              <a:xfrm>
                <a:off x="5691505" y="4623435"/>
                <a:ext cx="38100" cy="12700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1" name="墨迹 40"/>
              <p14:cNvContentPartPr/>
              <p14:nvPr/>
            </p14:nvContentPartPr>
            <p14:xfrm>
              <a:off x="5761355" y="4553585"/>
              <a:ext cx="254000" cy="101600"/>
            </p14:xfrm>
          </p:contentPart>
        </mc:Choice>
        <mc:Fallback xmlns="">
          <p:pic>
            <p:nvPicPr>
              <p:cNvPr id="41" name="墨迹 40"/>
            </p:nvPicPr>
            <p:blipFill>
              <a:blip r:embed="rId75"/>
            </p:blipFill>
            <p:spPr>
              <a:xfrm>
                <a:off x="5761355" y="4553585"/>
                <a:ext cx="254000" cy="1016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2" name="墨迹 41"/>
              <p14:cNvContentPartPr/>
              <p14:nvPr/>
            </p14:nvContentPartPr>
            <p14:xfrm>
              <a:off x="5755005" y="4617085"/>
              <a:ext cx="107950" cy="209550"/>
            </p14:xfrm>
          </p:contentPart>
        </mc:Choice>
        <mc:Fallback xmlns="">
          <p:pic>
            <p:nvPicPr>
              <p:cNvPr id="42" name="墨迹 41"/>
            </p:nvPicPr>
            <p:blipFill>
              <a:blip r:embed="rId77"/>
            </p:blipFill>
            <p:spPr>
              <a:xfrm>
                <a:off x="5755005" y="4617085"/>
                <a:ext cx="107950" cy="20955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3" name="墨迹 42"/>
              <p14:cNvContentPartPr/>
              <p14:nvPr/>
            </p14:nvContentPartPr>
            <p14:xfrm>
              <a:off x="5888355" y="4617085"/>
              <a:ext cx="342900" cy="222250"/>
            </p14:xfrm>
          </p:contentPart>
        </mc:Choice>
        <mc:Fallback xmlns="">
          <p:pic>
            <p:nvPicPr>
              <p:cNvPr id="43" name="墨迹 42"/>
            </p:nvPicPr>
            <p:blipFill>
              <a:blip r:embed="rId79"/>
            </p:blipFill>
            <p:spPr>
              <a:xfrm>
                <a:off x="5888355" y="4617085"/>
                <a:ext cx="342900" cy="22225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4" name="墨迹 43"/>
              <p14:cNvContentPartPr/>
              <p14:nvPr/>
            </p14:nvContentPartPr>
            <p14:xfrm>
              <a:off x="6320155" y="4477385"/>
              <a:ext cx="25400" cy="38100"/>
            </p14:xfrm>
          </p:contentPart>
        </mc:Choice>
        <mc:Fallback xmlns="">
          <p:pic>
            <p:nvPicPr>
              <p:cNvPr id="44" name="墨迹 43"/>
            </p:nvPicPr>
            <p:blipFill>
              <a:blip r:embed="rId81"/>
            </p:blipFill>
            <p:spPr>
              <a:xfrm>
                <a:off x="6320155" y="4477385"/>
                <a:ext cx="25400" cy="3810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5" name="墨迹 44"/>
              <p14:cNvContentPartPr/>
              <p14:nvPr/>
            </p14:nvContentPartPr>
            <p14:xfrm>
              <a:off x="6332855" y="4420235"/>
              <a:ext cx="368300" cy="127000"/>
            </p14:xfrm>
          </p:contentPart>
        </mc:Choice>
        <mc:Fallback xmlns="">
          <p:pic>
            <p:nvPicPr>
              <p:cNvPr id="45" name="墨迹 44"/>
            </p:nvPicPr>
            <p:blipFill>
              <a:blip r:embed="rId83"/>
            </p:blipFill>
            <p:spPr>
              <a:xfrm>
                <a:off x="6332855" y="4420235"/>
                <a:ext cx="368300" cy="12700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6" name="墨迹 45"/>
              <p14:cNvContentPartPr/>
              <p14:nvPr/>
            </p14:nvContentPartPr>
            <p14:xfrm>
              <a:off x="6339205" y="4572635"/>
              <a:ext cx="311150" cy="190500"/>
            </p14:xfrm>
          </p:contentPart>
        </mc:Choice>
        <mc:Fallback xmlns="">
          <p:pic>
            <p:nvPicPr>
              <p:cNvPr id="46" name="墨迹 45"/>
            </p:nvPicPr>
            <p:blipFill>
              <a:blip r:embed="rId85"/>
            </p:blipFill>
            <p:spPr>
              <a:xfrm>
                <a:off x="6339205" y="4572635"/>
                <a:ext cx="311150" cy="19050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7" name="墨迹 46"/>
              <p14:cNvContentPartPr/>
              <p14:nvPr/>
            </p14:nvContentPartPr>
            <p14:xfrm>
              <a:off x="6383655" y="4617085"/>
              <a:ext cx="336550" cy="95250"/>
            </p14:xfrm>
          </p:contentPart>
        </mc:Choice>
        <mc:Fallback xmlns="">
          <p:pic>
            <p:nvPicPr>
              <p:cNvPr id="47" name="墨迹 46"/>
            </p:nvPicPr>
            <p:blipFill>
              <a:blip r:embed="rId87"/>
            </p:blipFill>
            <p:spPr>
              <a:xfrm>
                <a:off x="6383655" y="4617085"/>
                <a:ext cx="336550" cy="9525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8" name="墨迹 47"/>
              <p14:cNvContentPartPr/>
              <p14:nvPr/>
            </p14:nvContentPartPr>
            <p14:xfrm>
              <a:off x="6523355" y="4604385"/>
              <a:ext cx="342900" cy="400050"/>
            </p14:xfrm>
          </p:contentPart>
        </mc:Choice>
        <mc:Fallback xmlns="">
          <p:pic>
            <p:nvPicPr>
              <p:cNvPr id="48" name="墨迹 47"/>
            </p:nvPicPr>
            <p:blipFill>
              <a:blip r:embed="rId89"/>
            </p:blipFill>
            <p:spPr>
              <a:xfrm>
                <a:off x="6523355" y="4604385"/>
                <a:ext cx="342900" cy="40005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9" name="墨迹 48"/>
              <p14:cNvContentPartPr/>
              <p14:nvPr/>
            </p14:nvContentPartPr>
            <p14:xfrm>
              <a:off x="7012940" y="4534535"/>
              <a:ext cx="228600" cy="69850"/>
            </p14:xfrm>
          </p:contentPart>
        </mc:Choice>
        <mc:Fallback xmlns="">
          <p:pic>
            <p:nvPicPr>
              <p:cNvPr id="49" name="墨迹 48"/>
            </p:nvPicPr>
            <p:blipFill>
              <a:blip r:embed="rId91"/>
            </p:blipFill>
            <p:spPr>
              <a:xfrm>
                <a:off x="7012940" y="4534535"/>
                <a:ext cx="228600" cy="6985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0" name="墨迹 49"/>
              <p14:cNvContentPartPr/>
              <p14:nvPr/>
            </p14:nvContentPartPr>
            <p14:xfrm>
              <a:off x="6974840" y="4451985"/>
              <a:ext cx="82550" cy="254000"/>
            </p14:xfrm>
          </p:contentPart>
        </mc:Choice>
        <mc:Fallback xmlns="">
          <p:pic>
            <p:nvPicPr>
              <p:cNvPr id="50" name="墨迹 49"/>
            </p:nvPicPr>
            <p:blipFill>
              <a:blip r:embed="rId93"/>
            </p:blipFill>
            <p:spPr>
              <a:xfrm>
                <a:off x="6974840" y="4451985"/>
                <a:ext cx="82550" cy="25400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1" name="墨迹 50"/>
              <p14:cNvContentPartPr/>
              <p14:nvPr/>
            </p14:nvContentPartPr>
            <p14:xfrm>
              <a:off x="7057390" y="4655185"/>
              <a:ext cx="57150" cy="31750"/>
            </p14:xfrm>
          </p:contentPart>
        </mc:Choice>
        <mc:Fallback xmlns="">
          <p:pic>
            <p:nvPicPr>
              <p:cNvPr id="51" name="墨迹 50"/>
            </p:nvPicPr>
            <p:blipFill>
              <a:blip r:embed="rId95"/>
            </p:blipFill>
            <p:spPr>
              <a:xfrm>
                <a:off x="7057390" y="4655185"/>
                <a:ext cx="57150" cy="3175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2" name="墨迹 51"/>
              <p14:cNvContentPartPr/>
              <p14:nvPr/>
            </p14:nvContentPartPr>
            <p14:xfrm>
              <a:off x="6929755" y="4756785"/>
              <a:ext cx="12700" cy="158750"/>
            </p14:xfrm>
          </p:contentPart>
        </mc:Choice>
        <mc:Fallback xmlns="">
          <p:pic>
            <p:nvPicPr>
              <p:cNvPr id="52" name="墨迹 51"/>
            </p:nvPicPr>
            <p:blipFill>
              <a:blip r:embed="rId97"/>
            </p:blipFill>
            <p:spPr>
              <a:xfrm>
                <a:off x="6929755" y="4756785"/>
                <a:ext cx="12700" cy="15875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3" name="墨迹 52"/>
              <p14:cNvContentPartPr/>
              <p14:nvPr/>
            </p14:nvContentPartPr>
            <p14:xfrm>
              <a:off x="7031990" y="4826635"/>
              <a:ext cx="349250" cy="139700"/>
            </p14:xfrm>
          </p:contentPart>
        </mc:Choice>
        <mc:Fallback xmlns="">
          <p:pic>
            <p:nvPicPr>
              <p:cNvPr id="53" name="墨迹 52"/>
            </p:nvPicPr>
            <p:blipFill>
              <a:blip r:embed="rId99"/>
            </p:blipFill>
            <p:spPr>
              <a:xfrm>
                <a:off x="7031990" y="4826635"/>
                <a:ext cx="349250" cy="13970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4" name="墨迹 53"/>
              <p14:cNvContentPartPr/>
              <p14:nvPr/>
            </p14:nvContentPartPr>
            <p14:xfrm>
              <a:off x="7019290" y="4718685"/>
              <a:ext cx="6350" cy="360"/>
            </p14:xfrm>
          </p:contentPart>
        </mc:Choice>
        <mc:Fallback xmlns="">
          <p:pic>
            <p:nvPicPr>
              <p:cNvPr id="54" name="墨迹 53"/>
            </p:nvPicPr>
            <p:blipFill>
              <a:blip r:embed="rId101"/>
            </p:blipFill>
            <p:spPr>
              <a:xfrm>
                <a:off x="7019290" y="4718685"/>
                <a:ext cx="6350" cy="36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5" name="墨迹 54"/>
              <p14:cNvContentPartPr/>
              <p14:nvPr/>
            </p14:nvContentPartPr>
            <p14:xfrm>
              <a:off x="5043170" y="5182235"/>
              <a:ext cx="254635" cy="495300"/>
            </p14:xfrm>
          </p:contentPart>
        </mc:Choice>
        <mc:Fallback xmlns="">
          <p:pic>
            <p:nvPicPr>
              <p:cNvPr id="55" name="墨迹 54"/>
            </p:nvPicPr>
            <p:blipFill>
              <a:blip r:embed="rId103"/>
            </p:blipFill>
            <p:spPr>
              <a:xfrm>
                <a:off x="5043170" y="5182235"/>
                <a:ext cx="254635" cy="49530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6" name="墨迹 55"/>
              <p14:cNvContentPartPr/>
              <p14:nvPr/>
            </p14:nvContentPartPr>
            <p14:xfrm>
              <a:off x="5450205" y="5125085"/>
              <a:ext cx="571500" cy="520700"/>
            </p14:xfrm>
          </p:contentPart>
        </mc:Choice>
        <mc:Fallback xmlns="">
          <p:pic>
            <p:nvPicPr>
              <p:cNvPr id="56" name="墨迹 55"/>
            </p:nvPicPr>
            <p:blipFill>
              <a:blip r:embed="rId105"/>
            </p:blipFill>
            <p:spPr>
              <a:xfrm>
                <a:off x="5450205" y="5125085"/>
                <a:ext cx="571500" cy="52070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7" name="墨迹 56"/>
              <p14:cNvContentPartPr/>
              <p14:nvPr/>
            </p14:nvContentPartPr>
            <p14:xfrm>
              <a:off x="6142355" y="5194935"/>
              <a:ext cx="819150" cy="577850"/>
            </p14:xfrm>
          </p:contentPart>
        </mc:Choice>
        <mc:Fallback xmlns="">
          <p:pic>
            <p:nvPicPr>
              <p:cNvPr id="57" name="墨迹 56"/>
            </p:nvPicPr>
            <p:blipFill>
              <a:blip r:embed="rId107"/>
            </p:blipFill>
            <p:spPr>
              <a:xfrm>
                <a:off x="6142355" y="5194935"/>
                <a:ext cx="819150" cy="57785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8" name="墨迹 57"/>
              <p14:cNvContentPartPr/>
              <p14:nvPr/>
            </p14:nvContentPartPr>
            <p14:xfrm>
              <a:off x="6097905" y="5512435"/>
              <a:ext cx="304800" cy="241300"/>
            </p14:xfrm>
          </p:contentPart>
        </mc:Choice>
        <mc:Fallback xmlns="">
          <p:pic>
            <p:nvPicPr>
              <p:cNvPr id="58" name="墨迹 57"/>
            </p:nvPicPr>
            <p:blipFill>
              <a:blip r:embed="rId109"/>
            </p:blipFill>
            <p:spPr>
              <a:xfrm>
                <a:off x="6097905" y="5512435"/>
                <a:ext cx="304800" cy="24130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59" name="墨迹 58"/>
              <p14:cNvContentPartPr/>
              <p14:nvPr/>
            </p14:nvContentPartPr>
            <p14:xfrm>
              <a:off x="6415405" y="5512435"/>
              <a:ext cx="139700" cy="222250"/>
            </p14:xfrm>
          </p:contentPart>
        </mc:Choice>
        <mc:Fallback xmlns="">
          <p:pic>
            <p:nvPicPr>
              <p:cNvPr id="59" name="墨迹 58"/>
            </p:nvPicPr>
            <p:blipFill>
              <a:blip r:embed="rId111"/>
            </p:blipFill>
            <p:spPr>
              <a:xfrm>
                <a:off x="6415405" y="5512435"/>
                <a:ext cx="139700" cy="22225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0" name="墨迹 59"/>
              <p14:cNvContentPartPr/>
              <p14:nvPr/>
            </p14:nvContentPartPr>
            <p14:xfrm>
              <a:off x="6529705" y="5271135"/>
              <a:ext cx="349250" cy="584200"/>
            </p14:xfrm>
          </p:contentPart>
        </mc:Choice>
        <mc:Fallback xmlns="">
          <p:pic>
            <p:nvPicPr>
              <p:cNvPr id="60" name="墨迹 59"/>
            </p:nvPicPr>
            <p:blipFill>
              <a:blip r:embed="rId113"/>
            </p:blipFill>
            <p:spPr>
              <a:xfrm>
                <a:off x="6529705" y="5271135"/>
                <a:ext cx="349250" cy="58420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1" name="墨迹 60"/>
              <p14:cNvContentPartPr/>
              <p14:nvPr/>
            </p14:nvContentPartPr>
            <p14:xfrm>
              <a:off x="6942455" y="5258435"/>
              <a:ext cx="6350" cy="247650"/>
            </p14:xfrm>
          </p:contentPart>
        </mc:Choice>
        <mc:Fallback xmlns="">
          <p:pic>
            <p:nvPicPr>
              <p:cNvPr id="61" name="墨迹 60"/>
            </p:nvPicPr>
            <p:blipFill>
              <a:blip r:embed="rId115"/>
            </p:blipFill>
            <p:spPr>
              <a:xfrm>
                <a:off x="6942455" y="5258435"/>
                <a:ext cx="6350" cy="24765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2" name="墨迹 61"/>
              <p14:cNvContentPartPr/>
              <p14:nvPr/>
            </p14:nvContentPartPr>
            <p14:xfrm>
              <a:off x="7235190" y="5334635"/>
              <a:ext cx="311150" cy="69850"/>
            </p14:xfrm>
          </p:contentPart>
        </mc:Choice>
        <mc:Fallback xmlns="">
          <p:pic>
            <p:nvPicPr>
              <p:cNvPr id="62" name="墨迹 61"/>
            </p:nvPicPr>
            <p:blipFill>
              <a:blip r:embed="rId117"/>
            </p:blipFill>
            <p:spPr>
              <a:xfrm>
                <a:off x="7235190" y="5334635"/>
                <a:ext cx="311150" cy="6985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3" name="墨迹 62"/>
              <p14:cNvContentPartPr/>
              <p14:nvPr/>
            </p14:nvContentPartPr>
            <p14:xfrm>
              <a:off x="7228840" y="5321935"/>
              <a:ext cx="361950" cy="469900"/>
            </p14:xfrm>
          </p:contentPart>
        </mc:Choice>
        <mc:Fallback xmlns="">
          <p:pic>
            <p:nvPicPr>
              <p:cNvPr id="63" name="墨迹 62"/>
            </p:nvPicPr>
            <p:blipFill>
              <a:blip r:embed="rId119"/>
            </p:blipFill>
            <p:spPr>
              <a:xfrm>
                <a:off x="7228840" y="5321935"/>
                <a:ext cx="361950" cy="46990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4" name="墨迹 63"/>
              <p14:cNvContentPartPr/>
              <p14:nvPr/>
            </p14:nvContentPartPr>
            <p14:xfrm>
              <a:off x="7501890" y="4515485"/>
              <a:ext cx="6350" cy="95250"/>
            </p14:xfrm>
          </p:contentPart>
        </mc:Choice>
        <mc:Fallback xmlns="">
          <p:pic>
            <p:nvPicPr>
              <p:cNvPr id="64" name="墨迹 63"/>
            </p:nvPicPr>
            <p:blipFill>
              <a:blip r:embed="rId121"/>
            </p:blipFill>
            <p:spPr>
              <a:xfrm>
                <a:off x="7501890" y="4515485"/>
                <a:ext cx="6350" cy="9525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5" name="墨迹 64"/>
              <p14:cNvContentPartPr/>
              <p14:nvPr/>
            </p14:nvContentPartPr>
            <p14:xfrm>
              <a:off x="7609840" y="4578985"/>
              <a:ext cx="146050" cy="25400"/>
            </p14:xfrm>
          </p:contentPart>
        </mc:Choice>
        <mc:Fallback xmlns="">
          <p:pic>
            <p:nvPicPr>
              <p:cNvPr id="65" name="墨迹 64"/>
            </p:nvPicPr>
            <p:blipFill>
              <a:blip r:embed="rId123"/>
            </p:blipFill>
            <p:spPr>
              <a:xfrm>
                <a:off x="7609840" y="4578985"/>
                <a:ext cx="146050" cy="2540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66" name="墨迹 65"/>
              <p14:cNvContentPartPr/>
              <p14:nvPr/>
            </p14:nvContentPartPr>
            <p14:xfrm>
              <a:off x="7457440" y="4636135"/>
              <a:ext cx="152400" cy="450850"/>
            </p14:xfrm>
          </p:contentPart>
        </mc:Choice>
        <mc:Fallback xmlns="">
          <p:pic>
            <p:nvPicPr>
              <p:cNvPr id="66" name="墨迹 65"/>
            </p:nvPicPr>
            <p:blipFill>
              <a:blip r:embed="rId125"/>
            </p:blipFill>
            <p:spPr>
              <a:xfrm>
                <a:off x="7457440" y="4636135"/>
                <a:ext cx="152400" cy="450850"/>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67" name="墨迹 66"/>
              <p14:cNvContentPartPr/>
              <p14:nvPr/>
            </p14:nvContentPartPr>
            <p14:xfrm>
              <a:off x="7559040" y="4718685"/>
              <a:ext cx="209550" cy="438150"/>
            </p14:xfrm>
          </p:contentPart>
        </mc:Choice>
        <mc:Fallback xmlns="">
          <p:pic>
            <p:nvPicPr>
              <p:cNvPr id="67" name="墨迹 66"/>
            </p:nvPicPr>
            <p:blipFill>
              <a:blip r:embed="rId127"/>
            </p:blipFill>
            <p:spPr>
              <a:xfrm>
                <a:off x="7559040" y="4718685"/>
                <a:ext cx="209550" cy="43815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68" name="墨迹 67"/>
              <p14:cNvContentPartPr/>
              <p14:nvPr/>
            </p14:nvContentPartPr>
            <p14:xfrm>
              <a:off x="8054340" y="4547235"/>
              <a:ext cx="133350" cy="349250"/>
            </p14:xfrm>
          </p:contentPart>
        </mc:Choice>
        <mc:Fallback xmlns="">
          <p:pic>
            <p:nvPicPr>
              <p:cNvPr id="68" name="墨迹 67"/>
            </p:nvPicPr>
            <p:blipFill>
              <a:blip r:embed="rId129"/>
            </p:blipFill>
            <p:spPr>
              <a:xfrm>
                <a:off x="8054340" y="4547235"/>
                <a:ext cx="133350" cy="34925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69" name="墨迹 68"/>
              <p14:cNvContentPartPr/>
              <p14:nvPr/>
            </p14:nvContentPartPr>
            <p14:xfrm>
              <a:off x="8346440" y="4502785"/>
              <a:ext cx="31750" cy="654050"/>
            </p14:xfrm>
          </p:contentPart>
        </mc:Choice>
        <mc:Fallback xmlns="">
          <p:pic>
            <p:nvPicPr>
              <p:cNvPr id="69" name="墨迹 68"/>
            </p:nvPicPr>
            <p:blipFill>
              <a:blip r:embed="rId131"/>
            </p:blipFill>
            <p:spPr>
              <a:xfrm>
                <a:off x="8346440" y="4502785"/>
                <a:ext cx="31750" cy="65405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70" name="墨迹 69"/>
              <p14:cNvContentPartPr/>
              <p14:nvPr/>
            </p14:nvContentPartPr>
            <p14:xfrm>
              <a:off x="7698740" y="5271135"/>
              <a:ext cx="336550" cy="450850"/>
            </p14:xfrm>
          </p:contentPart>
        </mc:Choice>
        <mc:Fallback xmlns="">
          <p:pic>
            <p:nvPicPr>
              <p:cNvPr id="70" name="墨迹 69"/>
            </p:nvPicPr>
            <p:blipFill>
              <a:blip r:embed="rId133"/>
            </p:blipFill>
            <p:spPr>
              <a:xfrm>
                <a:off x="7698740" y="5271135"/>
                <a:ext cx="336550" cy="450850"/>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71" name="墨迹 70"/>
              <p14:cNvContentPartPr/>
              <p14:nvPr/>
            </p14:nvContentPartPr>
            <p14:xfrm>
              <a:off x="7997190" y="5398135"/>
              <a:ext cx="120650" cy="495300"/>
            </p14:xfrm>
          </p:contentPart>
        </mc:Choice>
        <mc:Fallback xmlns="">
          <p:pic>
            <p:nvPicPr>
              <p:cNvPr id="71" name="墨迹 70"/>
            </p:nvPicPr>
            <p:blipFill>
              <a:blip r:embed="rId135"/>
            </p:blipFill>
            <p:spPr>
              <a:xfrm>
                <a:off x="7997190" y="5398135"/>
                <a:ext cx="120650" cy="49530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72" name="墨迹 71"/>
              <p14:cNvContentPartPr/>
              <p14:nvPr/>
            </p14:nvContentPartPr>
            <p14:xfrm>
              <a:off x="8295640" y="5264785"/>
              <a:ext cx="317500" cy="368300"/>
            </p14:xfrm>
          </p:contentPart>
        </mc:Choice>
        <mc:Fallback xmlns="">
          <p:pic>
            <p:nvPicPr>
              <p:cNvPr id="72" name="墨迹 71"/>
            </p:nvPicPr>
            <p:blipFill>
              <a:blip r:embed="rId137"/>
            </p:blipFill>
            <p:spPr>
              <a:xfrm>
                <a:off x="8295640" y="5264785"/>
                <a:ext cx="317500" cy="368300"/>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73" name="墨迹 72"/>
              <p14:cNvContentPartPr/>
              <p14:nvPr/>
            </p14:nvContentPartPr>
            <p14:xfrm>
              <a:off x="8740775" y="5220335"/>
              <a:ext cx="38100" cy="787400"/>
            </p14:xfrm>
          </p:contentPart>
        </mc:Choice>
        <mc:Fallback xmlns="">
          <p:pic>
            <p:nvPicPr>
              <p:cNvPr id="73" name="墨迹 72"/>
            </p:nvPicPr>
            <p:blipFill>
              <a:blip r:embed="rId139"/>
            </p:blipFill>
            <p:spPr>
              <a:xfrm>
                <a:off x="8740775" y="5220335"/>
                <a:ext cx="38100" cy="78740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74" name="墨迹 73"/>
              <p14:cNvContentPartPr/>
              <p14:nvPr/>
            </p14:nvContentPartPr>
            <p14:xfrm>
              <a:off x="8594090" y="1009650"/>
              <a:ext cx="210185" cy="342900"/>
            </p14:xfrm>
          </p:contentPart>
        </mc:Choice>
        <mc:Fallback xmlns="">
          <p:pic>
            <p:nvPicPr>
              <p:cNvPr id="74" name="墨迹 73"/>
            </p:nvPicPr>
            <p:blipFill>
              <a:blip r:embed="rId141"/>
            </p:blipFill>
            <p:spPr>
              <a:xfrm>
                <a:off x="8594090" y="1009650"/>
                <a:ext cx="210185" cy="34290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75" name="墨迹 74"/>
              <p14:cNvContentPartPr/>
              <p14:nvPr/>
            </p14:nvContentPartPr>
            <p14:xfrm>
              <a:off x="8848725" y="1193800"/>
              <a:ext cx="266700" cy="215900"/>
            </p14:xfrm>
          </p:contentPart>
        </mc:Choice>
        <mc:Fallback xmlns="">
          <p:pic>
            <p:nvPicPr>
              <p:cNvPr id="75" name="墨迹 74"/>
            </p:nvPicPr>
            <p:blipFill>
              <a:blip r:embed="rId143"/>
            </p:blipFill>
            <p:spPr>
              <a:xfrm>
                <a:off x="8848725" y="1193800"/>
                <a:ext cx="266700" cy="215900"/>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76" name="墨迹 75"/>
              <p14:cNvContentPartPr/>
              <p14:nvPr/>
            </p14:nvContentPartPr>
            <p14:xfrm>
              <a:off x="9312275" y="1162050"/>
              <a:ext cx="171450" cy="6350"/>
            </p14:xfrm>
          </p:contentPart>
        </mc:Choice>
        <mc:Fallback xmlns="">
          <p:pic>
            <p:nvPicPr>
              <p:cNvPr id="76" name="墨迹 75"/>
            </p:nvPicPr>
            <p:blipFill>
              <a:blip r:embed="rId145"/>
            </p:blipFill>
            <p:spPr>
              <a:xfrm>
                <a:off x="9312275" y="1162050"/>
                <a:ext cx="171450" cy="635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77" name="墨迹 76"/>
              <p14:cNvContentPartPr/>
              <p14:nvPr/>
            </p14:nvContentPartPr>
            <p14:xfrm>
              <a:off x="9280525" y="1333500"/>
              <a:ext cx="196850" cy="360"/>
            </p14:xfrm>
          </p:contentPart>
        </mc:Choice>
        <mc:Fallback xmlns="">
          <p:pic>
            <p:nvPicPr>
              <p:cNvPr id="77" name="墨迹 76"/>
            </p:nvPicPr>
            <p:blipFill>
              <a:blip r:embed="rId147"/>
            </p:blipFill>
            <p:spPr>
              <a:xfrm>
                <a:off x="9280525" y="1333500"/>
                <a:ext cx="196850" cy="360"/>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78" name="墨迹 77"/>
              <p14:cNvContentPartPr/>
              <p14:nvPr/>
            </p14:nvContentPartPr>
            <p14:xfrm>
              <a:off x="9680575" y="1276350"/>
              <a:ext cx="133350" cy="12700"/>
            </p14:xfrm>
          </p:contentPart>
        </mc:Choice>
        <mc:Fallback xmlns="">
          <p:pic>
            <p:nvPicPr>
              <p:cNvPr id="78" name="墨迹 77"/>
            </p:nvPicPr>
            <p:blipFill>
              <a:blip r:embed="rId149"/>
            </p:blipFill>
            <p:spPr>
              <a:xfrm>
                <a:off x="9680575" y="1276350"/>
                <a:ext cx="133350" cy="12700"/>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79" name="墨迹 78"/>
              <p14:cNvContentPartPr/>
              <p14:nvPr/>
            </p14:nvContentPartPr>
            <p14:xfrm>
              <a:off x="9890125" y="1073150"/>
              <a:ext cx="247650" cy="355600"/>
            </p14:xfrm>
          </p:contentPart>
        </mc:Choice>
        <mc:Fallback xmlns="">
          <p:pic>
            <p:nvPicPr>
              <p:cNvPr id="79" name="墨迹 78"/>
            </p:nvPicPr>
            <p:blipFill>
              <a:blip r:embed="rId151"/>
            </p:blipFill>
            <p:spPr>
              <a:xfrm>
                <a:off x="9890125" y="1073150"/>
                <a:ext cx="247650" cy="35560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80" name="墨迹 79"/>
              <p14:cNvContentPartPr/>
              <p14:nvPr/>
            </p14:nvContentPartPr>
            <p14:xfrm>
              <a:off x="10169525" y="1130300"/>
              <a:ext cx="101600" cy="285750"/>
            </p14:xfrm>
          </p:contentPart>
        </mc:Choice>
        <mc:Fallback xmlns="">
          <p:pic>
            <p:nvPicPr>
              <p:cNvPr id="80" name="墨迹 79"/>
            </p:nvPicPr>
            <p:blipFill>
              <a:blip r:embed="rId153"/>
            </p:blipFill>
            <p:spPr>
              <a:xfrm>
                <a:off x="10169525" y="1130300"/>
                <a:ext cx="101600" cy="28575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81" name="墨迹 80"/>
              <p14:cNvContentPartPr/>
              <p14:nvPr/>
            </p14:nvContentPartPr>
            <p14:xfrm>
              <a:off x="10277475" y="1123950"/>
              <a:ext cx="375285" cy="215900"/>
            </p14:xfrm>
          </p:contentPart>
        </mc:Choice>
        <mc:Fallback xmlns="">
          <p:pic>
            <p:nvPicPr>
              <p:cNvPr id="81" name="墨迹 80"/>
            </p:nvPicPr>
            <p:blipFill>
              <a:blip r:embed="rId155"/>
            </p:blipFill>
            <p:spPr>
              <a:xfrm>
                <a:off x="10277475" y="1123950"/>
                <a:ext cx="375285" cy="21590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82" name="墨迹 81"/>
              <p14:cNvContentPartPr/>
              <p14:nvPr/>
            </p14:nvContentPartPr>
            <p14:xfrm>
              <a:off x="10709910" y="1035050"/>
              <a:ext cx="127000" cy="406400"/>
            </p14:xfrm>
          </p:contentPart>
        </mc:Choice>
        <mc:Fallback xmlns="">
          <p:pic>
            <p:nvPicPr>
              <p:cNvPr id="82" name="墨迹 81"/>
            </p:nvPicPr>
            <p:blipFill>
              <a:blip r:embed="rId157"/>
            </p:blipFill>
            <p:spPr>
              <a:xfrm>
                <a:off x="10709910" y="1035050"/>
                <a:ext cx="127000" cy="40640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83" name="墨迹 82"/>
              <p14:cNvContentPartPr/>
              <p14:nvPr/>
            </p14:nvContentPartPr>
            <p14:xfrm>
              <a:off x="9013825" y="2692400"/>
              <a:ext cx="285750" cy="234950"/>
            </p14:xfrm>
          </p:contentPart>
        </mc:Choice>
        <mc:Fallback xmlns="">
          <p:pic>
            <p:nvPicPr>
              <p:cNvPr id="83" name="墨迹 82"/>
            </p:nvPicPr>
            <p:blipFill>
              <a:blip r:embed="rId159"/>
            </p:blipFill>
            <p:spPr>
              <a:xfrm>
                <a:off x="9013825" y="2692400"/>
                <a:ext cx="285750" cy="234950"/>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4" name="墨迹 83"/>
              <p14:cNvContentPartPr/>
              <p14:nvPr/>
            </p14:nvContentPartPr>
            <p14:xfrm>
              <a:off x="9432925" y="2736850"/>
              <a:ext cx="114300" cy="19050"/>
            </p14:xfrm>
          </p:contentPart>
        </mc:Choice>
        <mc:Fallback xmlns="">
          <p:pic>
            <p:nvPicPr>
              <p:cNvPr id="84" name="墨迹 83"/>
            </p:nvPicPr>
            <p:blipFill>
              <a:blip r:embed="rId161"/>
            </p:blipFill>
            <p:spPr>
              <a:xfrm>
                <a:off x="9432925" y="2736850"/>
                <a:ext cx="114300" cy="19050"/>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85" name="墨迹 84"/>
              <p14:cNvContentPartPr/>
              <p14:nvPr/>
            </p14:nvContentPartPr>
            <p14:xfrm>
              <a:off x="9464675" y="2832100"/>
              <a:ext cx="127000" cy="38100"/>
            </p14:xfrm>
          </p:contentPart>
        </mc:Choice>
        <mc:Fallback xmlns="">
          <p:pic>
            <p:nvPicPr>
              <p:cNvPr id="85" name="墨迹 84"/>
            </p:nvPicPr>
            <p:blipFill>
              <a:blip r:embed="rId163"/>
            </p:blipFill>
            <p:spPr>
              <a:xfrm>
                <a:off x="9464675" y="2832100"/>
                <a:ext cx="127000" cy="3810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86" name="墨迹 85"/>
              <p14:cNvContentPartPr/>
              <p14:nvPr/>
            </p14:nvContentPartPr>
            <p14:xfrm>
              <a:off x="9820275" y="2616200"/>
              <a:ext cx="317500" cy="228600"/>
            </p14:xfrm>
          </p:contentPart>
        </mc:Choice>
        <mc:Fallback xmlns="">
          <p:pic>
            <p:nvPicPr>
              <p:cNvPr id="86" name="墨迹 85"/>
            </p:nvPicPr>
            <p:blipFill>
              <a:blip r:embed="rId165"/>
            </p:blipFill>
            <p:spPr>
              <a:xfrm>
                <a:off x="9820275" y="2616200"/>
                <a:ext cx="317500" cy="22860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87" name="墨迹 86"/>
              <p14:cNvContentPartPr/>
              <p14:nvPr/>
            </p14:nvContentPartPr>
            <p14:xfrm>
              <a:off x="10264775" y="2705100"/>
              <a:ext cx="95250" cy="12700"/>
            </p14:xfrm>
          </p:contentPart>
        </mc:Choice>
        <mc:Fallback xmlns="">
          <p:pic>
            <p:nvPicPr>
              <p:cNvPr id="87" name="墨迹 86"/>
            </p:nvPicPr>
            <p:blipFill>
              <a:blip r:embed="rId167"/>
            </p:blipFill>
            <p:spPr>
              <a:xfrm>
                <a:off x="10264775" y="2705100"/>
                <a:ext cx="95250" cy="1270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88" name="墨迹 87"/>
              <p14:cNvContentPartPr/>
              <p14:nvPr/>
            </p14:nvContentPartPr>
            <p14:xfrm>
              <a:off x="10500360" y="2578100"/>
              <a:ext cx="266700" cy="190500"/>
            </p14:xfrm>
          </p:contentPart>
        </mc:Choice>
        <mc:Fallback xmlns="">
          <p:pic>
            <p:nvPicPr>
              <p:cNvPr id="88" name="墨迹 87"/>
            </p:nvPicPr>
            <p:blipFill>
              <a:blip r:embed="rId169"/>
            </p:blipFill>
            <p:spPr>
              <a:xfrm>
                <a:off x="10500360" y="2578100"/>
                <a:ext cx="266700" cy="190500"/>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89" name="墨迹 88"/>
              <p14:cNvContentPartPr/>
              <p14:nvPr/>
            </p14:nvContentPartPr>
            <p14:xfrm>
              <a:off x="10938510" y="2425700"/>
              <a:ext cx="203200" cy="190500"/>
            </p14:xfrm>
          </p:contentPart>
        </mc:Choice>
        <mc:Fallback xmlns="">
          <p:pic>
            <p:nvPicPr>
              <p:cNvPr id="89" name="墨迹 88"/>
            </p:nvPicPr>
            <p:blipFill>
              <a:blip r:embed="rId171"/>
            </p:blipFill>
            <p:spPr>
              <a:xfrm>
                <a:off x="10938510" y="2425700"/>
                <a:ext cx="203200" cy="190500"/>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90" name="墨迹 89"/>
              <p14:cNvContentPartPr/>
              <p14:nvPr/>
            </p14:nvContentPartPr>
            <p14:xfrm>
              <a:off x="11205210" y="2317750"/>
              <a:ext cx="501650" cy="273050"/>
            </p14:xfrm>
          </p:contentPart>
        </mc:Choice>
        <mc:Fallback xmlns="">
          <p:pic>
            <p:nvPicPr>
              <p:cNvPr id="90" name="墨迹 89"/>
            </p:nvPicPr>
            <p:blipFill>
              <a:blip r:embed="rId173"/>
            </p:blipFill>
            <p:spPr>
              <a:xfrm>
                <a:off x="11205210" y="2317750"/>
                <a:ext cx="501650" cy="273050"/>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91" name="墨迹 90"/>
              <p14:cNvContentPartPr/>
              <p14:nvPr/>
            </p14:nvContentPartPr>
            <p14:xfrm>
              <a:off x="10989310" y="2654300"/>
              <a:ext cx="749300" cy="50800"/>
            </p14:xfrm>
          </p:contentPart>
        </mc:Choice>
        <mc:Fallback xmlns="">
          <p:pic>
            <p:nvPicPr>
              <p:cNvPr id="91" name="墨迹 90"/>
            </p:nvPicPr>
            <p:blipFill>
              <a:blip r:embed="rId175"/>
            </p:blipFill>
            <p:spPr>
              <a:xfrm>
                <a:off x="10989310" y="2654300"/>
                <a:ext cx="749300" cy="50800"/>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92" name="墨迹 91"/>
              <p14:cNvContentPartPr/>
              <p14:nvPr/>
            </p14:nvContentPartPr>
            <p14:xfrm>
              <a:off x="11078210" y="2882900"/>
              <a:ext cx="215900" cy="171450"/>
            </p14:xfrm>
          </p:contentPart>
        </mc:Choice>
        <mc:Fallback xmlns="">
          <p:pic>
            <p:nvPicPr>
              <p:cNvPr id="92" name="墨迹 91"/>
            </p:nvPicPr>
            <p:blipFill>
              <a:blip r:embed="rId177"/>
            </p:blipFill>
            <p:spPr>
              <a:xfrm>
                <a:off x="11078210" y="2882900"/>
                <a:ext cx="215900" cy="171450"/>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93" name="墨迹 92"/>
              <p14:cNvContentPartPr/>
              <p14:nvPr/>
            </p14:nvContentPartPr>
            <p14:xfrm>
              <a:off x="11389360" y="2825750"/>
              <a:ext cx="215900" cy="177800"/>
            </p14:xfrm>
          </p:contentPart>
        </mc:Choice>
        <mc:Fallback xmlns="">
          <p:pic>
            <p:nvPicPr>
              <p:cNvPr id="93" name="墨迹 92"/>
            </p:nvPicPr>
            <p:blipFill>
              <a:blip r:embed="rId179"/>
            </p:blipFill>
            <p:spPr>
              <a:xfrm>
                <a:off x="11389360" y="2825750"/>
                <a:ext cx="215900" cy="177800"/>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94" name="墨迹 93"/>
              <p14:cNvContentPartPr/>
              <p14:nvPr/>
            </p14:nvContentPartPr>
            <p14:xfrm>
              <a:off x="9274175" y="2908300"/>
              <a:ext cx="304800" cy="215900"/>
            </p14:xfrm>
          </p:contentPart>
        </mc:Choice>
        <mc:Fallback xmlns="">
          <p:pic>
            <p:nvPicPr>
              <p:cNvPr id="94" name="墨迹 93"/>
            </p:nvPicPr>
            <p:blipFill>
              <a:blip r:embed="rId181"/>
            </p:blipFill>
            <p:spPr>
              <a:xfrm>
                <a:off x="9274175" y="2908300"/>
                <a:ext cx="304800" cy="215900"/>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95" name="墨迹 94"/>
              <p14:cNvContentPartPr/>
              <p14:nvPr/>
            </p14:nvContentPartPr>
            <p14:xfrm>
              <a:off x="10156825" y="2774950"/>
              <a:ext cx="196850" cy="209550"/>
            </p14:xfrm>
          </p:contentPart>
        </mc:Choice>
        <mc:Fallback xmlns="">
          <p:pic>
            <p:nvPicPr>
              <p:cNvPr id="95" name="墨迹 94"/>
            </p:nvPicPr>
            <p:blipFill>
              <a:blip r:embed="rId183"/>
            </p:blipFill>
            <p:spPr>
              <a:xfrm>
                <a:off x="10156825" y="2774950"/>
                <a:ext cx="196850" cy="209550"/>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96" name="墨迹 95"/>
              <p14:cNvContentPartPr/>
              <p14:nvPr/>
            </p14:nvContentPartPr>
            <p14:xfrm>
              <a:off x="10150475" y="2870200"/>
              <a:ext cx="127000" cy="63500"/>
            </p14:xfrm>
          </p:contentPart>
        </mc:Choice>
        <mc:Fallback xmlns="">
          <p:pic>
            <p:nvPicPr>
              <p:cNvPr id="96" name="墨迹 95"/>
            </p:nvPicPr>
            <p:blipFill>
              <a:blip r:embed="rId185"/>
            </p:blipFill>
            <p:spPr>
              <a:xfrm>
                <a:off x="10150475" y="2870200"/>
                <a:ext cx="127000" cy="63500"/>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97" name="墨迹 96"/>
              <p14:cNvContentPartPr/>
              <p14:nvPr/>
            </p14:nvContentPartPr>
            <p14:xfrm>
              <a:off x="11567160" y="2813050"/>
              <a:ext cx="558800" cy="323850"/>
            </p14:xfrm>
          </p:contentPart>
        </mc:Choice>
        <mc:Fallback xmlns="">
          <p:pic>
            <p:nvPicPr>
              <p:cNvPr id="97" name="墨迹 96"/>
            </p:nvPicPr>
            <p:blipFill>
              <a:blip r:embed="rId187"/>
            </p:blipFill>
            <p:spPr>
              <a:xfrm>
                <a:off x="11567160" y="2813050"/>
                <a:ext cx="558800" cy="323850"/>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98" name="墨迹 97"/>
              <p14:cNvContentPartPr/>
              <p14:nvPr/>
            </p14:nvContentPartPr>
            <p14:xfrm>
              <a:off x="9807575" y="2025650"/>
              <a:ext cx="165100" cy="368300"/>
            </p14:xfrm>
          </p:contentPart>
        </mc:Choice>
        <mc:Fallback xmlns="">
          <p:pic>
            <p:nvPicPr>
              <p:cNvPr id="98" name="墨迹 97"/>
            </p:nvPicPr>
            <p:blipFill>
              <a:blip r:embed="rId189"/>
            </p:blipFill>
            <p:spPr>
              <a:xfrm>
                <a:off x="9807575" y="2025650"/>
                <a:ext cx="165100" cy="368300"/>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99" name="墨迹 98"/>
              <p14:cNvContentPartPr/>
              <p14:nvPr/>
            </p14:nvContentPartPr>
            <p14:xfrm>
              <a:off x="10220325" y="2044700"/>
              <a:ext cx="177800" cy="336550"/>
            </p14:xfrm>
          </p:contentPart>
        </mc:Choice>
        <mc:Fallback xmlns="">
          <p:pic>
            <p:nvPicPr>
              <p:cNvPr id="99" name="墨迹 98"/>
            </p:nvPicPr>
            <p:blipFill>
              <a:blip r:embed="rId191"/>
            </p:blipFill>
            <p:spPr>
              <a:xfrm>
                <a:off x="10220325" y="2044700"/>
                <a:ext cx="177800" cy="336550"/>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00" name="墨迹 99"/>
              <p14:cNvContentPartPr/>
              <p14:nvPr/>
            </p14:nvContentPartPr>
            <p14:xfrm>
              <a:off x="10494010" y="2057400"/>
              <a:ext cx="69850" cy="273050"/>
            </p14:xfrm>
          </p:contentPart>
        </mc:Choice>
        <mc:Fallback xmlns="">
          <p:pic>
            <p:nvPicPr>
              <p:cNvPr id="100" name="墨迹 99"/>
            </p:nvPicPr>
            <p:blipFill>
              <a:blip r:embed="rId193"/>
            </p:blipFill>
            <p:spPr>
              <a:xfrm>
                <a:off x="10494010" y="2057400"/>
                <a:ext cx="69850" cy="273050"/>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01" name="墨迹 100"/>
              <p14:cNvContentPartPr/>
              <p14:nvPr/>
            </p14:nvContentPartPr>
            <p14:xfrm>
              <a:off x="10487660" y="2038350"/>
              <a:ext cx="266700" cy="304800"/>
            </p14:xfrm>
          </p:contentPart>
        </mc:Choice>
        <mc:Fallback xmlns="">
          <p:pic>
            <p:nvPicPr>
              <p:cNvPr id="101" name="墨迹 100"/>
            </p:nvPicPr>
            <p:blipFill>
              <a:blip r:embed="rId195"/>
            </p:blipFill>
            <p:spPr>
              <a:xfrm>
                <a:off x="10487660" y="2038350"/>
                <a:ext cx="266700" cy="304800"/>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02" name="墨迹 101"/>
              <p14:cNvContentPartPr/>
              <p14:nvPr/>
            </p14:nvContentPartPr>
            <p14:xfrm>
              <a:off x="10849610" y="1828800"/>
              <a:ext cx="355600" cy="285750"/>
            </p14:xfrm>
          </p:contentPart>
        </mc:Choice>
        <mc:Fallback xmlns="">
          <p:pic>
            <p:nvPicPr>
              <p:cNvPr id="102" name="墨迹 101"/>
            </p:nvPicPr>
            <p:blipFill>
              <a:blip r:embed="rId197"/>
            </p:blipFill>
            <p:spPr>
              <a:xfrm>
                <a:off x="10849610" y="1828800"/>
                <a:ext cx="355600" cy="285750"/>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03" name="墨迹 102"/>
              <p14:cNvContentPartPr/>
              <p14:nvPr/>
            </p14:nvContentPartPr>
            <p14:xfrm>
              <a:off x="11027410" y="1930400"/>
              <a:ext cx="241300" cy="304800"/>
            </p14:xfrm>
          </p:contentPart>
        </mc:Choice>
        <mc:Fallback xmlns="">
          <p:pic>
            <p:nvPicPr>
              <p:cNvPr id="103" name="墨迹 102"/>
            </p:nvPicPr>
            <p:blipFill>
              <a:blip r:embed="rId199"/>
            </p:blipFill>
            <p:spPr>
              <a:xfrm>
                <a:off x="11027410" y="1930400"/>
                <a:ext cx="241300" cy="304800"/>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04" name="墨迹 103"/>
              <p14:cNvContentPartPr/>
              <p14:nvPr/>
            </p14:nvContentPartPr>
            <p14:xfrm>
              <a:off x="11033760" y="2057400"/>
              <a:ext cx="304800" cy="127000"/>
            </p14:xfrm>
          </p:contentPart>
        </mc:Choice>
        <mc:Fallback xmlns="">
          <p:pic>
            <p:nvPicPr>
              <p:cNvPr id="104" name="墨迹 103"/>
            </p:nvPicPr>
            <p:blipFill>
              <a:blip r:embed="rId201"/>
            </p:blipFill>
            <p:spPr>
              <a:xfrm>
                <a:off x="11033760" y="2057400"/>
                <a:ext cx="304800" cy="127000"/>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05" name="墨迹 104"/>
              <p14:cNvContentPartPr/>
              <p14:nvPr/>
            </p14:nvContentPartPr>
            <p14:xfrm>
              <a:off x="11465560" y="1758950"/>
              <a:ext cx="19050" cy="127000"/>
            </p14:xfrm>
          </p:contentPart>
        </mc:Choice>
        <mc:Fallback xmlns="">
          <p:pic>
            <p:nvPicPr>
              <p:cNvPr id="105" name="墨迹 104"/>
            </p:nvPicPr>
            <p:blipFill>
              <a:blip r:embed="rId203"/>
            </p:blipFill>
            <p:spPr>
              <a:xfrm>
                <a:off x="11465560" y="1758950"/>
                <a:ext cx="19050" cy="127000"/>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06" name="墨迹 105"/>
              <p14:cNvContentPartPr/>
              <p14:nvPr/>
            </p14:nvContentPartPr>
            <p14:xfrm>
              <a:off x="11433810" y="1860550"/>
              <a:ext cx="349250" cy="260350"/>
            </p14:xfrm>
          </p:contentPart>
        </mc:Choice>
        <mc:Fallback xmlns="">
          <p:pic>
            <p:nvPicPr>
              <p:cNvPr id="106" name="墨迹 105"/>
            </p:nvPicPr>
            <p:blipFill>
              <a:blip r:embed="rId205"/>
            </p:blipFill>
            <p:spPr>
              <a:xfrm>
                <a:off x="11433810" y="1860550"/>
                <a:ext cx="349250" cy="260350"/>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07" name="墨迹 106"/>
              <p14:cNvContentPartPr/>
              <p14:nvPr/>
            </p14:nvContentPartPr>
            <p14:xfrm>
              <a:off x="11719560" y="2000250"/>
              <a:ext cx="38100" cy="260350"/>
            </p14:xfrm>
          </p:contentPart>
        </mc:Choice>
        <mc:Fallback xmlns="">
          <p:pic>
            <p:nvPicPr>
              <p:cNvPr id="107" name="墨迹 106"/>
            </p:nvPicPr>
            <p:blipFill>
              <a:blip r:embed="rId207"/>
            </p:blipFill>
            <p:spPr>
              <a:xfrm>
                <a:off x="11719560" y="2000250"/>
                <a:ext cx="38100" cy="260350"/>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108" name="墨迹 107"/>
              <p14:cNvContentPartPr/>
              <p14:nvPr/>
            </p14:nvContentPartPr>
            <p14:xfrm>
              <a:off x="11897360" y="2114550"/>
              <a:ext cx="6350" cy="25400"/>
            </p14:xfrm>
          </p:contentPart>
        </mc:Choice>
        <mc:Fallback xmlns="">
          <p:pic>
            <p:nvPicPr>
              <p:cNvPr id="108" name="墨迹 107"/>
            </p:nvPicPr>
            <p:blipFill>
              <a:blip r:embed="rId209"/>
            </p:blipFill>
            <p:spPr>
              <a:xfrm>
                <a:off x="11897360" y="2114550"/>
                <a:ext cx="6350" cy="25400"/>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109" name="墨迹 108"/>
              <p14:cNvContentPartPr/>
              <p14:nvPr/>
            </p14:nvContentPartPr>
            <p14:xfrm>
              <a:off x="11878310" y="2279650"/>
              <a:ext cx="6350" cy="6350"/>
            </p14:xfrm>
          </p:contentPart>
        </mc:Choice>
        <mc:Fallback xmlns="">
          <p:pic>
            <p:nvPicPr>
              <p:cNvPr id="109" name="墨迹 108"/>
            </p:nvPicPr>
            <p:blipFill>
              <a:blip r:embed="rId211"/>
            </p:blipFill>
            <p:spPr>
              <a:xfrm>
                <a:off x="11878310" y="2279650"/>
                <a:ext cx="6350" cy="6350"/>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110" name="墨迹 109"/>
              <p14:cNvContentPartPr/>
              <p14:nvPr/>
            </p14:nvContentPartPr>
            <p14:xfrm>
              <a:off x="10786110" y="2355850"/>
              <a:ext cx="76200" cy="831850"/>
            </p14:xfrm>
          </p:contentPart>
        </mc:Choice>
        <mc:Fallback xmlns="">
          <p:pic>
            <p:nvPicPr>
              <p:cNvPr id="110" name="墨迹 109"/>
            </p:nvPicPr>
            <p:blipFill>
              <a:blip r:embed="rId213"/>
            </p:blipFill>
            <p:spPr>
              <a:xfrm>
                <a:off x="10786110" y="2355850"/>
                <a:ext cx="76200" cy="831850"/>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111" name="墨迹 110"/>
              <p14:cNvContentPartPr/>
              <p14:nvPr/>
            </p14:nvContentPartPr>
            <p14:xfrm>
              <a:off x="10862310" y="2324100"/>
              <a:ext cx="1181100" cy="895350"/>
            </p14:xfrm>
          </p:contentPart>
        </mc:Choice>
        <mc:Fallback xmlns="">
          <p:pic>
            <p:nvPicPr>
              <p:cNvPr id="111" name="墨迹 110"/>
            </p:nvPicPr>
            <p:blipFill>
              <a:blip r:embed="rId215"/>
            </p:blipFill>
            <p:spPr>
              <a:xfrm>
                <a:off x="10862310" y="2324100"/>
                <a:ext cx="1181100" cy="895350"/>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112" name="墨迹 111"/>
              <p14:cNvContentPartPr/>
              <p14:nvPr/>
            </p14:nvContentPartPr>
            <p14:xfrm>
              <a:off x="2959735" y="3257550"/>
              <a:ext cx="8474075" cy="3074035"/>
            </p14:xfrm>
          </p:contentPart>
        </mc:Choice>
        <mc:Fallback xmlns="">
          <p:pic>
            <p:nvPicPr>
              <p:cNvPr id="112" name="墨迹 111"/>
            </p:nvPicPr>
            <p:blipFill>
              <a:blip r:embed="rId217"/>
            </p:blipFill>
            <p:spPr>
              <a:xfrm>
                <a:off x="2959735" y="3257550"/>
                <a:ext cx="8474075" cy="3074035"/>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13" name="墨迹 112"/>
              <p14:cNvContentPartPr/>
              <p14:nvPr/>
            </p14:nvContentPartPr>
            <p14:xfrm>
              <a:off x="11490960" y="3238500"/>
              <a:ext cx="50800" cy="158750"/>
            </p14:xfrm>
          </p:contentPart>
        </mc:Choice>
        <mc:Fallback xmlns="">
          <p:pic>
            <p:nvPicPr>
              <p:cNvPr id="113" name="墨迹 112"/>
            </p:nvPicPr>
            <p:blipFill>
              <a:blip r:embed="rId219"/>
            </p:blipFill>
            <p:spPr>
              <a:xfrm>
                <a:off x="11490960" y="3238500"/>
                <a:ext cx="50800" cy="158750"/>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14" name="墨迹 113"/>
              <p14:cNvContentPartPr/>
              <p14:nvPr/>
            </p14:nvContentPartPr>
            <p14:xfrm>
              <a:off x="11427460" y="3257550"/>
              <a:ext cx="88900" cy="63500"/>
            </p14:xfrm>
          </p:contentPart>
        </mc:Choice>
        <mc:Fallback xmlns="">
          <p:pic>
            <p:nvPicPr>
              <p:cNvPr id="114" name="墨迹 113"/>
            </p:nvPicPr>
            <p:blipFill>
              <a:blip r:embed="rId221"/>
            </p:blipFill>
            <p:spPr>
              <a:xfrm>
                <a:off x="11427460" y="3257550"/>
                <a:ext cx="88900" cy="63500"/>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20" name="墨迹 119"/>
              <p14:cNvContentPartPr/>
              <p14:nvPr/>
            </p14:nvContentPartPr>
            <p14:xfrm>
              <a:off x="10074275" y="4725035"/>
              <a:ext cx="57150" cy="400050"/>
            </p14:xfrm>
          </p:contentPart>
        </mc:Choice>
        <mc:Fallback xmlns="">
          <p:pic>
            <p:nvPicPr>
              <p:cNvPr id="120" name="墨迹 119"/>
            </p:nvPicPr>
            <p:blipFill>
              <a:blip r:embed="rId223"/>
            </p:blipFill>
            <p:spPr>
              <a:xfrm>
                <a:off x="10074275" y="4725035"/>
                <a:ext cx="57150" cy="400050"/>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21" name="墨迹 120"/>
              <p14:cNvContentPartPr/>
              <p14:nvPr/>
            </p14:nvContentPartPr>
            <p14:xfrm>
              <a:off x="10156825" y="4782185"/>
              <a:ext cx="139700" cy="44450"/>
            </p14:xfrm>
          </p:contentPart>
        </mc:Choice>
        <mc:Fallback xmlns="">
          <p:pic>
            <p:nvPicPr>
              <p:cNvPr id="121" name="墨迹 120"/>
            </p:nvPicPr>
            <p:blipFill>
              <a:blip r:embed="rId225"/>
            </p:blipFill>
            <p:spPr>
              <a:xfrm>
                <a:off x="10156825" y="4782185"/>
                <a:ext cx="139700" cy="44450"/>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122" name="墨迹 121"/>
              <p14:cNvContentPartPr/>
              <p14:nvPr/>
            </p14:nvContentPartPr>
            <p14:xfrm>
              <a:off x="10201275" y="4744085"/>
              <a:ext cx="127000" cy="285750"/>
            </p14:xfrm>
          </p:contentPart>
        </mc:Choice>
        <mc:Fallback xmlns="">
          <p:pic>
            <p:nvPicPr>
              <p:cNvPr id="122" name="墨迹 121"/>
            </p:nvPicPr>
            <p:blipFill>
              <a:blip r:embed="rId227"/>
            </p:blipFill>
            <p:spPr>
              <a:xfrm>
                <a:off x="10201275" y="4744085"/>
                <a:ext cx="127000" cy="285750"/>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123" name="墨迹 122"/>
              <p14:cNvContentPartPr/>
              <p14:nvPr/>
            </p14:nvContentPartPr>
            <p14:xfrm>
              <a:off x="10309225" y="4985385"/>
              <a:ext cx="63500" cy="76200"/>
            </p14:xfrm>
          </p:contentPart>
        </mc:Choice>
        <mc:Fallback xmlns="">
          <p:pic>
            <p:nvPicPr>
              <p:cNvPr id="123" name="墨迹 122"/>
            </p:nvPicPr>
            <p:blipFill>
              <a:blip r:embed="rId229"/>
            </p:blipFill>
            <p:spPr>
              <a:xfrm>
                <a:off x="10309225" y="4985385"/>
                <a:ext cx="63500" cy="76200"/>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124" name="墨迹 123"/>
              <p14:cNvContentPartPr/>
              <p14:nvPr/>
            </p14:nvContentPartPr>
            <p14:xfrm>
              <a:off x="10423525" y="4655185"/>
              <a:ext cx="178435" cy="190500"/>
            </p14:xfrm>
          </p:contentPart>
        </mc:Choice>
        <mc:Fallback xmlns="">
          <p:pic>
            <p:nvPicPr>
              <p:cNvPr id="124" name="墨迹 123"/>
            </p:nvPicPr>
            <p:blipFill>
              <a:blip r:embed="rId231"/>
            </p:blipFill>
            <p:spPr>
              <a:xfrm>
                <a:off x="10423525" y="4655185"/>
                <a:ext cx="178435" cy="190500"/>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125" name="墨迹 124"/>
              <p14:cNvContentPartPr/>
              <p14:nvPr/>
            </p14:nvContentPartPr>
            <p14:xfrm>
              <a:off x="10563860" y="4750435"/>
              <a:ext cx="69850" cy="63500"/>
            </p14:xfrm>
          </p:contentPart>
        </mc:Choice>
        <mc:Fallback xmlns="">
          <p:pic>
            <p:nvPicPr>
              <p:cNvPr id="125" name="墨迹 124"/>
            </p:nvPicPr>
            <p:blipFill>
              <a:blip r:embed="rId233"/>
            </p:blipFill>
            <p:spPr>
              <a:xfrm>
                <a:off x="10563860" y="4750435"/>
                <a:ext cx="69850" cy="63500"/>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126" name="墨迹 125"/>
              <p14:cNvContentPartPr/>
              <p14:nvPr/>
            </p14:nvContentPartPr>
            <p14:xfrm>
              <a:off x="10525760" y="4852035"/>
              <a:ext cx="82550" cy="360"/>
            </p14:xfrm>
          </p:contentPart>
        </mc:Choice>
        <mc:Fallback xmlns="">
          <p:pic>
            <p:nvPicPr>
              <p:cNvPr id="126" name="墨迹 125"/>
            </p:nvPicPr>
            <p:blipFill>
              <a:blip r:embed="rId235"/>
            </p:blipFill>
            <p:spPr>
              <a:xfrm>
                <a:off x="10525760" y="4852035"/>
                <a:ext cx="82550" cy="360"/>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127" name="墨迹 126"/>
              <p14:cNvContentPartPr/>
              <p14:nvPr/>
            </p14:nvContentPartPr>
            <p14:xfrm>
              <a:off x="10519410" y="4959985"/>
              <a:ext cx="6350" cy="57150"/>
            </p14:xfrm>
          </p:contentPart>
        </mc:Choice>
        <mc:Fallback xmlns="">
          <p:pic>
            <p:nvPicPr>
              <p:cNvPr id="127" name="墨迹 126"/>
            </p:nvPicPr>
            <p:blipFill>
              <a:blip r:embed="rId237"/>
            </p:blipFill>
            <p:spPr>
              <a:xfrm>
                <a:off x="10519410" y="4959985"/>
                <a:ext cx="6350" cy="57150"/>
              </a:xfrm>
              <a:prstGeom prst="rect"/>
            </p:spPr>
          </p:pic>
        </mc:Fallback>
      </mc:AlternateContent>
      <mc:AlternateContent xmlns:mc="http://schemas.openxmlformats.org/markup-compatibility/2006" xmlns:p14="http://schemas.microsoft.com/office/powerpoint/2010/main">
        <mc:Choice Requires="p14">
          <p:contentPart r:id="rId238" p14:bwMode="auto">
            <p14:nvContentPartPr>
              <p14:cNvPr id="128" name="墨迹 127"/>
              <p14:cNvContentPartPr/>
              <p14:nvPr/>
            </p14:nvContentPartPr>
            <p14:xfrm>
              <a:off x="10513060" y="4940935"/>
              <a:ext cx="88900" cy="95250"/>
            </p14:xfrm>
          </p:contentPart>
        </mc:Choice>
        <mc:Fallback xmlns="">
          <p:pic>
            <p:nvPicPr>
              <p:cNvPr id="128" name="墨迹 127"/>
            </p:nvPicPr>
            <p:blipFill>
              <a:blip r:embed="rId239"/>
            </p:blipFill>
            <p:spPr>
              <a:xfrm>
                <a:off x="10513060" y="4940935"/>
                <a:ext cx="88900" cy="95250"/>
              </a:xfrm>
              <a:prstGeom prst="rect"/>
            </p:spPr>
          </p:pic>
        </mc:Fallback>
      </mc:AlternateContent>
      <mc:AlternateContent xmlns:mc="http://schemas.openxmlformats.org/markup-compatibility/2006" xmlns:p14="http://schemas.microsoft.com/office/powerpoint/2010/main">
        <mc:Choice Requires="p14">
          <p:contentPart r:id="rId240" p14:bwMode="auto">
            <p14:nvContentPartPr>
              <p14:cNvPr id="129" name="墨迹 128"/>
              <p14:cNvContentPartPr/>
              <p14:nvPr/>
            </p14:nvContentPartPr>
            <p14:xfrm>
              <a:off x="10798810" y="4763135"/>
              <a:ext cx="19050" cy="177800"/>
            </p14:xfrm>
          </p:contentPart>
        </mc:Choice>
        <mc:Fallback xmlns="">
          <p:pic>
            <p:nvPicPr>
              <p:cNvPr id="129" name="墨迹 128"/>
            </p:nvPicPr>
            <p:blipFill>
              <a:blip r:embed="rId241"/>
            </p:blipFill>
            <p:spPr>
              <a:xfrm>
                <a:off x="10798810" y="4763135"/>
                <a:ext cx="19050" cy="177800"/>
              </a:xfrm>
              <a:prstGeom prst="rect"/>
            </p:spPr>
          </p:pic>
        </mc:Fallback>
      </mc:AlternateContent>
      <mc:AlternateContent xmlns:mc="http://schemas.openxmlformats.org/markup-compatibility/2006" xmlns:p14="http://schemas.microsoft.com/office/powerpoint/2010/main">
        <mc:Choice Requires="p14">
          <p:contentPart r:id="rId242" p14:bwMode="auto">
            <p14:nvContentPartPr>
              <p14:cNvPr id="130" name="墨迹 129"/>
              <p14:cNvContentPartPr/>
              <p14:nvPr/>
            </p14:nvContentPartPr>
            <p14:xfrm>
              <a:off x="10798810" y="4826635"/>
              <a:ext cx="76200" cy="69850"/>
            </p14:xfrm>
          </p:contentPart>
        </mc:Choice>
        <mc:Fallback xmlns="">
          <p:pic>
            <p:nvPicPr>
              <p:cNvPr id="130" name="墨迹 129"/>
            </p:nvPicPr>
            <p:blipFill>
              <a:blip r:embed="rId243"/>
            </p:blipFill>
            <p:spPr>
              <a:xfrm>
                <a:off x="10798810" y="4826635"/>
                <a:ext cx="76200" cy="69850"/>
              </a:xfrm>
              <a:prstGeom prst="rect"/>
            </p:spPr>
          </p:pic>
        </mc:Fallback>
      </mc:AlternateContent>
      <mc:AlternateContent xmlns:mc="http://schemas.openxmlformats.org/markup-compatibility/2006" xmlns:p14="http://schemas.microsoft.com/office/powerpoint/2010/main">
        <mc:Choice Requires="p14">
          <p:contentPart r:id="rId244" p14:bwMode="auto">
            <p14:nvContentPartPr>
              <p14:cNvPr id="131" name="墨迹 130"/>
              <p14:cNvContentPartPr/>
              <p14:nvPr/>
            </p14:nvContentPartPr>
            <p14:xfrm>
              <a:off x="10887710" y="4756785"/>
              <a:ext cx="19050" cy="133350"/>
            </p14:xfrm>
          </p:contentPart>
        </mc:Choice>
        <mc:Fallback xmlns="">
          <p:pic>
            <p:nvPicPr>
              <p:cNvPr id="131" name="墨迹 130"/>
            </p:nvPicPr>
            <p:blipFill>
              <a:blip r:embed="rId245"/>
            </p:blipFill>
            <p:spPr>
              <a:xfrm>
                <a:off x="10887710" y="4756785"/>
                <a:ext cx="19050" cy="133350"/>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132" name="墨迹 131"/>
              <p14:cNvContentPartPr/>
              <p14:nvPr/>
            </p14:nvContentPartPr>
            <p14:xfrm>
              <a:off x="11033760" y="4744085"/>
              <a:ext cx="82550" cy="171450"/>
            </p14:xfrm>
          </p:contentPart>
        </mc:Choice>
        <mc:Fallback xmlns="">
          <p:pic>
            <p:nvPicPr>
              <p:cNvPr id="132" name="墨迹 131"/>
            </p:nvPicPr>
            <p:blipFill>
              <a:blip r:embed="rId247"/>
            </p:blipFill>
            <p:spPr>
              <a:xfrm>
                <a:off x="11033760" y="4744085"/>
                <a:ext cx="82550" cy="171450"/>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133" name="墨迹 132"/>
              <p14:cNvContentPartPr/>
              <p14:nvPr/>
            </p14:nvContentPartPr>
            <p14:xfrm>
              <a:off x="11141710" y="4763135"/>
              <a:ext cx="6350" cy="228600"/>
            </p14:xfrm>
          </p:contentPart>
        </mc:Choice>
        <mc:Fallback xmlns="">
          <p:pic>
            <p:nvPicPr>
              <p:cNvPr id="133" name="墨迹 132"/>
            </p:nvPicPr>
            <p:blipFill>
              <a:blip r:embed="rId249"/>
            </p:blipFill>
            <p:spPr>
              <a:xfrm>
                <a:off x="11141710" y="4763135"/>
                <a:ext cx="6350" cy="228600"/>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134" name="墨迹 133"/>
              <p14:cNvContentPartPr/>
              <p14:nvPr/>
            </p14:nvContentPartPr>
            <p14:xfrm>
              <a:off x="11179810" y="4731385"/>
              <a:ext cx="38100" cy="88900"/>
            </p14:xfrm>
          </p:contentPart>
        </mc:Choice>
        <mc:Fallback xmlns="">
          <p:pic>
            <p:nvPicPr>
              <p:cNvPr id="134" name="墨迹 133"/>
            </p:nvPicPr>
            <p:blipFill>
              <a:blip r:embed="rId251"/>
            </p:blipFill>
            <p:spPr>
              <a:xfrm>
                <a:off x="11179810" y="4731385"/>
                <a:ext cx="38100" cy="88900"/>
              </a:xfrm>
              <a:prstGeom prst="rect"/>
            </p:spPr>
          </p:pic>
        </mc:Fallback>
      </mc:AlternateContent>
      <mc:AlternateContent xmlns:mc="http://schemas.openxmlformats.org/markup-compatibility/2006" xmlns:p14="http://schemas.microsoft.com/office/powerpoint/2010/main">
        <mc:Choice Requires="p14">
          <p:contentPart r:id="rId252" p14:bwMode="auto">
            <p14:nvContentPartPr>
              <p14:cNvPr id="135" name="墨迹 134"/>
              <p14:cNvContentPartPr/>
              <p14:nvPr/>
            </p14:nvContentPartPr>
            <p14:xfrm>
              <a:off x="11370310" y="4756785"/>
              <a:ext cx="165100" cy="360"/>
            </p14:xfrm>
          </p:contentPart>
        </mc:Choice>
        <mc:Fallback xmlns="">
          <p:pic>
            <p:nvPicPr>
              <p:cNvPr id="135" name="墨迹 134"/>
            </p:nvPicPr>
            <p:blipFill>
              <a:blip r:embed="rId253"/>
            </p:blipFill>
            <p:spPr>
              <a:xfrm>
                <a:off x="11370310" y="4756785"/>
                <a:ext cx="165100" cy="360"/>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136" name="墨迹 135"/>
              <p14:cNvContentPartPr/>
              <p14:nvPr/>
            </p14:nvContentPartPr>
            <p14:xfrm>
              <a:off x="11427460" y="4674235"/>
              <a:ext cx="50800" cy="203200"/>
            </p14:xfrm>
          </p:contentPart>
        </mc:Choice>
        <mc:Fallback xmlns="">
          <p:pic>
            <p:nvPicPr>
              <p:cNvPr id="136" name="墨迹 135"/>
            </p:nvPicPr>
            <p:blipFill>
              <a:blip r:embed="rId255"/>
            </p:blipFill>
            <p:spPr>
              <a:xfrm>
                <a:off x="11427460" y="4674235"/>
                <a:ext cx="50800" cy="203200"/>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137" name="墨迹 136"/>
              <p14:cNvContentPartPr/>
              <p14:nvPr/>
            </p14:nvContentPartPr>
            <p14:xfrm>
              <a:off x="11465560" y="4680585"/>
              <a:ext cx="57150" cy="190500"/>
            </p14:xfrm>
          </p:contentPart>
        </mc:Choice>
        <mc:Fallback xmlns="">
          <p:pic>
            <p:nvPicPr>
              <p:cNvPr id="137" name="墨迹 136"/>
            </p:nvPicPr>
            <p:blipFill>
              <a:blip r:embed="rId257"/>
            </p:blipFill>
            <p:spPr>
              <a:xfrm>
                <a:off x="11465560" y="4680585"/>
                <a:ext cx="57150" cy="190500"/>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138" name="墨迹 137"/>
              <p14:cNvContentPartPr/>
              <p14:nvPr/>
            </p14:nvContentPartPr>
            <p14:xfrm>
              <a:off x="11389360" y="4820285"/>
              <a:ext cx="254000" cy="311150"/>
            </p14:xfrm>
          </p:contentPart>
        </mc:Choice>
        <mc:Fallback xmlns="">
          <p:pic>
            <p:nvPicPr>
              <p:cNvPr id="138" name="墨迹 137"/>
            </p:nvPicPr>
            <p:blipFill>
              <a:blip r:embed="rId259"/>
            </p:blipFill>
            <p:spPr>
              <a:xfrm>
                <a:off x="11389360" y="4820285"/>
                <a:ext cx="254000" cy="311150"/>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139" name="墨迹 138"/>
              <p14:cNvContentPartPr/>
              <p14:nvPr/>
            </p14:nvContentPartPr>
            <p14:xfrm>
              <a:off x="11605260" y="4801235"/>
              <a:ext cx="133350" cy="88900"/>
            </p14:xfrm>
          </p:contentPart>
        </mc:Choice>
        <mc:Fallback xmlns="">
          <p:pic>
            <p:nvPicPr>
              <p:cNvPr id="139" name="墨迹 138"/>
            </p:nvPicPr>
            <p:blipFill>
              <a:blip r:embed="rId261"/>
            </p:blipFill>
            <p:spPr>
              <a:xfrm>
                <a:off x="11605260" y="4801235"/>
                <a:ext cx="133350" cy="88900"/>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140" name="墨迹 139"/>
              <p14:cNvContentPartPr/>
              <p14:nvPr/>
            </p14:nvContentPartPr>
            <p14:xfrm>
              <a:off x="11668760" y="4890135"/>
              <a:ext cx="12700" cy="127000"/>
            </p14:xfrm>
          </p:contentPart>
        </mc:Choice>
        <mc:Fallback xmlns="">
          <p:pic>
            <p:nvPicPr>
              <p:cNvPr id="140" name="墨迹 139"/>
            </p:nvPicPr>
            <p:blipFill>
              <a:blip r:embed="rId263"/>
            </p:blipFill>
            <p:spPr>
              <a:xfrm>
                <a:off x="11668760" y="4890135"/>
                <a:ext cx="12700" cy="127000"/>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141" name="墨迹 140"/>
              <p14:cNvContentPartPr/>
              <p14:nvPr/>
            </p14:nvContentPartPr>
            <p14:xfrm>
              <a:off x="11725910" y="4896485"/>
              <a:ext cx="69850" cy="120650"/>
            </p14:xfrm>
          </p:contentPart>
        </mc:Choice>
        <mc:Fallback xmlns="">
          <p:pic>
            <p:nvPicPr>
              <p:cNvPr id="141" name="墨迹 140"/>
            </p:nvPicPr>
            <p:blipFill>
              <a:blip r:embed="rId265"/>
            </p:blipFill>
            <p:spPr>
              <a:xfrm>
                <a:off x="11725910" y="4896485"/>
                <a:ext cx="69850" cy="120650"/>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142" name="墨迹 141"/>
              <p14:cNvContentPartPr/>
              <p14:nvPr/>
            </p14:nvContentPartPr>
            <p14:xfrm>
              <a:off x="11814810" y="4744085"/>
              <a:ext cx="63500" cy="266700"/>
            </p14:xfrm>
          </p:contentPart>
        </mc:Choice>
        <mc:Fallback xmlns="">
          <p:pic>
            <p:nvPicPr>
              <p:cNvPr id="142" name="墨迹 141"/>
            </p:nvPicPr>
            <p:blipFill>
              <a:blip r:embed="rId267"/>
            </p:blipFill>
            <p:spPr>
              <a:xfrm>
                <a:off x="11814810" y="4744085"/>
                <a:ext cx="63500" cy="266700"/>
              </a:xfrm>
              <a:prstGeom prst="rect"/>
            </p:spPr>
          </p:pic>
        </mc:Fallback>
      </mc:AlternateContent>
      <mc:AlternateContent xmlns:mc="http://schemas.openxmlformats.org/markup-compatibility/2006" xmlns:p14="http://schemas.microsoft.com/office/powerpoint/2010/main">
        <mc:Choice Requires="p14">
          <p:contentPart r:id="rId268" p14:bwMode="auto">
            <p14:nvContentPartPr>
              <p14:cNvPr id="143" name="墨迹 142"/>
              <p14:cNvContentPartPr/>
              <p14:nvPr/>
            </p14:nvContentPartPr>
            <p14:xfrm>
              <a:off x="11808460" y="4858385"/>
              <a:ext cx="190500" cy="196850"/>
            </p14:xfrm>
          </p:contentPart>
        </mc:Choice>
        <mc:Fallback xmlns="">
          <p:pic>
            <p:nvPicPr>
              <p:cNvPr id="143" name="墨迹 142"/>
            </p:nvPicPr>
            <p:blipFill>
              <a:blip r:embed="rId269"/>
            </p:blipFill>
            <p:spPr>
              <a:xfrm>
                <a:off x="11808460" y="4858385"/>
                <a:ext cx="190500" cy="196850"/>
              </a:xfrm>
              <a:prstGeom prst="rect"/>
            </p:spPr>
          </p:pic>
        </mc:Fallback>
      </mc:AlternateContent>
      <mc:AlternateContent xmlns:mc="http://schemas.openxmlformats.org/markup-compatibility/2006" xmlns:p14="http://schemas.microsoft.com/office/powerpoint/2010/main">
        <mc:Choice Requires="p14">
          <p:contentPart r:id="rId270" p14:bwMode="auto">
            <p14:nvContentPartPr>
              <p14:cNvPr id="144" name="墨迹 143"/>
              <p14:cNvContentPartPr/>
              <p14:nvPr/>
            </p14:nvContentPartPr>
            <p14:xfrm>
              <a:off x="11960860" y="4782185"/>
              <a:ext cx="25400" cy="107950"/>
            </p14:xfrm>
          </p:contentPart>
        </mc:Choice>
        <mc:Fallback xmlns="">
          <p:pic>
            <p:nvPicPr>
              <p:cNvPr id="144" name="墨迹 143"/>
            </p:nvPicPr>
            <p:blipFill>
              <a:blip r:embed="rId271"/>
            </p:blipFill>
            <p:spPr>
              <a:xfrm>
                <a:off x="11960860" y="4782185"/>
                <a:ext cx="25400" cy="107950"/>
              </a:xfrm>
              <a:prstGeom prst="rect"/>
            </p:spPr>
          </p:pic>
        </mc:Fallback>
      </mc:AlternateContent>
      <mc:AlternateContent xmlns:mc="http://schemas.openxmlformats.org/markup-compatibility/2006" xmlns:p14="http://schemas.microsoft.com/office/powerpoint/2010/main">
        <mc:Choice Requires="p14">
          <p:contentPart r:id="rId272" p14:bwMode="auto">
            <p14:nvContentPartPr>
              <p14:cNvPr id="145" name="墨迹 144"/>
              <p14:cNvContentPartPr/>
              <p14:nvPr/>
            </p14:nvContentPartPr>
            <p14:xfrm>
              <a:off x="10468610" y="5417185"/>
              <a:ext cx="19050" cy="222250"/>
            </p14:xfrm>
          </p:contentPart>
        </mc:Choice>
        <mc:Fallback xmlns="">
          <p:pic>
            <p:nvPicPr>
              <p:cNvPr id="145" name="墨迹 144"/>
            </p:nvPicPr>
            <p:blipFill>
              <a:blip r:embed="rId273"/>
            </p:blipFill>
            <p:spPr>
              <a:xfrm>
                <a:off x="10468610" y="5417185"/>
                <a:ext cx="19050" cy="222250"/>
              </a:xfrm>
              <a:prstGeom prst="rect"/>
            </p:spPr>
          </p:pic>
        </mc:Fallback>
      </mc:AlternateContent>
      <mc:AlternateContent xmlns:mc="http://schemas.openxmlformats.org/markup-compatibility/2006" xmlns:p14="http://schemas.microsoft.com/office/powerpoint/2010/main">
        <mc:Choice Requires="p14">
          <p:contentPart r:id="rId274" p14:bwMode="auto">
            <p14:nvContentPartPr>
              <p14:cNvPr id="146" name="墨迹 145"/>
              <p14:cNvContentPartPr/>
              <p14:nvPr/>
            </p14:nvContentPartPr>
            <p14:xfrm>
              <a:off x="10525760" y="5321935"/>
              <a:ext cx="63500" cy="114300"/>
            </p14:xfrm>
          </p:contentPart>
        </mc:Choice>
        <mc:Fallback xmlns="">
          <p:pic>
            <p:nvPicPr>
              <p:cNvPr id="146" name="墨迹 145"/>
            </p:nvPicPr>
            <p:blipFill>
              <a:blip r:embed="rId275"/>
            </p:blipFill>
            <p:spPr>
              <a:xfrm>
                <a:off x="10525760" y="5321935"/>
                <a:ext cx="63500" cy="114300"/>
              </a:xfrm>
              <a:prstGeom prst="rect"/>
            </p:spPr>
          </p:pic>
        </mc:Fallback>
      </mc:AlternateContent>
      <mc:AlternateContent xmlns:mc="http://schemas.openxmlformats.org/markup-compatibility/2006" xmlns:p14="http://schemas.microsoft.com/office/powerpoint/2010/main">
        <mc:Choice Requires="p14">
          <p:contentPart r:id="rId276" p14:bwMode="auto">
            <p14:nvContentPartPr>
              <p14:cNvPr id="147" name="墨迹 146"/>
              <p14:cNvContentPartPr/>
              <p14:nvPr/>
            </p14:nvContentPartPr>
            <p14:xfrm>
              <a:off x="10690860" y="5360035"/>
              <a:ext cx="38100" cy="177800"/>
            </p14:xfrm>
          </p:contentPart>
        </mc:Choice>
        <mc:Fallback xmlns="">
          <p:pic>
            <p:nvPicPr>
              <p:cNvPr id="147" name="墨迹 146"/>
            </p:nvPicPr>
            <p:blipFill>
              <a:blip r:embed="rId277"/>
            </p:blipFill>
            <p:spPr>
              <a:xfrm>
                <a:off x="10690860" y="5360035"/>
                <a:ext cx="38100" cy="177800"/>
              </a:xfrm>
              <a:prstGeom prst="rect"/>
            </p:spPr>
          </p:pic>
        </mc:Fallback>
      </mc:AlternateContent>
      <mc:AlternateContent xmlns:mc="http://schemas.openxmlformats.org/markup-compatibility/2006" xmlns:p14="http://schemas.microsoft.com/office/powerpoint/2010/main">
        <mc:Choice Requires="p14">
          <p:contentPart r:id="rId278" p14:bwMode="auto">
            <p14:nvContentPartPr>
              <p14:cNvPr id="148" name="墨迹 147"/>
              <p14:cNvContentPartPr/>
              <p14:nvPr/>
            </p14:nvContentPartPr>
            <p14:xfrm>
              <a:off x="10748010" y="5353685"/>
              <a:ext cx="31750" cy="114300"/>
            </p14:xfrm>
          </p:contentPart>
        </mc:Choice>
        <mc:Fallback xmlns="">
          <p:pic>
            <p:nvPicPr>
              <p:cNvPr id="148" name="墨迹 147"/>
            </p:nvPicPr>
            <p:blipFill>
              <a:blip r:embed="rId279"/>
            </p:blipFill>
            <p:spPr>
              <a:xfrm>
                <a:off x="10748010" y="5353685"/>
                <a:ext cx="31750" cy="114300"/>
              </a:xfrm>
              <a:prstGeom prst="rect"/>
            </p:spPr>
          </p:pic>
        </mc:Fallback>
      </mc:AlternateContent>
      <mc:AlternateContent xmlns:mc="http://schemas.openxmlformats.org/markup-compatibility/2006" xmlns:p14="http://schemas.microsoft.com/office/powerpoint/2010/main">
        <mc:Choice Requires="p14">
          <p:contentPart r:id="rId280" p14:bwMode="auto">
            <p14:nvContentPartPr>
              <p14:cNvPr id="149" name="墨迹 148"/>
              <p14:cNvContentPartPr/>
              <p14:nvPr/>
            </p14:nvContentPartPr>
            <p14:xfrm>
              <a:off x="10925810" y="5321935"/>
              <a:ext cx="88900" cy="12700"/>
            </p14:xfrm>
          </p:contentPart>
        </mc:Choice>
        <mc:Fallback xmlns="">
          <p:pic>
            <p:nvPicPr>
              <p:cNvPr id="149" name="墨迹 148"/>
            </p:nvPicPr>
            <p:blipFill>
              <a:blip r:embed="rId281"/>
            </p:blipFill>
            <p:spPr>
              <a:xfrm>
                <a:off x="10925810" y="5321935"/>
                <a:ext cx="88900" cy="12700"/>
              </a:xfrm>
              <a:prstGeom prst="rect"/>
            </p:spPr>
          </p:pic>
        </mc:Fallback>
      </mc:AlternateContent>
      <mc:AlternateContent xmlns:mc="http://schemas.openxmlformats.org/markup-compatibility/2006" xmlns:p14="http://schemas.microsoft.com/office/powerpoint/2010/main">
        <mc:Choice Requires="p14">
          <p:contentPart r:id="rId282" p14:bwMode="auto">
            <p14:nvContentPartPr>
              <p14:cNvPr id="150" name="墨迹 149"/>
              <p14:cNvContentPartPr/>
              <p14:nvPr/>
            </p14:nvContentPartPr>
            <p14:xfrm>
              <a:off x="10951210" y="5334635"/>
              <a:ext cx="25400" cy="311150"/>
            </p14:xfrm>
          </p:contentPart>
        </mc:Choice>
        <mc:Fallback xmlns="">
          <p:pic>
            <p:nvPicPr>
              <p:cNvPr id="150" name="墨迹 149"/>
            </p:nvPicPr>
            <p:blipFill>
              <a:blip r:embed="rId283"/>
            </p:blipFill>
            <p:spPr>
              <a:xfrm>
                <a:off x="10951210" y="5334635"/>
                <a:ext cx="25400" cy="311150"/>
              </a:xfrm>
              <a:prstGeom prst="rect"/>
            </p:spPr>
          </p:pic>
        </mc:Fallback>
      </mc:AlternateContent>
      <mc:AlternateContent xmlns:mc="http://schemas.openxmlformats.org/markup-compatibility/2006" xmlns:p14="http://schemas.microsoft.com/office/powerpoint/2010/main">
        <mc:Choice Requires="p14">
          <p:contentPart r:id="rId284" p14:bwMode="auto">
            <p14:nvContentPartPr>
              <p14:cNvPr id="151" name="墨迹 150"/>
              <p14:cNvContentPartPr/>
              <p14:nvPr/>
            </p14:nvContentPartPr>
            <p14:xfrm>
              <a:off x="11230610" y="5353685"/>
              <a:ext cx="158750" cy="82550"/>
            </p14:xfrm>
          </p:contentPart>
        </mc:Choice>
        <mc:Fallback xmlns="">
          <p:pic>
            <p:nvPicPr>
              <p:cNvPr id="151" name="墨迹 150"/>
            </p:nvPicPr>
            <p:blipFill>
              <a:blip r:embed="rId285"/>
            </p:blipFill>
            <p:spPr>
              <a:xfrm>
                <a:off x="11230610" y="5353685"/>
                <a:ext cx="158750" cy="82550"/>
              </a:xfrm>
              <a:prstGeom prst="rect"/>
            </p:spPr>
          </p:pic>
        </mc:Fallback>
      </mc:AlternateContent>
      <mc:AlternateContent xmlns:mc="http://schemas.openxmlformats.org/markup-compatibility/2006" xmlns:p14="http://schemas.microsoft.com/office/powerpoint/2010/main">
        <mc:Choice Requires="p14">
          <p:contentPart r:id="rId286" p14:bwMode="auto">
            <p14:nvContentPartPr>
              <p14:cNvPr id="152" name="墨迹 151"/>
              <p14:cNvContentPartPr/>
              <p14:nvPr/>
            </p14:nvContentPartPr>
            <p14:xfrm>
              <a:off x="11294110" y="5290185"/>
              <a:ext cx="6350" cy="260350"/>
            </p14:xfrm>
          </p:contentPart>
        </mc:Choice>
        <mc:Fallback xmlns="">
          <p:pic>
            <p:nvPicPr>
              <p:cNvPr id="152" name="墨迹 151"/>
            </p:nvPicPr>
            <p:blipFill>
              <a:blip r:embed="rId287"/>
            </p:blipFill>
            <p:spPr>
              <a:xfrm>
                <a:off x="11294110" y="5290185"/>
                <a:ext cx="6350" cy="260350"/>
              </a:xfrm>
              <a:prstGeom prst="rect"/>
            </p:spPr>
          </p:pic>
        </mc:Fallback>
      </mc:AlternateContent>
      <mc:AlternateContent xmlns:mc="http://schemas.openxmlformats.org/markup-compatibility/2006" xmlns:p14="http://schemas.microsoft.com/office/powerpoint/2010/main">
        <mc:Choice Requires="p14">
          <p:contentPart r:id="rId288" p14:bwMode="auto">
            <p14:nvContentPartPr>
              <p14:cNvPr id="153" name="墨迹 152"/>
              <p14:cNvContentPartPr/>
              <p14:nvPr/>
            </p14:nvContentPartPr>
            <p14:xfrm>
              <a:off x="11325860" y="5302885"/>
              <a:ext cx="12700" cy="260350"/>
            </p14:xfrm>
          </p:contentPart>
        </mc:Choice>
        <mc:Fallback xmlns="">
          <p:pic>
            <p:nvPicPr>
              <p:cNvPr id="153" name="墨迹 152"/>
            </p:nvPicPr>
            <p:blipFill>
              <a:blip r:embed="rId289"/>
            </p:blipFill>
            <p:spPr>
              <a:xfrm>
                <a:off x="11325860" y="5302885"/>
                <a:ext cx="12700" cy="260350"/>
              </a:xfrm>
              <a:prstGeom prst="rect"/>
            </p:spPr>
          </p:pic>
        </mc:Fallback>
      </mc:AlternateContent>
      <mc:AlternateContent xmlns:mc="http://schemas.openxmlformats.org/markup-compatibility/2006" xmlns:p14="http://schemas.microsoft.com/office/powerpoint/2010/main">
        <mc:Choice Requires="p14">
          <p:contentPart r:id="rId290" p14:bwMode="auto">
            <p14:nvContentPartPr>
              <p14:cNvPr id="154" name="墨迹 153"/>
              <p14:cNvContentPartPr/>
              <p14:nvPr/>
            </p14:nvContentPartPr>
            <p14:xfrm>
              <a:off x="11224260" y="5436235"/>
              <a:ext cx="146050" cy="50800"/>
            </p14:xfrm>
          </p:contentPart>
        </mc:Choice>
        <mc:Fallback xmlns="">
          <p:pic>
            <p:nvPicPr>
              <p:cNvPr id="154" name="墨迹 153"/>
            </p:nvPicPr>
            <p:blipFill>
              <a:blip r:embed="rId291"/>
            </p:blipFill>
            <p:spPr>
              <a:xfrm>
                <a:off x="11224260" y="5436235"/>
                <a:ext cx="146050" cy="50800"/>
              </a:xfrm>
              <a:prstGeom prst="rect"/>
            </p:spPr>
          </p:pic>
        </mc:Fallback>
      </mc:AlternateContent>
      <mc:AlternateContent xmlns:mc="http://schemas.openxmlformats.org/markup-compatibility/2006" xmlns:p14="http://schemas.microsoft.com/office/powerpoint/2010/main">
        <mc:Choice Requires="p14">
          <p:contentPart r:id="rId292" p14:bwMode="auto">
            <p14:nvContentPartPr>
              <p14:cNvPr id="155" name="墨迹 154"/>
              <p14:cNvContentPartPr/>
              <p14:nvPr/>
            </p14:nvContentPartPr>
            <p14:xfrm>
              <a:off x="11186160" y="5315585"/>
              <a:ext cx="12700" cy="95250"/>
            </p14:xfrm>
          </p:contentPart>
        </mc:Choice>
        <mc:Fallback xmlns="">
          <p:pic>
            <p:nvPicPr>
              <p:cNvPr id="155" name="墨迹 154"/>
            </p:nvPicPr>
            <p:blipFill>
              <a:blip r:embed="rId293"/>
            </p:blipFill>
            <p:spPr>
              <a:xfrm>
                <a:off x="11186160" y="5315585"/>
                <a:ext cx="12700" cy="95250"/>
              </a:xfrm>
              <a:prstGeom prst="rect"/>
            </p:spPr>
          </p:pic>
        </mc:Fallback>
      </mc:AlternateContent>
      <mc:AlternateContent xmlns:mc="http://schemas.openxmlformats.org/markup-compatibility/2006" xmlns:p14="http://schemas.microsoft.com/office/powerpoint/2010/main">
        <mc:Choice Requires="p14">
          <p:contentPart r:id="rId294" p14:bwMode="auto">
            <p14:nvContentPartPr>
              <p14:cNvPr id="156" name="墨迹 155"/>
              <p14:cNvContentPartPr/>
              <p14:nvPr/>
            </p14:nvContentPartPr>
            <p14:xfrm>
              <a:off x="11179810" y="5429885"/>
              <a:ext cx="209550" cy="196850"/>
            </p14:xfrm>
          </p:contentPart>
        </mc:Choice>
        <mc:Fallback xmlns="">
          <p:pic>
            <p:nvPicPr>
              <p:cNvPr id="156" name="墨迹 155"/>
            </p:nvPicPr>
            <p:blipFill>
              <a:blip r:embed="rId295"/>
            </p:blipFill>
            <p:spPr>
              <a:xfrm>
                <a:off x="11179810" y="5429885"/>
                <a:ext cx="209550" cy="196850"/>
              </a:xfrm>
              <a:prstGeom prst="rect"/>
            </p:spPr>
          </p:pic>
        </mc:Fallback>
      </mc:AlternateContent>
      <mc:AlternateContent xmlns:mc="http://schemas.openxmlformats.org/markup-compatibility/2006" xmlns:p14="http://schemas.microsoft.com/office/powerpoint/2010/main">
        <mc:Choice Requires="p14">
          <p:contentPart r:id="rId296" p14:bwMode="auto">
            <p14:nvContentPartPr>
              <p14:cNvPr id="157" name="墨迹 156"/>
              <p14:cNvContentPartPr/>
              <p14:nvPr/>
            </p14:nvContentPartPr>
            <p14:xfrm>
              <a:off x="11465560" y="5455285"/>
              <a:ext cx="120650" cy="31750"/>
            </p14:xfrm>
          </p:contentPart>
        </mc:Choice>
        <mc:Fallback xmlns="">
          <p:pic>
            <p:nvPicPr>
              <p:cNvPr id="157" name="墨迹 156"/>
            </p:nvPicPr>
            <p:blipFill>
              <a:blip r:embed="rId297"/>
            </p:blipFill>
            <p:spPr>
              <a:xfrm>
                <a:off x="11465560" y="5455285"/>
                <a:ext cx="120650" cy="31750"/>
              </a:xfrm>
              <a:prstGeom prst="rect"/>
            </p:spPr>
          </p:pic>
        </mc:Fallback>
      </mc:AlternateContent>
      <mc:AlternateContent xmlns:mc="http://schemas.openxmlformats.org/markup-compatibility/2006" xmlns:p14="http://schemas.microsoft.com/office/powerpoint/2010/main">
        <mc:Choice Requires="p14">
          <p:contentPart r:id="rId298" p14:bwMode="auto">
            <p14:nvContentPartPr>
              <p14:cNvPr id="158" name="墨迹 157"/>
              <p14:cNvContentPartPr/>
              <p14:nvPr/>
            </p14:nvContentPartPr>
            <p14:xfrm>
              <a:off x="11795760" y="5245735"/>
              <a:ext cx="76200" cy="82550"/>
            </p14:xfrm>
          </p:contentPart>
        </mc:Choice>
        <mc:Fallback xmlns="">
          <p:pic>
            <p:nvPicPr>
              <p:cNvPr id="158" name="墨迹 157"/>
            </p:nvPicPr>
            <p:blipFill>
              <a:blip r:embed="rId299"/>
            </p:blipFill>
            <p:spPr>
              <a:xfrm>
                <a:off x="11795760" y="5245735"/>
                <a:ext cx="76200" cy="82550"/>
              </a:xfrm>
              <a:prstGeom prst="rect"/>
            </p:spPr>
          </p:pic>
        </mc:Fallback>
      </mc:AlternateContent>
      <mc:AlternateContent xmlns:mc="http://schemas.openxmlformats.org/markup-compatibility/2006" xmlns:p14="http://schemas.microsoft.com/office/powerpoint/2010/main">
        <mc:Choice Requires="p14">
          <p:contentPart r:id="rId300" p14:bwMode="auto">
            <p14:nvContentPartPr>
              <p14:cNvPr id="159" name="墨迹 158"/>
              <p14:cNvContentPartPr/>
              <p14:nvPr/>
            </p14:nvContentPartPr>
            <p14:xfrm>
              <a:off x="11681460" y="5296535"/>
              <a:ext cx="228600" cy="406400"/>
            </p14:xfrm>
          </p:contentPart>
        </mc:Choice>
        <mc:Fallback xmlns="">
          <p:pic>
            <p:nvPicPr>
              <p:cNvPr id="159" name="墨迹 158"/>
            </p:nvPicPr>
            <p:blipFill>
              <a:blip r:embed="rId301"/>
            </p:blipFill>
            <p:spPr>
              <a:xfrm>
                <a:off x="11681460" y="5296535"/>
                <a:ext cx="228600" cy="406400"/>
              </a:xfrm>
              <a:prstGeom prst="rect"/>
            </p:spPr>
          </p:pic>
        </mc:Fallback>
      </mc:AlternateContent>
      <mc:AlternateContent xmlns:mc="http://schemas.openxmlformats.org/markup-compatibility/2006" xmlns:p14="http://schemas.microsoft.com/office/powerpoint/2010/main">
        <mc:Choice Requires="p14">
          <p:contentPart r:id="rId302" p14:bwMode="auto">
            <p14:nvContentPartPr>
              <p14:cNvPr id="160" name="墨迹 159"/>
              <p14:cNvContentPartPr/>
              <p14:nvPr/>
            </p14:nvContentPartPr>
            <p14:xfrm>
              <a:off x="10455910" y="5829935"/>
              <a:ext cx="184150" cy="241300"/>
            </p14:xfrm>
          </p:contentPart>
        </mc:Choice>
        <mc:Fallback xmlns="">
          <p:pic>
            <p:nvPicPr>
              <p:cNvPr id="160" name="墨迹 159"/>
            </p:nvPicPr>
            <p:blipFill>
              <a:blip r:embed="rId303"/>
            </p:blipFill>
            <p:spPr>
              <a:xfrm>
                <a:off x="10455910" y="5829935"/>
                <a:ext cx="184150" cy="241300"/>
              </a:xfrm>
              <a:prstGeom prst="rect"/>
            </p:spPr>
          </p:pic>
        </mc:Fallback>
      </mc:AlternateContent>
      <mc:AlternateContent xmlns:mc="http://schemas.openxmlformats.org/markup-compatibility/2006" xmlns:p14="http://schemas.microsoft.com/office/powerpoint/2010/main">
        <mc:Choice Requires="p14">
          <p:contentPart r:id="rId304" p14:bwMode="auto">
            <p14:nvContentPartPr>
              <p14:cNvPr id="161" name="墨迹 160"/>
              <p14:cNvContentPartPr/>
              <p14:nvPr/>
            </p14:nvContentPartPr>
            <p14:xfrm>
              <a:off x="10538460" y="5944235"/>
              <a:ext cx="133350" cy="165100"/>
            </p14:xfrm>
          </p:contentPart>
        </mc:Choice>
        <mc:Fallback xmlns="">
          <p:pic>
            <p:nvPicPr>
              <p:cNvPr id="161" name="墨迹 160"/>
            </p:nvPicPr>
            <p:blipFill>
              <a:blip r:embed="rId305"/>
            </p:blipFill>
            <p:spPr>
              <a:xfrm>
                <a:off x="10538460" y="5944235"/>
                <a:ext cx="133350" cy="165100"/>
              </a:xfrm>
              <a:prstGeom prst="rect"/>
            </p:spPr>
          </p:pic>
        </mc:Fallback>
      </mc:AlternateContent>
      <mc:AlternateContent xmlns:mc="http://schemas.openxmlformats.org/markup-compatibility/2006" xmlns:p14="http://schemas.microsoft.com/office/powerpoint/2010/main">
        <mc:Choice Requires="p14">
          <p:contentPart r:id="rId306" p14:bwMode="auto">
            <p14:nvContentPartPr>
              <p14:cNvPr id="162" name="墨迹 161"/>
              <p14:cNvContentPartPr/>
              <p14:nvPr/>
            </p14:nvContentPartPr>
            <p14:xfrm>
              <a:off x="10678160" y="5906135"/>
              <a:ext cx="25400" cy="88900"/>
            </p14:xfrm>
          </p:contentPart>
        </mc:Choice>
        <mc:Fallback xmlns="">
          <p:pic>
            <p:nvPicPr>
              <p:cNvPr id="162" name="墨迹 161"/>
            </p:nvPicPr>
            <p:blipFill>
              <a:blip r:embed="rId307"/>
            </p:blipFill>
            <p:spPr>
              <a:xfrm>
                <a:off x="10678160" y="5906135"/>
                <a:ext cx="25400" cy="88900"/>
              </a:xfrm>
              <a:prstGeom prst="rect"/>
            </p:spPr>
          </p:pic>
        </mc:Fallback>
      </mc:AlternateContent>
      <mc:AlternateContent xmlns:mc="http://schemas.openxmlformats.org/markup-compatibility/2006" xmlns:p14="http://schemas.microsoft.com/office/powerpoint/2010/main">
        <mc:Choice Requires="p14">
          <p:contentPart r:id="rId308" p14:bwMode="auto">
            <p14:nvContentPartPr>
              <p14:cNvPr id="163" name="墨迹 162"/>
              <p14:cNvContentPartPr/>
              <p14:nvPr/>
            </p14:nvContentPartPr>
            <p14:xfrm>
              <a:off x="10875010" y="5855335"/>
              <a:ext cx="50800" cy="101600"/>
            </p14:xfrm>
          </p:contentPart>
        </mc:Choice>
        <mc:Fallback xmlns="">
          <p:pic>
            <p:nvPicPr>
              <p:cNvPr id="163" name="墨迹 162"/>
            </p:nvPicPr>
            <p:blipFill>
              <a:blip r:embed="rId309"/>
            </p:blipFill>
            <p:spPr>
              <a:xfrm>
                <a:off x="10875010" y="5855335"/>
                <a:ext cx="50800" cy="101600"/>
              </a:xfrm>
              <a:prstGeom prst="rect"/>
            </p:spPr>
          </p:pic>
        </mc:Fallback>
      </mc:AlternateContent>
      <mc:AlternateContent xmlns:mc="http://schemas.openxmlformats.org/markup-compatibility/2006" xmlns:p14="http://schemas.microsoft.com/office/powerpoint/2010/main">
        <mc:Choice Requires="p14">
          <p:contentPart r:id="rId310" p14:bwMode="auto">
            <p14:nvContentPartPr>
              <p14:cNvPr id="164" name="墨迹 163"/>
              <p14:cNvContentPartPr/>
              <p14:nvPr/>
            </p14:nvContentPartPr>
            <p14:xfrm>
              <a:off x="10855960" y="5899785"/>
              <a:ext cx="44450" cy="171450"/>
            </p14:xfrm>
          </p:contentPart>
        </mc:Choice>
        <mc:Fallback xmlns="">
          <p:pic>
            <p:nvPicPr>
              <p:cNvPr id="164" name="墨迹 163"/>
            </p:nvPicPr>
            <p:blipFill>
              <a:blip r:embed="rId311"/>
            </p:blipFill>
            <p:spPr>
              <a:xfrm>
                <a:off x="10855960" y="5899785"/>
                <a:ext cx="44450" cy="171450"/>
              </a:xfrm>
              <a:prstGeom prst="rect"/>
            </p:spPr>
          </p:pic>
        </mc:Fallback>
      </mc:AlternateContent>
      <mc:AlternateContent xmlns:mc="http://schemas.openxmlformats.org/markup-compatibility/2006" xmlns:p14="http://schemas.microsoft.com/office/powerpoint/2010/main">
        <mc:Choice Requires="p14">
          <p:contentPart r:id="rId312" p14:bwMode="auto">
            <p14:nvContentPartPr>
              <p14:cNvPr id="165" name="墨迹 164"/>
              <p14:cNvContentPartPr/>
              <p14:nvPr/>
            </p14:nvContentPartPr>
            <p14:xfrm>
              <a:off x="10855960" y="5975985"/>
              <a:ext cx="158750" cy="146050"/>
            </p14:xfrm>
          </p:contentPart>
        </mc:Choice>
        <mc:Fallback xmlns="">
          <p:pic>
            <p:nvPicPr>
              <p:cNvPr id="165" name="墨迹 164"/>
            </p:nvPicPr>
            <p:blipFill>
              <a:blip r:embed="rId313"/>
            </p:blipFill>
            <p:spPr>
              <a:xfrm>
                <a:off x="10855960" y="5975985"/>
                <a:ext cx="158750" cy="146050"/>
              </a:xfrm>
              <a:prstGeom prst="rect"/>
            </p:spPr>
          </p:pic>
        </mc:Fallback>
      </mc:AlternateContent>
      <mc:AlternateContent xmlns:mc="http://schemas.openxmlformats.org/markup-compatibility/2006" xmlns:p14="http://schemas.microsoft.com/office/powerpoint/2010/main">
        <mc:Choice Requires="p14">
          <p:contentPart r:id="rId314" p14:bwMode="auto">
            <p14:nvContentPartPr>
              <p14:cNvPr id="166" name="墨迹 165"/>
              <p14:cNvContentPartPr/>
              <p14:nvPr/>
            </p14:nvContentPartPr>
            <p14:xfrm>
              <a:off x="11071860" y="5772785"/>
              <a:ext cx="101600" cy="361950"/>
            </p14:xfrm>
          </p:contentPart>
        </mc:Choice>
        <mc:Fallback xmlns="">
          <p:pic>
            <p:nvPicPr>
              <p:cNvPr id="166" name="墨迹 165"/>
            </p:nvPicPr>
            <p:blipFill>
              <a:blip r:embed="rId315"/>
            </p:blipFill>
            <p:spPr>
              <a:xfrm>
                <a:off x="11071860" y="5772785"/>
                <a:ext cx="101600" cy="361950"/>
              </a:xfrm>
              <a:prstGeom prst="rect"/>
            </p:spPr>
          </p:pic>
        </mc:Fallback>
      </mc:AlternateContent>
      <mc:AlternateContent xmlns:mc="http://schemas.openxmlformats.org/markup-compatibility/2006" xmlns:p14="http://schemas.microsoft.com/office/powerpoint/2010/main">
        <mc:Choice Requires="p14">
          <p:contentPart r:id="rId316" p14:bwMode="auto">
            <p14:nvContentPartPr>
              <p14:cNvPr id="167" name="墨迹 166"/>
              <p14:cNvContentPartPr/>
              <p14:nvPr/>
            </p14:nvContentPartPr>
            <p14:xfrm>
              <a:off x="11103610" y="5925185"/>
              <a:ext cx="222250" cy="209550"/>
            </p14:xfrm>
          </p:contentPart>
        </mc:Choice>
        <mc:Fallback xmlns="">
          <p:pic>
            <p:nvPicPr>
              <p:cNvPr id="167" name="墨迹 166"/>
            </p:nvPicPr>
            <p:blipFill>
              <a:blip r:embed="rId317"/>
            </p:blipFill>
            <p:spPr>
              <a:xfrm>
                <a:off x="11103610" y="5925185"/>
                <a:ext cx="222250" cy="209550"/>
              </a:xfrm>
              <a:prstGeom prst="rect"/>
            </p:spPr>
          </p:pic>
        </mc:Fallback>
      </mc:AlternateContent>
      <mc:AlternateContent xmlns:mc="http://schemas.openxmlformats.org/markup-compatibility/2006" xmlns:p14="http://schemas.microsoft.com/office/powerpoint/2010/main">
        <mc:Choice Requires="p14">
          <p:contentPart r:id="rId318" p14:bwMode="auto">
            <p14:nvContentPartPr>
              <p14:cNvPr id="168" name="墨迹 167"/>
              <p14:cNvContentPartPr/>
              <p14:nvPr/>
            </p14:nvContentPartPr>
            <p14:xfrm>
              <a:off x="11154410" y="5956935"/>
              <a:ext cx="63500" cy="254000"/>
            </p14:xfrm>
          </p:contentPart>
        </mc:Choice>
        <mc:Fallback xmlns="">
          <p:pic>
            <p:nvPicPr>
              <p:cNvPr id="168" name="墨迹 167"/>
            </p:nvPicPr>
            <p:blipFill>
              <a:blip r:embed="rId319"/>
            </p:blipFill>
            <p:spPr>
              <a:xfrm>
                <a:off x="11154410" y="5956935"/>
                <a:ext cx="63500" cy="254000"/>
              </a:xfrm>
              <a:prstGeom prst="rect"/>
            </p:spPr>
          </p:pic>
        </mc:Fallback>
      </mc:AlternateContent>
      <mc:AlternateContent xmlns:mc="http://schemas.openxmlformats.org/markup-compatibility/2006" xmlns:p14="http://schemas.microsoft.com/office/powerpoint/2010/main">
        <mc:Choice Requires="p14">
          <p:contentPart r:id="rId320" p14:bwMode="auto">
            <p14:nvContentPartPr>
              <p14:cNvPr id="169" name="墨迹 168"/>
              <p14:cNvContentPartPr/>
              <p14:nvPr/>
            </p14:nvContentPartPr>
            <p14:xfrm>
              <a:off x="11325860" y="5804535"/>
              <a:ext cx="234950" cy="285750"/>
            </p14:xfrm>
          </p:contentPart>
        </mc:Choice>
        <mc:Fallback xmlns="">
          <p:pic>
            <p:nvPicPr>
              <p:cNvPr id="169" name="墨迹 168"/>
            </p:nvPicPr>
            <p:blipFill>
              <a:blip r:embed="rId321"/>
            </p:blipFill>
            <p:spPr>
              <a:xfrm>
                <a:off x="11325860" y="5804535"/>
                <a:ext cx="234950" cy="285750"/>
              </a:xfrm>
              <a:prstGeom prst="rect"/>
            </p:spPr>
          </p:pic>
        </mc:Fallback>
      </mc:AlternateContent>
      <mc:AlternateContent xmlns:mc="http://schemas.openxmlformats.org/markup-compatibility/2006" xmlns:p14="http://schemas.microsoft.com/office/powerpoint/2010/main">
        <mc:Choice Requires="p14">
          <p:contentPart r:id="rId322" p14:bwMode="auto">
            <p14:nvContentPartPr>
              <p14:cNvPr id="170" name="墨迹 169"/>
              <p14:cNvContentPartPr/>
              <p14:nvPr/>
            </p14:nvContentPartPr>
            <p14:xfrm>
              <a:off x="11465560" y="5944235"/>
              <a:ext cx="19050" cy="323850"/>
            </p14:xfrm>
          </p:contentPart>
        </mc:Choice>
        <mc:Fallback xmlns="">
          <p:pic>
            <p:nvPicPr>
              <p:cNvPr id="170" name="墨迹 169"/>
            </p:nvPicPr>
            <p:blipFill>
              <a:blip r:embed="rId323"/>
            </p:blipFill>
            <p:spPr>
              <a:xfrm>
                <a:off x="11465560" y="5944235"/>
                <a:ext cx="19050" cy="323850"/>
              </a:xfrm>
              <a:prstGeom prst="rect"/>
            </p:spPr>
          </p:pic>
        </mc:Fallback>
      </mc:AlternateContent>
      <mc:AlternateContent xmlns:mc="http://schemas.openxmlformats.org/markup-compatibility/2006" xmlns:p14="http://schemas.microsoft.com/office/powerpoint/2010/main">
        <mc:Choice Requires="p14">
          <p:contentPart r:id="rId324" p14:bwMode="auto">
            <p14:nvContentPartPr>
              <p14:cNvPr id="171" name="墨迹 170"/>
              <p14:cNvContentPartPr/>
              <p14:nvPr/>
            </p14:nvContentPartPr>
            <p14:xfrm>
              <a:off x="9845675" y="5112385"/>
              <a:ext cx="2000885" cy="25400"/>
            </p14:xfrm>
          </p:contentPart>
        </mc:Choice>
        <mc:Fallback xmlns="">
          <p:pic>
            <p:nvPicPr>
              <p:cNvPr id="171" name="墨迹 170"/>
            </p:nvPicPr>
            <p:blipFill>
              <a:blip r:embed="rId325"/>
            </p:blipFill>
            <p:spPr>
              <a:xfrm>
                <a:off x="9845675" y="5112385"/>
                <a:ext cx="2000885" cy="25400"/>
              </a:xfrm>
              <a:prstGeom prst="rect"/>
            </p:spPr>
          </p:pic>
        </mc:Fallback>
      </mc:AlternateContent>
      <mc:AlternateContent xmlns:mc="http://schemas.openxmlformats.org/markup-compatibility/2006" xmlns:p14="http://schemas.microsoft.com/office/powerpoint/2010/main">
        <mc:Choice Requires="p14">
          <p:contentPart r:id="rId326" p14:bwMode="auto">
            <p14:nvContentPartPr>
              <p14:cNvPr id="172" name="墨迹 171"/>
              <p14:cNvContentPartPr/>
              <p14:nvPr/>
            </p14:nvContentPartPr>
            <p14:xfrm>
              <a:off x="10417175" y="5683885"/>
              <a:ext cx="1270635" cy="44450"/>
            </p14:xfrm>
          </p:contentPart>
        </mc:Choice>
        <mc:Fallback xmlns="">
          <p:pic>
            <p:nvPicPr>
              <p:cNvPr id="172" name="墨迹 171"/>
            </p:nvPicPr>
            <p:blipFill>
              <a:blip r:embed="rId327"/>
            </p:blipFill>
            <p:spPr>
              <a:xfrm>
                <a:off x="10417175" y="5683885"/>
                <a:ext cx="1270635" cy="44450"/>
              </a:xfrm>
              <a:prstGeom prst="rect"/>
            </p:spPr>
          </p:pic>
        </mc:Fallback>
      </mc:AlternateContent>
      <mc:AlternateContent xmlns:mc="http://schemas.openxmlformats.org/markup-compatibility/2006" xmlns:p14="http://schemas.microsoft.com/office/powerpoint/2010/main">
        <mc:Choice Requires="p14">
          <p:contentPart r:id="rId328" p14:bwMode="auto">
            <p14:nvContentPartPr>
              <p14:cNvPr id="173" name="墨迹 172"/>
              <p14:cNvContentPartPr/>
              <p14:nvPr/>
            </p14:nvContentPartPr>
            <p14:xfrm>
              <a:off x="9197975" y="4312285"/>
              <a:ext cx="31750" cy="69850"/>
            </p14:xfrm>
          </p:contentPart>
        </mc:Choice>
        <mc:Fallback xmlns="">
          <p:pic>
            <p:nvPicPr>
              <p:cNvPr id="173" name="墨迹 172"/>
            </p:nvPicPr>
            <p:blipFill>
              <a:blip r:embed="rId329"/>
            </p:blipFill>
            <p:spPr>
              <a:xfrm>
                <a:off x="9197975" y="4312285"/>
                <a:ext cx="31750" cy="69850"/>
              </a:xfrm>
              <a:prstGeom prst="rect"/>
            </p:spPr>
          </p:pic>
        </mc:Fallback>
      </mc:AlternateContent>
      <mc:AlternateContent xmlns:mc="http://schemas.openxmlformats.org/markup-compatibility/2006" xmlns:p14="http://schemas.microsoft.com/office/powerpoint/2010/main">
        <mc:Choice Requires="p14">
          <p:contentPart r:id="rId330" p14:bwMode="auto">
            <p14:nvContentPartPr>
              <p14:cNvPr id="174" name="墨迹 173"/>
              <p14:cNvContentPartPr/>
              <p14:nvPr/>
            </p14:nvContentPartPr>
            <p14:xfrm>
              <a:off x="9204325" y="4502785"/>
              <a:ext cx="114300" cy="393700"/>
            </p14:xfrm>
          </p:contentPart>
        </mc:Choice>
        <mc:Fallback xmlns="">
          <p:pic>
            <p:nvPicPr>
              <p:cNvPr id="174" name="墨迹 173"/>
            </p:nvPicPr>
            <p:blipFill>
              <a:blip r:embed="rId331"/>
            </p:blipFill>
            <p:spPr>
              <a:xfrm>
                <a:off x="9204325" y="4502785"/>
                <a:ext cx="114300" cy="393700"/>
              </a:xfrm>
              <a:prstGeom prst="rect"/>
            </p:spPr>
          </p:pic>
        </mc:Fallback>
      </mc:AlternateContent>
      <mc:AlternateContent xmlns:mc="http://schemas.openxmlformats.org/markup-compatibility/2006" xmlns:p14="http://schemas.microsoft.com/office/powerpoint/2010/main">
        <mc:Choice Requires="p14">
          <p:contentPart r:id="rId332" p14:bwMode="auto">
            <p14:nvContentPartPr>
              <p14:cNvPr id="175" name="墨迹 174"/>
              <p14:cNvContentPartPr/>
              <p14:nvPr/>
            </p14:nvContentPartPr>
            <p14:xfrm>
              <a:off x="9356725" y="4344035"/>
              <a:ext cx="101600" cy="146050"/>
            </p14:xfrm>
          </p:contentPart>
        </mc:Choice>
        <mc:Fallback xmlns="">
          <p:pic>
            <p:nvPicPr>
              <p:cNvPr id="175" name="墨迹 174"/>
            </p:nvPicPr>
            <p:blipFill>
              <a:blip r:embed="rId333"/>
            </p:blipFill>
            <p:spPr>
              <a:xfrm>
                <a:off x="9356725" y="4344035"/>
                <a:ext cx="101600" cy="146050"/>
              </a:xfrm>
              <a:prstGeom prst="rect"/>
            </p:spPr>
          </p:pic>
        </mc:Fallback>
      </mc:AlternateContent>
      <mc:AlternateContent xmlns:mc="http://schemas.openxmlformats.org/markup-compatibility/2006" xmlns:p14="http://schemas.microsoft.com/office/powerpoint/2010/main">
        <mc:Choice Requires="p14">
          <p:contentPart r:id="rId334" p14:bwMode="auto">
            <p14:nvContentPartPr>
              <p14:cNvPr id="176" name="墨迹 175"/>
              <p14:cNvContentPartPr/>
              <p14:nvPr/>
            </p14:nvContentPartPr>
            <p14:xfrm>
              <a:off x="9356725" y="4432935"/>
              <a:ext cx="279400" cy="374650"/>
            </p14:xfrm>
          </p:contentPart>
        </mc:Choice>
        <mc:Fallback xmlns="">
          <p:pic>
            <p:nvPicPr>
              <p:cNvPr id="176" name="墨迹 175"/>
            </p:nvPicPr>
            <p:blipFill>
              <a:blip r:embed="rId335"/>
            </p:blipFill>
            <p:spPr>
              <a:xfrm>
                <a:off x="9356725" y="4432935"/>
                <a:ext cx="279400" cy="374650"/>
              </a:xfrm>
              <a:prstGeom prst="rect"/>
            </p:spPr>
          </p:pic>
        </mc:Fallback>
      </mc:AlternateContent>
      <mc:AlternateContent xmlns:mc="http://schemas.openxmlformats.org/markup-compatibility/2006" xmlns:p14="http://schemas.microsoft.com/office/powerpoint/2010/main">
        <mc:Choice Requires="p14">
          <p:contentPart r:id="rId336" p14:bwMode="auto">
            <p14:nvContentPartPr>
              <p14:cNvPr id="177" name="墨迹 176"/>
              <p14:cNvContentPartPr/>
              <p14:nvPr/>
            </p14:nvContentPartPr>
            <p14:xfrm>
              <a:off x="9725025" y="4210685"/>
              <a:ext cx="50800" cy="101600"/>
            </p14:xfrm>
          </p:contentPart>
        </mc:Choice>
        <mc:Fallback xmlns="">
          <p:pic>
            <p:nvPicPr>
              <p:cNvPr id="177" name="墨迹 176"/>
            </p:nvPicPr>
            <p:blipFill>
              <a:blip r:embed="rId337"/>
            </p:blipFill>
            <p:spPr>
              <a:xfrm>
                <a:off x="9725025" y="4210685"/>
                <a:ext cx="50800" cy="101600"/>
              </a:xfrm>
              <a:prstGeom prst="rect"/>
            </p:spPr>
          </p:pic>
        </mc:Fallback>
      </mc:AlternateContent>
      <mc:AlternateContent xmlns:mc="http://schemas.openxmlformats.org/markup-compatibility/2006" xmlns:p14="http://schemas.microsoft.com/office/powerpoint/2010/main">
        <mc:Choice Requires="p14">
          <p:contentPart r:id="rId338" p14:bwMode="auto">
            <p14:nvContentPartPr>
              <p14:cNvPr id="178" name="墨迹 177"/>
              <p14:cNvContentPartPr/>
              <p14:nvPr/>
            </p14:nvContentPartPr>
            <p14:xfrm>
              <a:off x="9718675" y="4229735"/>
              <a:ext cx="234950" cy="82550"/>
            </p14:xfrm>
          </p:contentPart>
        </mc:Choice>
        <mc:Fallback xmlns="">
          <p:pic>
            <p:nvPicPr>
              <p:cNvPr id="178" name="墨迹 177"/>
            </p:nvPicPr>
            <p:blipFill>
              <a:blip r:embed="rId339"/>
            </p:blipFill>
            <p:spPr>
              <a:xfrm>
                <a:off x="9718675" y="4229735"/>
                <a:ext cx="234950" cy="82550"/>
              </a:xfrm>
              <a:prstGeom prst="rect"/>
            </p:spPr>
          </p:pic>
        </mc:Fallback>
      </mc:AlternateContent>
      <mc:AlternateContent xmlns:mc="http://schemas.openxmlformats.org/markup-compatibility/2006" xmlns:p14="http://schemas.microsoft.com/office/powerpoint/2010/main">
        <mc:Choice Requires="p14">
          <p:contentPart r:id="rId340" p14:bwMode="auto">
            <p14:nvContentPartPr>
              <p14:cNvPr id="179" name="墨迹 178"/>
              <p14:cNvContentPartPr/>
              <p14:nvPr/>
            </p14:nvContentPartPr>
            <p14:xfrm>
              <a:off x="9788525" y="4369435"/>
              <a:ext cx="127000" cy="44450"/>
            </p14:xfrm>
          </p:contentPart>
        </mc:Choice>
        <mc:Fallback xmlns="">
          <p:pic>
            <p:nvPicPr>
              <p:cNvPr id="179" name="墨迹 178"/>
            </p:nvPicPr>
            <p:blipFill>
              <a:blip r:embed="rId341"/>
            </p:blipFill>
            <p:spPr>
              <a:xfrm>
                <a:off x="9788525" y="4369435"/>
                <a:ext cx="127000" cy="44450"/>
              </a:xfrm>
              <a:prstGeom prst="rect"/>
            </p:spPr>
          </p:pic>
        </mc:Fallback>
      </mc:AlternateContent>
      <mc:AlternateContent xmlns:mc="http://schemas.openxmlformats.org/markup-compatibility/2006" xmlns:p14="http://schemas.microsoft.com/office/powerpoint/2010/main">
        <mc:Choice Requires="p14">
          <p:contentPart r:id="rId342" p14:bwMode="auto">
            <p14:nvContentPartPr>
              <p14:cNvPr id="180" name="墨迹 179"/>
              <p14:cNvContentPartPr/>
              <p14:nvPr/>
            </p14:nvContentPartPr>
            <p14:xfrm>
              <a:off x="9769475" y="4331335"/>
              <a:ext cx="228600" cy="133350"/>
            </p14:xfrm>
          </p:contentPart>
        </mc:Choice>
        <mc:Fallback xmlns="">
          <p:pic>
            <p:nvPicPr>
              <p:cNvPr id="180" name="墨迹 179"/>
            </p:nvPicPr>
            <p:blipFill>
              <a:blip r:embed="rId343"/>
            </p:blipFill>
            <p:spPr>
              <a:xfrm>
                <a:off x="9769475" y="4331335"/>
                <a:ext cx="228600" cy="133350"/>
              </a:xfrm>
              <a:prstGeom prst="rect"/>
            </p:spPr>
          </p:pic>
        </mc:Fallback>
      </mc:AlternateContent>
      <mc:AlternateContent xmlns:mc="http://schemas.openxmlformats.org/markup-compatibility/2006" xmlns:p14="http://schemas.microsoft.com/office/powerpoint/2010/main">
        <mc:Choice Requires="p14">
          <p:contentPart r:id="rId344" p14:bwMode="auto">
            <p14:nvContentPartPr>
              <p14:cNvPr id="181" name="墨迹 180"/>
              <p14:cNvContentPartPr/>
              <p14:nvPr/>
            </p14:nvContentPartPr>
            <p14:xfrm>
              <a:off x="9832975" y="4483735"/>
              <a:ext cx="31750" cy="133350"/>
            </p14:xfrm>
          </p:contentPart>
        </mc:Choice>
        <mc:Fallback xmlns="">
          <p:pic>
            <p:nvPicPr>
              <p:cNvPr id="181" name="墨迹 180"/>
            </p:nvPicPr>
            <p:blipFill>
              <a:blip r:embed="rId345"/>
            </p:blipFill>
            <p:spPr>
              <a:xfrm>
                <a:off x="9832975" y="4483735"/>
                <a:ext cx="31750" cy="133350"/>
              </a:xfrm>
              <a:prstGeom prst="rect"/>
            </p:spPr>
          </p:pic>
        </mc:Fallback>
      </mc:AlternateContent>
      <mc:AlternateContent xmlns:mc="http://schemas.openxmlformats.org/markup-compatibility/2006" xmlns:p14="http://schemas.microsoft.com/office/powerpoint/2010/main">
        <mc:Choice Requires="p14">
          <p:contentPart r:id="rId346" p14:bwMode="auto">
            <p14:nvContentPartPr>
              <p14:cNvPr id="182" name="墨迹 181"/>
              <p14:cNvContentPartPr/>
              <p14:nvPr/>
            </p14:nvContentPartPr>
            <p14:xfrm>
              <a:off x="9877425" y="4464685"/>
              <a:ext cx="114300" cy="139700"/>
            </p14:xfrm>
          </p:contentPart>
        </mc:Choice>
        <mc:Fallback xmlns="">
          <p:pic>
            <p:nvPicPr>
              <p:cNvPr id="182" name="墨迹 181"/>
            </p:nvPicPr>
            <p:blipFill>
              <a:blip r:embed="rId347"/>
            </p:blipFill>
            <p:spPr>
              <a:xfrm>
                <a:off x="9877425" y="4464685"/>
                <a:ext cx="114300" cy="139700"/>
              </a:xfrm>
              <a:prstGeom prst="rect"/>
            </p:spPr>
          </p:pic>
        </mc:Fallback>
      </mc:AlternateContent>
      <mc:AlternateContent xmlns:mc="http://schemas.openxmlformats.org/markup-compatibility/2006" xmlns:p14="http://schemas.microsoft.com/office/powerpoint/2010/main">
        <mc:Choice Requires="p14">
          <p:contentPart r:id="rId348" p14:bwMode="auto">
            <p14:nvContentPartPr>
              <p14:cNvPr id="183" name="墨迹 182"/>
              <p14:cNvContentPartPr/>
              <p14:nvPr/>
            </p14:nvContentPartPr>
            <p14:xfrm>
              <a:off x="9801225" y="4578985"/>
              <a:ext cx="330200" cy="203200"/>
            </p14:xfrm>
          </p:contentPart>
        </mc:Choice>
        <mc:Fallback xmlns="">
          <p:pic>
            <p:nvPicPr>
              <p:cNvPr id="183" name="墨迹 182"/>
            </p:nvPicPr>
            <p:blipFill>
              <a:blip r:embed="rId349"/>
            </p:blipFill>
            <p:spPr>
              <a:xfrm>
                <a:off x="9801225" y="4578985"/>
                <a:ext cx="330200" cy="203200"/>
              </a:xfrm>
              <a:prstGeom prst="rect"/>
            </p:spPr>
          </p:pic>
        </mc:Fallback>
      </mc:AlternateContent>
      <mc:AlternateContent xmlns:mc="http://schemas.openxmlformats.org/markup-compatibility/2006" xmlns:p14="http://schemas.microsoft.com/office/powerpoint/2010/main">
        <mc:Choice Requires="p14">
          <p:contentPart r:id="rId350" p14:bwMode="auto">
            <p14:nvContentPartPr>
              <p14:cNvPr id="184" name="墨迹 183"/>
              <p14:cNvContentPartPr/>
              <p14:nvPr/>
            </p14:nvContentPartPr>
            <p14:xfrm>
              <a:off x="10347325" y="4407535"/>
              <a:ext cx="19050" cy="76200"/>
            </p14:xfrm>
          </p:contentPart>
        </mc:Choice>
        <mc:Fallback xmlns="">
          <p:pic>
            <p:nvPicPr>
              <p:cNvPr id="184" name="墨迹 183"/>
            </p:nvPicPr>
            <p:blipFill>
              <a:blip r:embed="rId351"/>
            </p:blipFill>
            <p:spPr>
              <a:xfrm>
                <a:off x="10347325" y="4407535"/>
                <a:ext cx="19050" cy="76200"/>
              </a:xfrm>
              <a:prstGeom prst="rect"/>
            </p:spPr>
          </p:pic>
        </mc:Fallback>
      </mc:AlternateContent>
      <mc:AlternateContent xmlns:mc="http://schemas.openxmlformats.org/markup-compatibility/2006" xmlns:p14="http://schemas.microsoft.com/office/powerpoint/2010/main">
        <mc:Choice Requires="p14">
          <p:contentPart r:id="rId352" p14:bwMode="auto">
            <p14:nvContentPartPr>
              <p14:cNvPr id="185" name="墨迹 184"/>
              <p14:cNvContentPartPr/>
              <p14:nvPr/>
            </p14:nvContentPartPr>
            <p14:xfrm>
              <a:off x="10366375" y="4572635"/>
              <a:ext cx="360" cy="6350"/>
            </p14:xfrm>
          </p:contentPart>
        </mc:Choice>
        <mc:Fallback xmlns="">
          <p:pic>
            <p:nvPicPr>
              <p:cNvPr id="185" name="墨迹 184"/>
            </p:nvPicPr>
            <p:blipFill>
              <a:blip r:embed="rId353"/>
            </p:blipFill>
            <p:spPr>
              <a:xfrm>
                <a:off x="10366375" y="4572635"/>
                <a:ext cx="360" cy="635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sym typeface="+mn-ea"/>
              </a:rPr>
              <a:t>条件随机场的学习方法</a:t>
            </a:r>
            <a:endParaRPr lang="zh-CN" altLang="en-US" dirty="0"/>
          </a:p>
        </p:txBody>
      </p:sp>
      <p:sp>
        <p:nvSpPr>
          <p:cNvPr id="6" name="内容占位符 5"/>
          <p:cNvSpPr>
            <a:spLocks noGrp="1"/>
          </p:cNvSpPr>
          <p:nvPr>
            <p:ph idx="13"/>
          </p:nvPr>
        </p:nvSpPr>
        <p:spPr/>
        <p:txBody>
          <a:bodyPr/>
          <a:lstStyle/>
          <a:p>
            <a:r>
              <a:rPr lang="zh-CN" altLang="en-US" sz="2400" dirty="0" smtClean="0"/>
              <a:t>优化实现方法：</a:t>
            </a:r>
            <a:endParaRPr lang="zh-CN" altLang="en-US" sz="2400" dirty="0" smtClean="0"/>
          </a:p>
          <a:p>
            <a:pPr marL="0" indent="0">
              <a:buNone/>
            </a:pPr>
            <a:r>
              <a:rPr lang="zh-CN" altLang="en-US" sz="2400" dirty="0" smtClean="0"/>
              <a:t>   改进的迭代尺度法IIS</a:t>
            </a:r>
            <a:endParaRPr lang="zh-CN" altLang="en-US" sz="2400" dirty="0" smtClean="0"/>
          </a:p>
          <a:p>
            <a:pPr marL="0" indent="0">
              <a:buNone/>
            </a:pPr>
            <a:r>
              <a:rPr lang="zh-CN" altLang="en-US" sz="2400" dirty="0" smtClean="0"/>
              <a:t>   梯度下降法</a:t>
            </a:r>
            <a:endParaRPr lang="zh-CN" altLang="en-US" sz="2400" dirty="0" smtClean="0"/>
          </a:p>
          <a:p>
            <a:pPr marL="0" indent="0">
              <a:buNone/>
            </a:pPr>
            <a:r>
              <a:rPr lang="zh-CN" altLang="en-US" sz="2400" dirty="0" smtClean="0"/>
              <a:t>   拟牛顿法</a:t>
            </a:r>
            <a:endParaRPr lang="zh-CN" altLang="en-US" sz="2400" dirty="0" smtClean="0"/>
          </a:p>
          <a:p>
            <a:endParaRPr lang="zh-CN" altLang="en-US" sz="2400" dirty="0" smtClean="0"/>
          </a:p>
          <a:p>
            <a:pPr marL="0" indent="0">
              <a:buNone/>
            </a:pPr>
            <a:endParaRPr lang="zh-CN" altLang="en-US" sz="2400" dirty="0"/>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2578735" y="2768600"/>
              <a:ext cx="1848485" cy="107950"/>
            </p14:xfrm>
          </p:contentPart>
        </mc:Choice>
        <mc:Fallback xmlns="">
          <p:pic>
            <p:nvPicPr>
              <p:cNvPr id="2" name="墨迹 1"/>
            </p:nvPicPr>
            <p:blipFill>
              <a:blip r:embed="rId2"/>
            </p:blipFill>
            <p:spPr>
              <a:xfrm>
                <a:off x="2578735" y="2768600"/>
                <a:ext cx="1848485" cy="1079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4312920" y="2635250"/>
              <a:ext cx="127000" cy="266700"/>
            </p14:xfrm>
          </p:contentPart>
        </mc:Choice>
        <mc:Fallback xmlns="">
          <p:pic>
            <p:nvPicPr>
              <p:cNvPr id="4" name="墨迹 3"/>
            </p:nvPicPr>
            <p:blipFill>
              <a:blip r:embed="rId4"/>
            </p:blipFill>
            <p:spPr>
              <a:xfrm>
                <a:off x="4312920" y="2635250"/>
                <a:ext cx="127000" cy="2667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4681220" y="2546350"/>
              <a:ext cx="12700" cy="360"/>
            </p14:xfrm>
          </p:contentPart>
        </mc:Choice>
        <mc:Fallback xmlns="">
          <p:pic>
            <p:nvPicPr>
              <p:cNvPr id="5" name="墨迹 4"/>
            </p:nvPicPr>
            <p:blipFill>
              <a:blip r:embed="rId6"/>
            </p:blipFill>
            <p:spPr>
              <a:xfrm>
                <a:off x="4681220" y="2546350"/>
                <a:ext cx="1270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4712970" y="2730500"/>
              <a:ext cx="215900" cy="355600"/>
            </p14:xfrm>
          </p:contentPart>
        </mc:Choice>
        <mc:Fallback xmlns="">
          <p:pic>
            <p:nvPicPr>
              <p:cNvPr id="7" name="墨迹 6"/>
            </p:nvPicPr>
            <p:blipFill>
              <a:blip r:embed="rId8"/>
            </p:blipFill>
            <p:spPr>
              <a:xfrm>
                <a:off x="4712970" y="2730500"/>
                <a:ext cx="215900" cy="3556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4966970" y="2590800"/>
              <a:ext cx="19050" cy="63500"/>
            </p14:xfrm>
          </p:contentPart>
        </mc:Choice>
        <mc:Fallback xmlns="">
          <p:pic>
            <p:nvPicPr>
              <p:cNvPr id="8" name="墨迹 7"/>
            </p:nvPicPr>
            <p:blipFill>
              <a:blip r:embed="rId10"/>
            </p:blipFill>
            <p:spPr>
              <a:xfrm>
                <a:off x="4966970" y="2590800"/>
                <a:ext cx="19050" cy="635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5074920" y="2508250"/>
              <a:ext cx="203835" cy="63500"/>
            </p14:xfrm>
          </p:contentPart>
        </mc:Choice>
        <mc:Fallback xmlns="">
          <p:pic>
            <p:nvPicPr>
              <p:cNvPr id="9" name="墨迹 8"/>
            </p:nvPicPr>
            <p:blipFill>
              <a:blip r:embed="rId12"/>
            </p:blipFill>
            <p:spPr>
              <a:xfrm>
                <a:off x="5074920" y="2508250"/>
                <a:ext cx="203835" cy="635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5036820" y="2635250"/>
              <a:ext cx="44450" cy="101600"/>
            </p14:xfrm>
          </p:contentPart>
        </mc:Choice>
        <mc:Fallback xmlns="">
          <p:pic>
            <p:nvPicPr>
              <p:cNvPr id="10" name="墨迹 9"/>
            </p:nvPicPr>
            <p:blipFill>
              <a:blip r:embed="rId14"/>
            </p:blipFill>
            <p:spPr>
              <a:xfrm>
                <a:off x="5036820" y="2635250"/>
                <a:ext cx="44450" cy="1016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5247005" y="2628900"/>
              <a:ext cx="50800" cy="133350"/>
            </p14:xfrm>
          </p:contentPart>
        </mc:Choice>
        <mc:Fallback xmlns="">
          <p:pic>
            <p:nvPicPr>
              <p:cNvPr id="11" name="墨迹 10"/>
            </p:nvPicPr>
            <p:blipFill>
              <a:blip r:embed="rId16"/>
            </p:blipFill>
            <p:spPr>
              <a:xfrm>
                <a:off x="5247005" y="2628900"/>
                <a:ext cx="50800" cy="1333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5113020" y="2724150"/>
              <a:ext cx="280035" cy="76200"/>
            </p14:xfrm>
          </p:contentPart>
        </mc:Choice>
        <mc:Fallback xmlns="">
          <p:pic>
            <p:nvPicPr>
              <p:cNvPr id="12" name="墨迹 11"/>
            </p:nvPicPr>
            <p:blipFill>
              <a:blip r:embed="rId18"/>
            </p:blipFill>
            <p:spPr>
              <a:xfrm>
                <a:off x="5113020" y="2724150"/>
                <a:ext cx="280035" cy="762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5240655" y="2705100"/>
              <a:ext cx="12700" cy="381000"/>
            </p14:xfrm>
          </p:contentPart>
        </mc:Choice>
        <mc:Fallback xmlns="">
          <p:pic>
            <p:nvPicPr>
              <p:cNvPr id="13" name="墨迹 12"/>
            </p:nvPicPr>
            <p:blipFill>
              <a:blip r:embed="rId20"/>
            </p:blipFill>
            <p:spPr>
              <a:xfrm>
                <a:off x="5240655" y="2705100"/>
                <a:ext cx="12700" cy="3810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5151120" y="2787650"/>
              <a:ext cx="50800" cy="171450"/>
            </p14:xfrm>
          </p:contentPart>
        </mc:Choice>
        <mc:Fallback xmlns="">
          <p:pic>
            <p:nvPicPr>
              <p:cNvPr id="14" name="墨迹 13"/>
            </p:nvPicPr>
            <p:blipFill>
              <a:blip r:embed="rId22"/>
            </p:blipFill>
            <p:spPr>
              <a:xfrm>
                <a:off x="5151120" y="2787650"/>
                <a:ext cx="50800" cy="17145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5253355" y="2882900"/>
              <a:ext cx="190500" cy="57150"/>
            </p14:xfrm>
          </p:contentPart>
        </mc:Choice>
        <mc:Fallback xmlns="">
          <p:pic>
            <p:nvPicPr>
              <p:cNvPr id="15" name="墨迹 14"/>
            </p:nvPicPr>
            <p:blipFill>
              <a:blip r:embed="rId24"/>
            </p:blipFill>
            <p:spPr>
              <a:xfrm>
                <a:off x="5253355" y="2882900"/>
                <a:ext cx="190500" cy="571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5558155" y="2425700"/>
              <a:ext cx="203200" cy="755650"/>
            </p14:xfrm>
          </p:contentPart>
        </mc:Choice>
        <mc:Fallback xmlns="">
          <p:pic>
            <p:nvPicPr>
              <p:cNvPr id="16" name="墨迹 15"/>
            </p:nvPicPr>
            <p:blipFill>
              <a:blip r:embed="rId26"/>
            </p:blipFill>
            <p:spPr>
              <a:xfrm>
                <a:off x="5558155" y="2425700"/>
                <a:ext cx="203200" cy="7556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5653405" y="2762250"/>
              <a:ext cx="171450" cy="38100"/>
            </p14:xfrm>
          </p:contentPart>
        </mc:Choice>
        <mc:Fallback xmlns="">
          <p:pic>
            <p:nvPicPr>
              <p:cNvPr id="17" name="墨迹 16"/>
            </p:nvPicPr>
            <p:blipFill>
              <a:blip r:embed="rId28"/>
            </p:blipFill>
            <p:spPr>
              <a:xfrm>
                <a:off x="5653405" y="2762250"/>
                <a:ext cx="171450" cy="381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5697855" y="2698750"/>
              <a:ext cx="19050" cy="95250"/>
            </p14:xfrm>
          </p:contentPart>
        </mc:Choice>
        <mc:Fallback xmlns="">
          <p:pic>
            <p:nvPicPr>
              <p:cNvPr id="18" name="墨迹 17"/>
            </p:nvPicPr>
            <p:blipFill>
              <a:blip r:embed="rId30"/>
            </p:blipFill>
            <p:spPr>
              <a:xfrm>
                <a:off x="5697855" y="2698750"/>
                <a:ext cx="19050" cy="9525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5729605" y="2711450"/>
              <a:ext cx="254000" cy="425450"/>
            </p14:xfrm>
          </p:contentPart>
        </mc:Choice>
        <mc:Fallback xmlns="">
          <p:pic>
            <p:nvPicPr>
              <p:cNvPr id="19" name="墨迹 18"/>
            </p:nvPicPr>
            <p:blipFill>
              <a:blip r:embed="rId32"/>
            </p:blipFill>
            <p:spPr>
              <a:xfrm>
                <a:off x="5729605" y="2711450"/>
                <a:ext cx="254000" cy="42545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6104255" y="2622550"/>
              <a:ext cx="152400" cy="31750"/>
            </p14:xfrm>
          </p:contentPart>
        </mc:Choice>
        <mc:Fallback xmlns="">
          <p:pic>
            <p:nvPicPr>
              <p:cNvPr id="20" name="墨迹 19"/>
            </p:nvPicPr>
            <p:blipFill>
              <a:blip r:embed="rId34"/>
            </p:blipFill>
            <p:spPr>
              <a:xfrm>
                <a:off x="6104255" y="2622550"/>
                <a:ext cx="152400" cy="3175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6186805" y="2508250"/>
              <a:ext cx="190500" cy="330200"/>
            </p14:xfrm>
          </p:contentPart>
        </mc:Choice>
        <mc:Fallback xmlns="">
          <p:pic>
            <p:nvPicPr>
              <p:cNvPr id="21" name="墨迹 20"/>
            </p:nvPicPr>
            <p:blipFill>
              <a:blip r:embed="rId36"/>
            </p:blipFill>
            <p:spPr>
              <a:xfrm>
                <a:off x="6186805" y="2508250"/>
                <a:ext cx="190500" cy="3302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6243955" y="2711450"/>
              <a:ext cx="234950" cy="406400"/>
            </p14:xfrm>
          </p:contentPart>
        </mc:Choice>
        <mc:Fallback xmlns="">
          <p:pic>
            <p:nvPicPr>
              <p:cNvPr id="22" name="墨迹 21"/>
            </p:nvPicPr>
            <p:blipFill>
              <a:blip r:embed="rId38"/>
            </p:blipFill>
            <p:spPr>
              <a:xfrm>
                <a:off x="6243955" y="2711450"/>
                <a:ext cx="234950" cy="4064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墨迹 22"/>
              <p14:cNvContentPartPr/>
              <p14:nvPr/>
            </p14:nvContentPartPr>
            <p14:xfrm>
              <a:off x="6605905" y="2603500"/>
              <a:ext cx="158750" cy="539750"/>
            </p14:xfrm>
          </p:contentPart>
        </mc:Choice>
        <mc:Fallback xmlns="">
          <p:pic>
            <p:nvPicPr>
              <p:cNvPr id="23" name="墨迹 22"/>
            </p:nvPicPr>
            <p:blipFill>
              <a:blip r:embed="rId40"/>
            </p:blipFill>
            <p:spPr>
              <a:xfrm>
                <a:off x="6605905" y="2603500"/>
                <a:ext cx="158750" cy="53975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墨迹 23"/>
              <p14:cNvContentPartPr/>
              <p14:nvPr/>
            </p14:nvContentPartPr>
            <p14:xfrm>
              <a:off x="6599555" y="2806700"/>
              <a:ext cx="234950" cy="241300"/>
            </p14:xfrm>
          </p:contentPart>
        </mc:Choice>
        <mc:Fallback xmlns="">
          <p:pic>
            <p:nvPicPr>
              <p:cNvPr id="24" name="墨迹 23"/>
            </p:nvPicPr>
            <p:blipFill>
              <a:blip r:embed="rId42"/>
            </p:blipFill>
            <p:spPr>
              <a:xfrm>
                <a:off x="6599555" y="2806700"/>
                <a:ext cx="234950" cy="2413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墨迹 24"/>
              <p14:cNvContentPartPr/>
              <p14:nvPr/>
            </p14:nvContentPartPr>
            <p14:xfrm>
              <a:off x="7006590" y="2686050"/>
              <a:ext cx="6350" cy="25400"/>
            </p14:xfrm>
          </p:contentPart>
        </mc:Choice>
        <mc:Fallback xmlns="">
          <p:pic>
            <p:nvPicPr>
              <p:cNvPr id="25" name="墨迹 24"/>
            </p:nvPicPr>
            <p:blipFill>
              <a:blip r:embed="rId44"/>
            </p:blipFill>
            <p:spPr>
              <a:xfrm>
                <a:off x="7006590" y="2686050"/>
                <a:ext cx="6350" cy="254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6" name="墨迹 25"/>
              <p14:cNvContentPartPr/>
              <p14:nvPr/>
            </p14:nvContentPartPr>
            <p14:xfrm>
              <a:off x="7012940" y="2540000"/>
              <a:ext cx="82550" cy="88900"/>
            </p14:xfrm>
          </p:contentPart>
        </mc:Choice>
        <mc:Fallback xmlns="">
          <p:pic>
            <p:nvPicPr>
              <p:cNvPr id="26" name="墨迹 25"/>
            </p:nvPicPr>
            <p:blipFill>
              <a:blip r:embed="rId46"/>
            </p:blipFill>
            <p:spPr>
              <a:xfrm>
                <a:off x="7012940" y="2540000"/>
                <a:ext cx="82550" cy="8890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7" name="墨迹 26"/>
              <p14:cNvContentPartPr/>
              <p14:nvPr/>
            </p14:nvContentPartPr>
            <p14:xfrm>
              <a:off x="6866255" y="2635250"/>
              <a:ext cx="514985" cy="482600"/>
            </p14:xfrm>
          </p:contentPart>
        </mc:Choice>
        <mc:Fallback xmlns="">
          <p:pic>
            <p:nvPicPr>
              <p:cNvPr id="27" name="墨迹 26"/>
            </p:nvPicPr>
            <p:blipFill>
              <a:blip r:embed="rId48"/>
            </p:blipFill>
            <p:spPr>
              <a:xfrm>
                <a:off x="6866255" y="2635250"/>
                <a:ext cx="514985" cy="4826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8" name="墨迹 27"/>
              <p14:cNvContentPartPr/>
              <p14:nvPr/>
            </p14:nvContentPartPr>
            <p14:xfrm>
              <a:off x="7241540" y="2520950"/>
              <a:ext cx="260350" cy="476250"/>
            </p14:xfrm>
          </p:contentPart>
        </mc:Choice>
        <mc:Fallback xmlns="">
          <p:pic>
            <p:nvPicPr>
              <p:cNvPr id="28" name="墨迹 27"/>
            </p:nvPicPr>
            <p:blipFill>
              <a:blip r:embed="rId50"/>
            </p:blipFill>
            <p:spPr>
              <a:xfrm>
                <a:off x="7241540" y="2520950"/>
                <a:ext cx="260350" cy="47625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9" name="墨迹 28"/>
              <p14:cNvContentPartPr/>
              <p14:nvPr/>
            </p14:nvContentPartPr>
            <p14:xfrm>
              <a:off x="4636770" y="3276600"/>
              <a:ext cx="3347720" cy="50800"/>
            </p14:xfrm>
          </p:contentPart>
        </mc:Choice>
        <mc:Fallback xmlns="">
          <p:pic>
            <p:nvPicPr>
              <p:cNvPr id="29" name="墨迹 28"/>
            </p:nvPicPr>
            <p:blipFill>
              <a:blip r:embed="rId52"/>
            </p:blipFill>
            <p:spPr>
              <a:xfrm>
                <a:off x="4636770" y="3276600"/>
                <a:ext cx="3347720" cy="5080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0" name="墨迹 29"/>
              <p14:cNvContentPartPr/>
              <p14:nvPr/>
            </p14:nvContentPartPr>
            <p14:xfrm>
              <a:off x="7730490" y="2679700"/>
              <a:ext cx="360" cy="127000"/>
            </p14:xfrm>
          </p:contentPart>
        </mc:Choice>
        <mc:Fallback xmlns="">
          <p:pic>
            <p:nvPicPr>
              <p:cNvPr id="30" name="墨迹 29"/>
            </p:nvPicPr>
            <p:blipFill>
              <a:blip r:embed="rId54"/>
            </p:blipFill>
            <p:spPr>
              <a:xfrm>
                <a:off x="7730490" y="2679700"/>
                <a:ext cx="360" cy="1270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1" name="墨迹 30"/>
              <p14:cNvContentPartPr/>
              <p14:nvPr/>
            </p14:nvContentPartPr>
            <p14:xfrm>
              <a:off x="7628890" y="2654300"/>
              <a:ext cx="393700" cy="215900"/>
            </p14:xfrm>
          </p:contentPart>
        </mc:Choice>
        <mc:Fallback xmlns="">
          <p:pic>
            <p:nvPicPr>
              <p:cNvPr id="31" name="墨迹 30"/>
            </p:nvPicPr>
            <p:blipFill>
              <a:blip r:embed="rId56"/>
            </p:blipFill>
            <p:spPr>
              <a:xfrm>
                <a:off x="7628890" y="2654300"/>
                <a:ext cx="393700" cy="21590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2" name="墨迹 31"/>
              <p14:cNvContentPartPr/>
              <p14:nvPr/>
            </p14:nvContentPartPr>
            <p14:xfrm>
              <a:off x="7857490" y="2552700"/>
              <a:ext cx="76200" cy="717550"/>
            </p14:xfrm>
          </p:contentPart>
        </mc:Choice>
        <mc:Fallback xmlns="">
          <p:pic>
            <p:nvPicPr>
              <p:cNvPr id="32" name="墨迹 31"/>
            </p:nvPicPr>
            <p:blipFill>
              <a:blip r:embed="rId58"/>
            </p:blipFill>
            <p:spPr>
              <a:xfrm>
                <a:off x="7857490" y="2552700"/>
                <a:ext cx="76200" cy="71755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3" name="墨迹 32"/>
              <p14:cNvContentPartPr/>
              <p14:nvPr/>
            </p14:nvContentPartPr>
            <p14:xfrm>
              <a:off x="8187690" y="2794000"/>
              <a:ext cx="12700" cy="330200"/>
            </p14:xfrm>
          </p:contentPart>
        </mc:Choice>
        <mc:Fallback xmlns="">
          <p:pic>
            <p:nvPicPr>
              <p:cNvPr id="33" name="墨迹 32"/>
            </p:nvPicPr>
            <p:blipFill>
              <a:blip r:embed="rId60"/>
            </p:blipFill>
            <p:spPr>
              <a:xfrm>
                <a:off x="8187690" y="2794000"/>
                <a:ext cx="12700" cy="3302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4" name="墨迹 33"/>
              <p14:cNvContentPartPr/>
              <p14:nvPr/>
            </p14:nvContentPartPr>
            <p14:xfrm>
              <a:off x="8194040" y="2635250"/>
              <a:ext cx="368300" cy="412750"/>
            </p14:xfrm>
          </p:contentPart>
        </mc:Choice>
        <mc:Fallback xmlns="">
          <p:pic>
            <p:nvPicPr>
              <p:cNvPr id="34" name="墨迹 33"/>
            </p:nvPicPr>
            <p:blipFill>
              <a:blip r:embed="rId62"/>
            </p:blipFill>
            <p:spPr>
              <a:xfrm>
                <a:off x="8194040" y="2635250"/>
                <a:ext cx="368300" cy="41275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5" name="墨迹 34"/>
              <p14:cNvContentPartPr/>
              <p14:nvPr/>
            </p14:nvContentPartPr>
            <p14:xfrm>
              <a:off x="8238490" y="2730500"/>
              <a:ext cx="120650" cy="177800"/>
            </p14:xfrm>
          </p:contentPart>
        </mc:Choice>
        <mc:Fallback xmlns="">
          <p:pic>
            <p:nvPicPr>
              <p:cNvPr id="35" name="墨迹 34"/>
            </p:nvPicPr>
            <p:blipFill>
              <a:blip r:embed="rId64"/>
            </p:blipFill>
            <p:spPr>
              <a:xfrm>
                <a:off x="8238490" y="2730500"/>
                <a:ext cx="120650" cy="1778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6" name="墨迹 35"/>
              <p14:cNvContentPartPr/>
              <p14:nvPr/>
            </p14:nvContentPartPr>
            <p14:xfrm>
              <a:off x="8270240" y="2673350"/>
              <a:ext cx="107950" cy="520700"/>
            </p14:xfrm>
          </p:contentPart>
        </mc:Choice>
        <mc:Fallback xmlns="">
          <p:pic>
            <p:nvPicPr>
              <p:cNvPr id="36" name="墨迹 35"/>
            </p:nvPicPr>
            <p:blipFill>
              <a:blip r:embed="rId66"/>
            </p:blipFill>
            <p:spPr>
              <a:xfrm>
                <a:off x="8270240" y="2673350"/>
                <a:ext cx="107950" cy="5207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7" name="墨迹 36"/>
              <p14:cNvContentPartPr/>
              <p14:nvPr/>
            </p14:nvContentPartPr>
            <p14:xfrm>
              <a:off x="8702040" y="2641600"/>
              <a:ext cx="241935" cy="177800"/>
            </p14:xfrm>
          </p:contentPart>
        </mc:Choice>
        <mc:Fallback xmlns="">
          <p:pic>
            <p:nvPicPr>
              <p:cNvPr id="37" name="墨迹 36"/>
            </p:nvPicPr>
            <p:blipFill>
              <a:blip r:embed="rId68"/>
            </p:blipFill>
            <p:spPr>
              <a:xfrm>
                <a:off x="8702040" y="2641600"/>
                <a:ext cx="241935" cy="1778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8" name="墨迹 37"/>
              <p14:cNvContentPartPr/>
              <p14:nvPr/>
            </p14:nvContentPartPr>
            <p14:xfrm>
              <a:off x="8734425" y="2813050"/>
              <a:ext cx="298450" cy="190500"/>
            </p14:xfrm>
          </p:contentPart>
        </mc:Choice>
        <mc:Fallback xmlns="">
          <p:pic>
            <p:nvPicPr>
              <p:cNvPr id="38" name="墨迹 37"/>
            </p:nvPicPr>
            <p:blipFill>
              <a:blip r:embed="rId70"/>
            </p:blipFill>
            <p:spPr>
              <a:xfrm>
                <a:off x="8734425" y="2813050"/>
                <a:ext cx="298450" cy="19050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9" name="墨迹 38"/>
              <p14:cNvContentPartPr/>
              <p14:nvPr/>
            </p14:nvContentPartPr>
            <p14:xfrm>
              <a:off x="9140825" y="2590800"/>
              <a:ext cx="12700" cy="31750"/>
            </p14:xfrm>
          </p:contentPart>
        </mc:Choice>
        <mc:Fallback xmlns="">
          <p:pic>
            <p:nvPicPr>
              <p:cNvPr id="39" name="墨迹 38"/>
            </p:nvPicPr>
            <p:blipFill>
              <a:blip r:embed="rId72"/>
            </p:blipFill>
            <p:spPr>
              <a:xfrm>
                <a:off x="9140825" y="2590800"/>
                <a:ext cx="12700" cy="3175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0" name="墨迹 39"/>
              <p14:cNvContentPartPr/>
              <p14:nvPr/>
            </p14:nvContentPartPr>
            <p14:xfrm>
              <a:off x="9178925" y="2470150"/>
              <a:ext cx="88900" cy="819150"/>
            </p14:xfrm>
          </p:contentPart>
        </mc:Choice>
        <mc:Fallback xmlns="">
          <p:pic>
            <p:nvPicPr>
              <p:cNvPr id="40" name="墨迹 39"/>
            </p:nvPicPr>
            <p:blipFill>
              <a:blip r:embed="rId74"/>
            </p:blipFill>
            <p:spPr>
              <a:xfrm>
                <a:off x="9178925" y="2470150"/>
                <a:ext cx="88900" cy="81915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1" name="墨迹 40"/>
              <p14:cNvContentPartPr/>
              <p14:nvPr/>
            </p14:nvContentPartPr>
            <p14:xfrm>
              <a:off x="9140825" y="2603500"/>
              <a:ext cx="6350" cy="260350"/>
            </p14:xfrm>
          </p:contentPart>
        </mc:Choice>
        <mc:Fallback xmlns="">
          <p:pic>
            <p:nvPicPr>
              <p:cNvPr id="41" name="墨迹 40"/>
            </p:nvPicPr>
            <p:blipFill>
              <a:blip r:embed="rId76"/>
            </p:blipFill>
            <p:spPr>
              <a:xfrm>
                <a:off x="9140825" y="2603500"/>
                <a:ext cx="6350" cy="26035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2" name="墨迹 41"/>
              <p14:cNvContentPartPr/>
              <p14:nvPr/>
            </p14:nvContentPartPr>
            <p14:xfrm>
              <a:off x="6028055" y="3562985"/>
              <a:ext cx="127000" cy="495300"/>
            </p14:xfrm>
          </p:contentPart>
        </mc:Choice>
        <mc:Fallback xmlns="">
          <p:pic>
            <p:nvPicPr>
              <p:cNvPr id="42" name="墨迹 41"/>
            </p:nvPicPr>
            <p:blipFill>
              <a:blip r:embed="rId78"/>
            </p:blipFill>
            <p:spPr>
              <a:xfrm>
                <a:off x="6028055" y="3562985"/>
                <a:ext cx="127000" cy="4953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3" name="墨迹 42"/>
              <p14:cNvContentPartPr/>
              <p14:nvPr/>
            </p14:nvContentPartPr>
            <p14:xfrm>
              <a:off x="6155055" y="3670935"/>
              <a:ext cx="209550" cy="76200"/>
            </p14:xfrm>
          </p:contentPart>
        </mc:Choice>
        <mc:Fallback xmlns="">
          <p:pic>
            <p:nvPicPr>
              <p:cNvPr id="43" name="墨迹 42"/>
            </p:nvPicPr>
            <p:blipFill>
              <a:blip r:embed="rId80"/>
            </p:blipFill>
            <p:spPr>
              <a:xfrm>
                <a:off x="6155055" y="3670935"/>
                <a:ext cx="209550" cy="762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4" name="墨迹 43"/>
              <p14:cNvContentPartPr/>
              <p14:nvPr/>
            </p14:nvContentPartPr>
            <p14:xfrm>
              <a:off x="6307455" y="3651885"/>
              <a:ext cx="196850" cy="330200"/>
            </p14:xfrm>
          </p:contentPart>
        </mc:Choice>
        <mc:Fallback xmlns="">
          <p:pic>
            <p:nvPicPr>
              <p:cNvPr id="44" name="墨迹 43"/>
            </p:nvPicPr>
            <p:blipFill>
              <a:blip r:embed="rId82"/>
            </p:blipFill>
            <p:spPr>
              <a:xfrm>
                <a:off x="6307455" y="3651885"/>
                <a:ext cx="196850" cy="33020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5" name="墨迹 44"/>
              <p14:cNvContentPartPr/>
              <p14:nvPr/>
            </p14:nvContentPartPr>
            <p14:xfrm>
              <a:off x="6529705" y="3518535"/>
              <a:ext cx="127000" cy="196850"/>
            </p14:xfrm>
          </p:contentPart>
        </mc:Choice>
        <mc:Fallback xmlns="">
          <p:pic>
            <p:nvPicPr>
              <p:cNvPr id="45" name="墨迹 44"/>
            </p:nvPicPr>
            <p:blipFill>
              <a:blip r:embed="rId84"/>
            </p:blipFill>
            <p:spPr>
              <a:xfrm>
                <a:off x="6529705" y="3518535"/>
                <a:ext cx="127000" cy="19685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6" name="墨迹 45"/>
              <p14:cNvContentPartPr/>
              <p14:nvPr/>
            </p14:nvContentPartPr>
            <p14:xfrm>
              <a:off x="6682105" y="3632835"/>
              <a:ext cx="107950" cy="120650"/>
            </p14:xfrm>
          </p:contentPart>
        </mc:Choice>
        <mc:Fallback xmlns="">
          <p:pic>
            <p:nvPicPr>
              <p:cNvPr id="46" name="墨迹 45"/>
            </p:nvPicPr>
            <p:blipFill>
              <a:blip r:embed="rId86"/>
            </p:blipFill>
            <p:spPr>
              <a:xfrm>
                <a:off x="6682105" y="3632835"/>
                <a:ext cx="107950" cy="12065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7" name="墨迹 46"/>
              <p14:cNvContentPartPr/>
              <p14:nvPr/>
            </p14:nvContentPartPr>
            <p14:xfrm>
              <a:off x="6637655" y="3740785"/>
              <a:ext cx="76200" cy="360"/>
            </p14:xfrm>
          </p:contentPart>
        </mc:Choice>
        <mc:Fallback xmlns="">
          <p:pic>
            <p:nvPicPr>
              <p:cNvPr id="47" name="墨迹 46"/>
            </p:nvPicPr>
            <p:blipFill>
              <a:blip r:embed="rId88"/>
            </p:blipFill>
            <p:spPr>
              <a:xfrm>
                <a:off x="6637655" y="3740785"/>
                <a:ext cx="76200" cy="3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8" name="墨迹 47"/>
              <p14:cNvContentPartPr/>
              <p14:nvPr/>
            </p14:nvContentPartPr>
            <p14:xfrm>
              <a:off x="6644005" y="3791585"/>
              <a:ext cx="25400" cy="120650"/>
            </p14:xfrm>
          </p:contentPart>
        </mc:Choice>
        <mc:Fallback xmlns="">
          <p:pic>
            <p:nvPicPr>
              <p:cNvPr id="48" name="墨迹 47"/>
            </p:nvPicPr>
            <p:blipFill>
              <a:blip r:embed="rId90"/>
            </p:blipFill>
            <p:spPr>
              <a:xfrm>
                <a:off x="6644005" y="3791585"/>
                <a:ext cx="25400" cy="12065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9" name="墨迹 48"/>
              <p14:cNvContentPartPr/>
              <p14:nvPr/>
            </p14:nvContentPartPr>
            <p14:xfrm>
              <a:off x="6650355" y="3816985"/>
              <a:ext cx="88900" cy="107950"/>
            </p14:xfrm>
          </p:contentPart>
        </mc:Choice>
        <mc:Fallback xmlns="">
          <p:pic>
            <p:nvPicPr>
              <p:cNvPr id="49" name="墨迹 48"/>
            </p:nvPicPr>
            <p:blipFill>
              <a:blip r:embed="rId92"/>
            </p:blipFill>
            <p:spPr>
              <a:xfrm>
                <a:off x="6650355" y="3816985"/>
                <a:ext cx="88900" cy="10795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0" name="墨迹 49"/>
              <p14:cNvContentPartPr/>
              <p14:nvPr/>
            </p14:nvContentPartPr>
            <p14:xfrm>
              <a:off x="6993890" y="3543935"/>
              <a:ext cx="12700" cy="203200"/>
            </p14:xfrm>
          </p:contentPart>
        </mc:Choice>
        <mc:Fallback xmlns="">
          <p:pic>
            <p:nvPicPr>
              <p:cNvPr id="50" name="墨迹 49"/>
            </p:nvPicPr>
            <p:blipFill>
              <a:blip r:embed="rId94"/>
            </p:blipFill>
            <p:spPr>
              <a:xfrm>
                <a:off x="6993890" y="3543935"/>
                <a:ext cx="12700" cy="20320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1" name="墨迹 50"/>
              <p14:cNvContentPartPr/>
              <p14:nvPr/>
            </p14:nvContentPartPr>
            <p14:xfrm>
              <a:off x="7070090" y="3531235"/>
              <a:ext cx="374650" cy="165100"/>
            </p14:xfrm>
          </p:contentPart>
        </mc:Choice>
        <mc:Fallback xmlns="">
          <p:pic>
            <p:nvPicPr>
              <p:cNvPr id="51" name="墨迹 50"/>
            </p:nvPicPr>
            <p:blipFill>
              <a:blip r:embed="rId96"/>
            </p:blipFill>
            <p:spPr>
              <a:xfrm>
                <a:off x="7070090" y="3531235"/>
                <a:ext cx="374650" cy="1651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2" name="墨迹 51"/>
              <p14:cNvContentPartPr/>
              <p14:nvPr/>
            </p14:nvContentPartPr>
            <p14:xfrm>
              <a:off x="7051040" y="3670935"/>
              <a:ext cx="209550" cy="133350"/>
            </p14:xfrm>
          </p:contentPart>
        </mc:Choice>
        <mc:Fallback xmlns="">
          <p:pic>
            <p:nvPicPr>
              <p:cNvPr id="52" name="墨迹 51"/>
            </p:nvPicPr>
            <p:blipFill>
              <a:blip r:embed="rId98"/>
            </p:blipFill>
            <p:spPr>
              <a:xfrm>
                <a:off x="7051040" y="3670935"/>
                <a:ext cx="209550" cy="13335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3" name="墨迹 52"/>
              <p14:cNvContentPartPr/>
              <p14:nvPr/>
            </p14:nvContentPartPr>
            <p14:xfrm>
              <a:off x="7133590" y="3677285"/>
              <a:ext cx="101600" cy="215900"/>
            </p14:xfrm>
          </p:contentPart>
        </mc:Choice>
        <mc:Fallback xmlns="">
          <p:pic>
            <p:nvPicPr>
              <p:cNvPr id="53" name="墨迹 52"/>
            </p:nvPicPr>
            <p:blipFill>
              <a:blip r:embed="rId100"/>
            </p:blipFill>
            <p:spPr>
              <a:xfrm>
                <a:off x="7133590" y="3677285"/>
                <a:ext cx="101600" cy="21590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4" name="墨迹 53"/>
              <p14:cNvContentPartPr/>
              <p14:nvPr/>
            </p14:nvContentPartPr>
            <p14:xfrm>
              <a:off x="7241540" y="3848735"/>
              <a:ext cx="63500" cy="69850"/>
            </p14:xfrm>
          </p:contentPart>
        </mc:Choice>
        <mc:Fallback xmlns="">
          <p:pic>
            <p:nvPicPr>
              <p:cNvPr id="54" name="墨迹 53"/>
            </p:nvPicPr>
            <p:blipFill>
              <a:blip r:embed="rId102"/>
            </p:blipFill>
            <p:spPr>
              <a:xfrm>
                <a:off x="7241540" y="3848735"/>
                <a:ext cx="63500" cy="6985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5" name="墨迹 54"/>
              <p14:cNvContentPartPr/>
              <p14:nvPr/>
            </p14:nvContentPartPr>
            <p14:xfrm>
              <a:off x="6637655" y="3931285"/>
              <a:ext cx="127000" cy="25400"/>
            </p14:xfrm>
          </p:contentPart>
        </mc:Choice>
        <mc:Fallback xmlns="">
          <p:pic>
            <p:nvPicPr>
              <p:cNvPr id="55" name="墨迹 54"/>
            </p:nvPicPr>
            <p:blipFill>
              <a:blip r:embed="rId104"/>
            </p:blipFill>
            <p:spPr>
              <a:xfrm>
                <a:off x="6637655" y="3931285"/>
                <a:ext cx="127000" cy="2540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6" name="墨迹 55"/>
              <p14:cNvContentPartPr/>
              <p14:nvPr/>
            </p14:nvContentPartPr>
            <p14:xfrm>
              <a:off x="7552690" y="3537585"/>
              <a:ext cx="222250" cy="165100"/>
            </p14:xfrm>
          </p:contentPart>
        </mc:Choice>
        <mc:Fallback xmlns="">
          <p:pic>
            <p:nvPicPr>
              <p:cNvPr id="56" name="墨迹 55"/>
            </p:nvPicPr>
            <p:blipFill>
              <a:blip r:embed="rId106"/>
            </p:blipFill>
            <p:spPr>
              <a:xfrm>
                <a:off x="7552690" y="3537585"/>
                <a:ext cx="222250" cy="1651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7" name="墨迹 56"/>
              <p14:cNvContentPartPr/>
              <p14:nvPr/>
            </p14:nvContentPartPr>
            <p14:xfrm>
              <a:off x="7628890" y="3677285"/>
              <a:ext cx="50800" cy="266700"/>
            </p14:xfrm>
          </p:contentPart>
        </mc:Choice>
        <mc:Fallback xmlns="">
          <p:pic>
            <p:nvPicPr>
              <p:cNvPr id="57" name="墨迹 56"/>
            </p:nvPicPr>
            <p:blipFill>
              <a:blip r:embed="rId108"/>
            </p:blipFill>
            <p:spPr>
              <a:xfrm>
                <a:off x="7628890" y="3677285"/>
                <a:ext cx="50800" cy="26670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8" name="墨迹 57"/>
              <p14:cNvContentPartPr/>
              <p14:nvPr/>
            </p14:nvContentPartPr>
            <p14:xfrm>
              <a:off x="7711440" y="3594735"/>
              <a:ext cx="304800" cy="76200"/>
            </p14:xfrm>
          </p:contentPart>
        </mc:Choice>
        <mc:Fallback xmlns="">
          <p:pic>
            <p:nvPicPr>
              <p:cNvPr id="58" name="墨迹 57"/>
            </p:nvPicPr>
            <p:blipFill>
              <a:blip r:embed="rId110"/>
            </p:blipFill>
            <p:spPr>
              <a:xfrm>
                <a:off x="7711440" y="3594735"/>
                <a:ext cx="304800" cy="762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59" name="墨迹 58"/>
              <p14:cNvContentPartPr/>
              <p14:nvPr/>
            </p14:nvContentPartPr>
            <p14:xfrm>
              <a:off x="7876540" y="3537585"/>
              <a:ext cx="50800" cy="412750"/>
            </p14:xfrm>
          </p:contentPart>
        </mc:Choice>
        <mc:Fallback xmlns="">
          <p:pic>
            <p:nvPicPr>
              <p:cNvPr id="59" name="墨迹 58"/>
            </p:nvPicPr>
            <p:blipFill>
              <a:blip r:embed="rId112"/>
            </p:blipFill>
            <p:spPr>
              <a:xfrm>
                <a:off x="7876540" y="3537585"/>
                <a:ext cx="50800" cy="41275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0" name="墨迹 59"/>
              <p14:cNvContentPartPr/>
              <p14:nvPr/>
            </p14:nvContentPartPr>
            <p14:xfrm>
              <a:off x="7755890" y="3702685"/>
              <a:ext cx="114300" cy="88900"/>
            </p14:xfrm>
          </p:contentPart>
        </mc:Choice>
        <mc:Fallback xmlns="">
          <p:pic>
            <p:nvPicPr>
              <p:cNvPr id="60" name="墨迹 59"/>
            </p:nvPicPr>
            <p:blipFill>
              <a:blip r:embed="rId114"/>
            </p:blipFill>
            <p:spPr>
              <a:xfrm>
                <a:off x="7755890" y="3702685"/>
                <a:ext cx="114300" cy="8890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1" name="墨迹 60"/>
              <p14:cNvContentPartPr/>
              <p14:nvPr/>
            </p14:nvContentPartPr>
            <p14:xfrm>
              <a:off x="7952740" y="3709035"/>
              <a:ext cx="63500" cy="69850"/>
            </p14:xfrm>
          </p:contentPart>
        </mc:Choice>
        <mc:Fallback xmlns="">
          <p:pic>
            <p:nvPicPr>
              <p:cNvPr id="61" name="墨迹 60"/>
            </p:nvPicPr>
            <p:blipFill>
              <a:blip r:embed="rId116"/>
            </p:blipFill>
            <p:spPr>
              <a:xfrm>
                <a:off x="7952740" y="3709035"/>
                <a:ext cx="63500" cy="6985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2" name="墨迹 61"/>
              <p14:cNvContentPartPr/>
              <p14:nvPr/>
            </p14:nvContentPartPr>
            <p14:xfrm>
              <a:off x="7825740" y="3747135"/>
              <a:ext cx="190500" cy="31750"/>
            </p14:xfrm>
          </p:contentPart>
        </mc:Choice>
        <mc:Fallback xmlns="">
          <p:pic>
            <p:nvPicPr>
              <p:cNvPr id="62" name="墨迹 61"/>
            </p:nvPicPr>
            <p:blipFill>
              <a:blip r:embed="rId118"/>
            </p:blipFill>
            <p:spPr>
              <a:xfrm>
                <a:off x="7825740" y="3747135"/>
                <a:ext cx="190500" cy="3175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3" name="墨迹 62"/>
              <p14:cNvContentPartPr/>
              <p14:nvPr/>
            </p14:nvContentPartPr>
            <p14:xfrm>
              <a:off x="8111490" y="3569335"/>
              <a:ext cx="177800" cy="266700"/>
            </p14:xfrm>
          </p:contentPart>
        </mc:Choice>
        <mc:Fallback xmlns="">
          <p:pic>
            <p:nvPicPr>
              <p:cNvPr id="63" name="墨迹 62"/>
            </p:nvPicPr>
            <p:blipFill>
              <a:blip r:embed="rId120"/>
            </p:blipFill>
            <p:spPr>
              <a:xfrm>
                <a:off x="8111490" y="3569335"/>
                <a:ext cx="177800" cy="2667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4" name="墨迹 63"/>
              <p14:cNvContentPartPr/>
              <p14:nvPr/>
            </p14:nvContentPartPr>
            <p14:xfrm>
              <a:off x="8289290" y="3639185"/>
              <a:ext cx="19050" cy="95250"/>
            </p14:xfrm>
          </p:contentPart>
        </mc:Choice>
        <mc:Fallback xmlns="">
          <p:pic>
            <p:nvPicPr>
              <p:cNvPr id="64" name="墨迹 63"/>
            </p:nvPicPr>
            <p:blipFill>
              <a:blip r:embed="rId122"/>
            </p:blipFill>
            <p:spPr>
              <a:xfrm>
                <a:off x="8289290" y="3639185"/>
                <a:ext cx="19050" cy="9525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5" name="墨迹 64"/>
              <p14:cNvContentPartPr/>
              <p14:nvPr/>
            </p14:nvContentPartPr>
            <p14:xfrm>
              <a:off x="8314690" y="3613785"/>
              <a:ext cx="82550" cy="88900"/>
            </p14:xfrm>
          </p:contentPart>
        </mc:Choice>
        <mc:Fallback xmlns="">
          <p:pic>
            <p:nvPicPr>
              <p:cNvPr id="65" name="墨迹 64"/>
            </p:nvPicPr>
            <p:blipFill>
              <a:blip r:embed="rId124"/>
            </p:blipFill>
            <p:spPr>
              <a:xfrm>
                <a:off x="8314690" y="3613785"/>
                <a:ext cx="82550" cy="8890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6" name="墨迹 65"/>
              <p14:cNvContentPartPr/>
              <p14:nvPr/>
            </p14:nvContentPartPr>
            <p14:xfrm>
              <a:off x="8225790" y="3772535"/>
              <a:ext cx="69850" cy="88900"/>
            </p14:xfrm>
          </p:contentPart>
        </mc:Choice>
        <mc:Fallback xmlns="">
          <p:pic>
            <p:nvPicPr>
              <p:cNvPr id="66" name="墨迹 65"/>
            </p:nvPicPr>
            <p:blipFill>
              <a:blip r:embed="rId126"/>
            </p:blipFill>
            <p:spPr>
              <a:xfrm>
                <a:off x="8225790" y="3772535"/>
                <a:ext cx="69850" cy="8890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7" name="墨迹 66"/>
              <p14:cNvContentPartPr/>
              <p14:nvPr/>
            </p14:nvContentPartPr>
            <p14:xfrm>
              <a:off x="8333740" y="3797935"/>
              <a:ext cx="165100" cy="57150"/>
            </p14:xfrm>
          </p:contentPart>
        </mc:Choice>
        <mc:Fallback xmlns="">
          <p:pic>
            <p:nvPicPr>
              <p:cNvPr id="67" name="墨迹 66"/>
            </p:nvPicPr>
            <p:blipFill>
              <a:blip r:embed="rId128"/>
            </p:blipFill>
            <p:spPr>
              <a:xfrm>
                <a:off x="8333740" y="3797935"/>
                <a:ext cx="165100" cy="5715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68" name="墨迹 67"/>
              <p14:cNvContentPartPr/>
              <p14:nvPr/>
            </p14:nvContentPartPr>
            <p14:xfrm>
              <a:off x="8505190" y="3658235"/>
              <a:ext cx="31750" cy="88900"/>
            </p14:xfrm>
          </p:contentPart>
        </mc:Choice>
        <mc:Fallback xmlns="">
          <p:pic>
            <p:nvPicPr>
              <p:cNvPr id="68" name="墨迹 67"/>
            </p:nvPicPr>
            <p:blipFill>
              <a:blip r:embed="rId130"/>
            </p:blipFill>
            <p:spPr>
              <a:xfrm>
                <a:off x="8505190" y="3658235"/>
                <a:ext cx="31750" cy="8890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69" name="墨迹 68"/>
              <p14:cNvContentPartPr/>
              <p14:nvPr/>
            </p14:nvContentPartPr>
            <p14:xfrm>
              <a:off x="8486140" y="3613785"/>
              <a:ext cx="324485" cy="342900"/>
            </p14:xfrm>
          </p:contentPart>
        </mc:Choice>
        <mc:Fallback xmlns="">
          <p:pic>
            <p:nvPicPr>
              <p:cNvPr id="69" name="墨迹 68"/>
            </p:nvPicPr>
            <p:blipFill>
              <a:blip r:embed="rId132"/>
            </p:blipFill>
            <p:spPr>
              <a:xfrm>
                <a:off x="8486140" y="3613785"/>
                <a:ext cx="324485" cy="34290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0" name="墨迹 69"/>
              <p14:cNvContentPartPr/>
              <p14:nvPr/>
            </p14:nvContentPartPr>
            <p14:xfrm>
              <a:off x="8606790" y="3778885"/>
              <a:ext cx="133985" cy="203200"/>
            </p14:xfrm>
          </p:contentPart>
        </mc:Choice>
        <mc:Fallback xmlns="">
          <p:pic>
            <p:nvPicPr>
              <p:cNvPr id="70" name="墨迹 69"/>
            </p:nvPicPr>
            <p:blipFill>
              <a:blip r:embed="rId134"/>
            </p:blipFill>
            <p:spPr>
              <a:xfrm>
                <a:off x="8606790" y="3778885"/>
                <a:ext cx="133985" cy="20320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1" name="墨迹 70"/>
              <p14:cNvContentPartPr/>
              <p14:nvPr/>
            </p14:nvContentPartPr>
            <p14:xfrm>
              <a:off x="8886825" y="3696335"/>
              <a:ext cx="82550" cy="114300"/>
            </p14:xfrm>
          </p:contentPart>
        </mc:Choice>
        <mc:Fallback xmlns="">
          <p:pic>
            <p:nvPicPr>
              <p:cNvPr id="71" name="墨迹 70"/>
            </p:nvPicPr>
            <p:blipFill>
              <a:blip r:embed="rId136"/>
            </p:blipFill>
            <p:spPr>
              <a:xfrm>
                <a:off x="8886825" y="3696335"/>
                <a:ext cx="82550" cy="1143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2" name="墨迹 71"/>
              <p14:cNvContentPartPr/>
              <p14:nvPr/>
            </p14:nvContentPartPr>
            <p14:xfrm>
              <a:off x="8937625" y="3512185"/>
              <a:ext cx="57150" cy="469900"/>
            </p14:xfrm>
          </p:contentPart>
        </mc:Choice>
        <mc:Fallback xmlns="">
          <p:pic>
            <p:nvPicPr>
              <p:cNvPr id="72" name="墨迹 71"/>
            </p:nvPicPr>
            <p:blipFill>
              <a:blip r:embed="rId138"/>
            </p:blipFill>
            <p:spPr>
              <a:xfrm>
                <a:off x="8937625" y="3512185"/>
                <a:ext cx="57150" cy="46990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3" name="墨迹 72"/>
              <p14:cNvContentPartPr/>
              <p14:nvPr/>
            </p14:nvContentPartPr>
            <p14:xfrm>
              <a:off x="6091555" y="4115435"/>
              <a:ext cx="3074670" cy="196850"/>
            </p14:xfrm>
          </p:contentPart>
        </mc:Choice>
        <mc:Fallback xmlns="">
          <p:pic>
            <p:nvPicPr>
              <p:cNvPr id="73" name="墨迹 72"/>
            </p:nvPicPr>
            <p:blipFill>
              <a:blip r:embed="rId140"/>
            </p:blipFill>
            <p:spPr>
              <a:xfrm>
                <a:off x="6091555" y="4115435"/>
                <a:ext cx="3074670" cy="19685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4" name="墨迹 73"/>
              <p14:cNvContentPartPr/>
              <p14:nvPr/>
            </p14:nvContentPartPr>
            <p14:xfrm>
              <a:off x="9261475" y="3709035"/>
              <a:ext cx="146050" cy="266700"/>
            </p14:xfrm>
          </p:contentPart>
        </mc:Choice>
        <mc:Fallback xmlns="">
          <p:pic>
            <p:nvPicPr>
              <p:cNvPr id="74" name="墨迹 73"/>
            </p:nvPicPr>
            <p:blipFill>
              <a:blip r:embed="rId142"/>
            </p:blipFill>
            <p:spPr>
              <a:xfrm>
                <a:off x="9261475" y="3709035"/>
                <a:ext cx="146050" cy="26670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5" name="墨迹 74"/>
              <p14:cNvContentPartPr/>
              <p14:nvPr/>
            </p14:nvContentPartPr>
            <p14:xfrm>
              <a:off x="9477375" y="3651885"/>
              <a:ext cx="88900" cy="298450"/>
            </p14:xfrm>
          </p:contentPart>
        </mc:Choice>
        <mc:Fallback xmlns="">
          <p:pic>
            <p:nvPicPr>
              <p:cNvPr id="75" name="墨迹 74"/>
            </p:nvPicPr>
            <p:blipFill>
              <a:blip r:embed="rId144"/>
            </p:blipFill>
            <p:spPr>
              <a:xfrm>
                <a:off x="9477375" y="3651885"/>
                <a:ext cx="88900" cy="29845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76" name="墨迹 75"/>
              <p14:cNvContentPartPr/>
              <p14:nvPr/>
            </p14:nvContentPartPr>
            <p14:xfrm>
              <a:off x="9598025" y="3810635"/>
              <a:ext cx="139700" cy="114300"/>
            </p14:xfrm>
          </p:contentPart>
        </mc:Choice>
        <mc:Fallback xmlns="">
          <p:pic>
            <p:nvPicPr>
              <p:cNvPr id="76" name="墨迹 75"/>
            </p:nvPicPr>
            <p:blipFill>
              <a:blip r:embed="rId146"/>
            </p:blipFill>
            <p:spPr>
              <a:xfrm>
                <a:off x="9598025" y="3810635"/>
                <a:ext cx="139700" cy="11430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77" name="墨迹 76"/>
              <p14:cNvContentPartPr/>
              <p14:nvPr/>
            </p14:nvContentPartPr>
            <p14:xfrm>
              <a:off x="9534525" y="3905885"/>
              <a:ext cx="101600" cy="146050"/>
            </p14:xfrm>
          </p:contentPart>
        </mc:Choice>
        <mc:Fallback xmlns="">
          <p:pic>
            <p:nvPicPr>
              <p:cNvPr id="77" name="墨迹 76"/>
            </p:nvPicPr>
            <p:blipFill>
              <a:blip r:embed="rId148"/>
            </p:blipFill>
            <p:spPr>
              <a:xfrm>
                <a:off x="9534525" y="3905885"/>
                <a:ext cx="101600" cy="14605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78" name="墨迹 77"/>
              <p14:cNvContentPartPr/>
              <p14:nvPr/>
            </p14:nvContentPartPr>
            <p14:xfrm>
              <a:off x="9591675" y="3937635"/>
              <a:ext cx="234950" cy="88900"/>
            </p14:xfrm>
          </p:contentPart>
        </mc:Choice>
        <mc:Fallback xmlns="">
          <p:pic>
            <p:nvPicPr>
              <p:cNvPr id="78" name="墨迹 77"/>
            </p:nvPicPr>
            <p:blipFill>
              <a:blip r:embed="rId150"/>
            </p:blipFill>
            <p:spPr>
              <a:xfrm>
                <a:off x="9591675" y="3937635"/>
                <a:ext cx="234950" cy="8890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79" name="墨迹 78"/>
              <p14:cNvContentPartPr/>
              <p14:nvPr/>
            </p14:nvContentPartPr>
            <p14:xfrm>
              <a:off x="9839325" y="3778885"/>
              <a:ext cx="31750" cy="222250"/>
            </p14:xfrm>
          </p:contentPart>
        </mc:Choice>
        <mc:Fallback xmlns="">
          <p:pic>
            <p:nvPicPr>
              <p:cNvPr id="79" name="墨迹 78"/>
            </p:nvPicPr>
            <p:blipFill>
              <a:blip r:embed="rId152"/>
            </p:blipFill>
            <p:spPr>
              <a:xfrm>
                <a:off x="9839325" y="3778885"/>
                <a:ext cx="31750" cy="22225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0" name="墨迹 79"/>
              <p14:cNvContentPartPr/>
              <p14:nvPr/>
            </p14:nvContentPartPr>
            <p14:xfrm>
              <a:off x="9902825" y="3677285"/>
              <a:ext cx="203200" cy="355600"/>
            </p14:xfrm>
          </p:contentPart>
        </mc:Choice>
        <mc:Fallback xmlns="">
          <p:pic>
            <p:nvPicPr>
              <p:cNvPr id="80" name="墨迹 79"/>
            </p:nvPicPr>
            <p:blipFill>
              <a:blip r:embed="rId154"/>
            </p:blipFill>
            <p:spPr>
              <a:xfrm>
                <a:off x="9902825" y="3677285"/>
                <a:ext cx="203200" cy="35560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81" name="墨迹 80"/>
              <p14:cNvContentPartPr/>
              <p14:nvPr/>
            </p14:nvContentPartPr>
            <p14:xfrm>
              <a:off x="9871075" y="3810635"/>
              <a:ext cx="196850" cy="215900"/>
            </p14:xfrm>
          </p:contentPart>
        </mc:Choice>
        <mc:Fallback xmlns="">
          <p:pic>
            <p:nvPicPr>
              <p:cNvPr id="81" name="墨迹 80"/>
            </p:nvPicPr>
            <p:blipFill>
              <a:blip r:embed="rId156"/>
            </p:blipFill>
            <p:spPr>
              <a:xfrm>
                <a:off x="9871075" y="3810635"/>
                <a:ext cx="196850" cy="21590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82" name="墨迹 81"/>
              <p14:cNvContentPartPr/>
              <p14:nvPr/>
            </p14:nvContentPartPr>
            <p14:xfrm>
              <a:off x="9083675" y="4134485"/>
              <a:ext cx="1263650" cy="25400"/>
            </p14:xfrm>
          </p:contentPart>
        </mc:Choice>
        <mc:Fallback xmlns="">
          <p:pic>
            <p:nvPicPr>
              <p:cNvPr id="82" name="墨迹 81"/>
            </p:nvPicPr>
            <p:blipFill>
              <a:blip r:embed="rId158"/>
            </p:blipFill>
            <p:spPr>
              <a:xfrm>
                <a:off x="9083675" y="4134485"/>
                <a:ext cx="1263650" cy="2540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CRF</a:t>
            </a:r>
            <a:r>
              <a:rPr lang="zh-CN" altLang="en-US" dirty="0"/>
              <a:t>预测方法</a:t>
            </a:r>
            <a:endParaRPr lang="zh-CN" altLang="en-US" dirty="0"/>
          </a:p>
        </p:txBody>
      </p:sp>
      <p:sp>
        <p:nvSpPr>
          <p:cNvPr id="6" name="内容占位符 5"/>
          <p:cNvSpPr>
            <a:spLocks noGrp="1"/>
          </p:cNvSpPr>
          <p:nvPr>
            <p:ph idx="13"/>
          </p:nvPr>
        </p:nvSpPr>
        <p:spPr/>
        <p:txBody>
          <a:bodyPr/>
          <a:lstStyle/>
          <a:p>
            <a:r>
              <a:rPr lang="zh-CN" altLang="en-US" sz="2400" dirty="0" smtClean="0">
                <a:sym typeface="+mn-ea"/>
              </a:rPr>
              <a:t>条件随机场的预测问题是给定义条件随机场P(Y|X)和输入序列(观测序列)x，求条件概率最大的输出序列(标记序列)y*。条件随机场预测的</a:t>
            </a:r>
            <a:r>
              <a:rPr lang="zh-CN" altLang="en-US" sz="2400" dirty="0" smtClean="0">
                <a:solidFill>
                  <a:srgbClr val="FF0000"/>
                </a:solidFill>
                <a:sym typeface="+mn-ea"/>
              </a:rPr>
              <a:t>维特比算法</a:t>
            </a:r>
            <a:r>
              <a:rPr lang="zh-CN" altLang="en-US" sz="2400" dirty="0" smtClean="0">
                <a:sym typeface="+mn-ea"/>
              </a:rPr>
              <a:t>：</a:t>
            </a:r>
            <a:endParaRPr lang="zh-CN" altLang="en-US" sz="2400" dirty="0" smtClean="0">
              <a:sym typeface="+mn-ea"/>
            </a:endParaRPr>
          </a:p>
          <a:p>
            <a:endParaRPr lang="zh-CN" altLang="en-US" sz="2400" dirty="0" smtClean="0"/>
          </a:p>
          <a:p>
            <a:pPr marL="0" indent="0">
              <a:buNone/>
            </a:pPr>
            <a:endParaRPr lang="zh-CN" altLang="en-US" sz="2400" dirty="0"/>
          </a:p>
        </p:txBody>
      </p:sp>
      <p:pic>
        <p:nvPicPr>
          <p:cNvPr id="2" name="图片 1"/>
          <p:cNvPicPr>
            <a:picLocks noChangeAspect="1"/>
          </p:cNvPicPr>
          <p:nvPr/>
        </p:nvPicPr>
        <p:blipFill>
          <a:blip r:embed="rId1"/>
          <a:stretch>
            <a:fillRect/>
          </a:stretch>
        </p:blipFill>
        <p:spPr>
          <a:xfrm>
            <a:off x="822960" y="2447925"/>
            <a:ext cx="6634480" cy="3413760"/>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8168640" y="2419350"/>
              <a:ext cx="1854835" cy="57150"/>
            </p14:xfrm>
          </p:contentPart>
        </mc:Choice>
        <mc:Fallback xmlns="">
          <p:pic>
            <p:nvPicPr>
              <p:cNvPr id="4" name="墨迹 3"/>
            </p:nvPicPr>
            <p:blipFill>
              <a:blip r:embed="rId3"/>
            </p:blipFill>
            <p:spPr>
              <a:xfrm>
                <a:off x="8168640" y="2419350"/>
                <a:ext cx="1854835" cy="571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8836025" y="2533650"/>
              <a:ext cx="209550" cy="558800"/>
            </p14:xfrm>
          </p:contentPart>
        </mc:Choice>
        <mc:Fallback xmlns="">
          <p:pic>
            <p:nvPicPr>
              <p:cNvPr id="5" name="墨迹 4"/>
            </p:nvPicPr>
            <p:blipFill>
              <a:blip r:embed="rId5"/>
            </p:blipFill>
            <p:spPr>
              <a:xfrm>
                <a:off x="8836025" y="2533650"/>
                <a:ext cx="209550" cy="5588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9109075" y="2622550"/>
              <a:ext cx="228600" cy="76200"/>
            </p14:xfrm>
          </p:contentPart>
        </mc:Choice>
        <mc:Fallback xmlns="">
          <p:pic>
            <p:nvPicPr>
              <p:cNvPr id="7" name="墨迹 6"/>
            </p:nvPicPr>
            <p:blipFill>
              <a:blip r:embed="rId7"/>
            </p:blipFill>
            <p:spPr>
              <a:xfrm>
                <a:off x="9109075" y="2622550"/>
                <a:ext cx="228600" cy="762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9267825" y="2609850"/>
              <a:ext cx="209550" cy="482600"/>
            </p14:xfrm>
          </p:contentPart>
        </mc:Choice>
        <mc:Fallback xmlns="">
          <p:pic>
            <p:nvPicPr>
              <p:cNvPr id="8" name="墨迹 7"/>
            </p:nvPicPr>
            <p:blipFill>
              <a:blip r:embed="rId9"/>
            </p:blipFill>
            <p:spPr>
              <a:xfrm>
                <a:off x="9267825" y="2609850"/>
                <a:ext cx="209550" cy="4826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9502775" y="2686050"/>
              <a:ext cx="107950" cy="107950"/>
            </p14:xfrm>
          </p:contentPart>
        </mc:Choice>
        <mc:Fallback xmlns="">
          <p:pic>
            <p:nvPicPr>
              <p:cNvPr id="9" name="墨迹 8"/>
            </p:nvPicPr>
            <p:blipFill>
              <a:blip r:embed="rId11"/>
            </p:blipFill>
            <p:spPr>
              <a:xfrm>
                <a:off x="9502775" y="2686050"/>
                <a:ext cx="107950" cy="1079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9610725" y="2717800"/>
              <a:ext cx="76200" cy="69850"/>
            </p14:xfrm>
          </p:contentPart>
        </mc:Choice>
        <mc:Fallback xmlns="">
          <p:pic>
            <p:nvPicPr>
              <p:cNvPr id="10" name="墨迹 9"/>
            </p:nvPicPr>
            <p:blipFill>
              <a:blip r:embed="rId13"/>
            </p:blipFill>
            <p:spPr>
              <a:xfrm>
                <a:off x="9610725" y="2717800"/>
                <a:ext cx="76200" cy="6985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9598025" y="2813050"/>
              <a:ext cx="69850" cy="360"/>
            </p14:xfrm>
          </p:contentPart>
        </mc:Choice>
        <mc:Fallback xmlns="">
          <p:pic>
            <p:nvPicPr>
              <p:cNvPr id="11" name="墨迹 10"/>
            </p:nvPicPr>
            <p:blipFill>
              <a:blip r:embed="rId15"/>
            </p:blipFill>
            <p:spPr>
              <a:xfrm>
                <a:off x="9598025" y="2813050"/>
                <a:ext cx="69850" cy="3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9591675" y="2876550"/>
              <a:ext cx="6350" cy="82550"/>
            </p14:xfrm>
          </p:contentPart>
        </mc:Choice>
        <mc:Fallback xmlns="">
          <p:pic>
            <p:nvPicPr>
              <p:cNvPr id="12" name="墨迹 11"/>
            </p:nvPicPr>
            <p:blipFill>
              <a:blip r:embed="rId17"/>
            </p:blipFill>
            <p:spPr>
              <a:xfrm>
                <a:off x="9591675" y="2876550"/>
                <a:ext cx="6350" cy="825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9598025" y="2908300"/>
              <a:ext cx="203200" cy="120650"/>
            </p14:xfrm>
          </p:contentPart>
        </mc:Choice>
        <mc:Fallback xmlns="">
          <p:pic>
            <p:nvPicPr>
              <p:cNvPr id="13" name="墨迹 12"/>
            </p:nvPicPr>
            <p:blipFill>
              <a:blip r:embed="rId19"/>
            </p:blipFill>
            <p:spPr>
              <a:xfrm>
                <a:off x="9598025" y="2908300"/>
                <a:ext cx="203200" cy="12065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9826625" y="2711450"/>
              <a:ext cx="88900" cy="158750"/>
            </p14:xfrm>
          </p:contentPart>
        </mc:Choice>
        <mc:Fallback xmlns="">
          <p:pic>
            <p:nvPicPr>
              <p:cNvPr id="14" name="墨迹 13"/>
            </p:nvPicPr>
            <p:blipFill>
              <a:blip r:embed="rId21"/>
            </p:blipFill>
            <p:spPr>
              <a:xfrm>
                <a:off x="9826625" y="2711450"/>
                <a:ext cx="88900" cy="15875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5" name="墨迹 14"/>
              <p14:cNvContentPartPr/>
              <p14:nvPr/>
            </p14:nvContentPartPr>
            <p14:xfrm>
              <a:off x="9928225" y="2698750"/>
              <a:ext cx="273050" cy="114300"/>
            </p14:xfrm>
          </p:contentPart>
        </mc:Choice>
        <mc:Fallback xmlns="">
          <p:pic>
            <p:nvPicPr>
              <p:cNvPr id="15" name="墨迹 14"/>
            </p:nvPicPr>
            <p:blipFill>
              <a:blip r:embed="rId23"/>
            </p:blipFill>
            <p:spPr>
              <a:xfrm>
                <a:off x="9928225" y="2698750"/>
                <a:ext cx="273050" cy="1143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6" name="墨迹 15"/>
              <p14:cNvContentPartPr/>
              <p14:nvPr/>
            </p14:nvContentPartPr>
            <p14:xfrm>
              <a:off x="9915525" y="2813050"/>
              <a:ext cx="158750" cy="152400"/>
            </p14:xfrm>
          </p:contentPart>
        </mc:Choice>
        <mc:Fallback xmlns="">
          <p:pic>
            <p:nvPicPr>
              <p:cNvPr id="16" name="墨迹 15"/>
            </p:nvPicPr>
            <p:blipFill>
              <a:blip r:embed="rId25"/>
            </p:blipFill>
            <p:spPr>
              <a:xfrm>
                <a:off x="9915525" y="2813050"/>
                <a:ext cx="158750" cy="1524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7" name="墨迹 16"/>
              <p14:cNvContentPartPr/>
              <p14:nvPr/>
            </p14:nvContentPartPr>
            <p14:xfrm>
              <a:off x="9947275" y="2863850"/>
              <a:ext cx="127000" cy="234950"/>
            </p14:xfrm>
          </p:contentPart>
        </mc:Choice>
        <mc:Fallback xmlns="">
          <p:pic>
            <p:nvPicPr>
              <p:cNvPr id="17" name="墨迹 16"/>
            </p:nvPicPr>
            <p:blipFill>
              <a:blip r:embed="rId27"/>
            </p:blipFill>
            <p:spPr>
              <a:xfrm>
                <a:off x="9947275" y="2863850"/>
                <a:ext cx="127000" cy="23495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 name="墨迹 17"/>
              <p14:cNvContentPartPr/>
              <p14:nvPr/>
            </p14:nvContentPartPr>
            <p14:xfrm>
              <a:off x="10048875" y="3028950"/>
              <a:ext cx="196850" cy="88900"/>
            </p14:xfrm>
          </p:contentPart>
        </mc:Choice>
        <mc:Fallback xmlns="">
          <p:pic>
            <p:nvPicPr>
              <p:cNvPr id="18" name="墨迹 17"/>
            </p:nvPicPr>
            <p:blipFill>
              <a:blip r:embed="rId29"/>
            </p:blipFill>
            <p:spPr>
              <a:xfrm>
                <a:off x="10048875" y="3028950"/>
                <a:ext cx="196850" cy="889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9" name="墨迹 18"/>
              <p14:cNvContentPartPr/>
              <p14:nvPr/>
            </p14:nvContentPartPr>
            <p14:xfrm>
              <a:off x="10271125" y="2724150"/>
              <a:ext cx="114300" cy="133350"/>
            </p14:xfrm>
          </p:contentPart>
        </mc:Choice>
        <mc:Fallback xmlns="">
          <p:pic>
            <p:nvPicPr>
              <p:cNvPr id="19" name="墨迹 18"/>
            </p:nvPicPr>
            <p:blipFill>
              <a:blip r:embed="rId31"/>
            </p:blipFill>
            <p:spPr>
              <a:xfrm>
                <a:off x="10271125" y="2724150"/>
                <a:ext cx="114300" cy="13335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0" name="墨迹 19"/>
              <p14:cNvContentPartPr/>
              <p14:nvPr/>
            </p14:nvContentPartPr>
            <p14:xfrm>
              <a:off x="10360025" y="2832100"/>
              <a:ext cx="50800" cy="228600"/>
            </p14:xfrm>
          </p:contentPart>
        </mc:Choice>
        <mc:Fallback xmlns="">
          <p:pic>
            <p:nvPicPr>
              <p:cNvPr id="20" name="墨迹 19"/>
            </p:nvPicPr>
            <p:blipFill>
              <a:blip r:embed="rId33"/>
            </p:blipFill>
            <p:spPr>
              <a:xfrm>
                <a:off x="10360025" y="2832100"/>
                <a:ext cx="50800" cy="22860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10474960" y="2686050"/>
              <a:ext cx="361950" cy="82550"/>
            </p14:xfrm>
          </p:contentPart>
        </mc:Choice>
        <mc:Fallback xmlns="">
          <p:pic>
            <p:nvPicPr>
              <p:cNvPr id="21" name="墨迹 20"/>
            </p:nvPicPr>
            <p:blipFill>
              <a:blip r:embed="rId35"/>
            </p:blipFill>
            <p:spPr>
              <a:xfrm>
                <a:off x="10474960" y="2686050"/>
                <a:ext cx="361950" cy="8255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2" name="墨迹 21"/>
              <p14:cNvContentPartPr/>
              <p14:nvPr/>
            </p14:nvContentPartPr>
            <p14:xfrm>
              <a:off x="10671810" y="2641600"/>
              <a:ext cx="31750" cy="476250"/>
            </p14:xfrm>
          </p:contentPart>
        </mc:Choice>
        <mc:Fallback xmlns="">
          <p:pic>
            <p:nvPicPr>
              <p:cNvPr id="22" name="墨迹 21"/>
            </p:nvPicPr>
            <p:blipFill>
              <a:blip r:embed="rId37"/>
            </p:blipFill>
            <p:spPr>
              <a:xfrm>
                <a:off x="10671810" y="2641600"/>
                <a:ext cx="31750" cy="47625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3" name="墨迹 22"/>
              <p14:cNvContentPartPr/>
              <p14:nvPr/>
            </p14:nvContentPartPr>
            <p14:xfrm>
              <a:off x="10544810" y="2787650"/>
              <a:ext cx="133350" cy="152400"/>
            </p14:xfrm>
          </p:contentPart>
        </mc:Choice>
        <mc:Fallback xmlns="">
          <p:pic>
            <p:nvPicPr>
              <p:cNvPr id="23" name="墨迹 22"/>
            </p:nvPicPr>
            <p:blipFill>
              <a:blip r:embed="rId39"/>
            </p:blipFill>
            <p:spPr>
              <a:xfrm>
                <a:off x="10544810" y="2787650"/>
                <a:ext cx="133350" cy="15240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4" name="墨迹 23"/>
              <p14:cNvContentPartPr/>
              <p14:nvPr/>
            </p14:nvContentPartPr>
            <p14:xfrm>
              <a:off x="10716260" y="2832100"/>
              <a:ext cx="107950" cy="114300"/>
            </p14:xfrm>
          </p:contentPart>
        </mc:Choice>
        <mc:Fallback xmlns="">
          <p:pic>
            <p:nvPicPr>
              <p:cNvPr id="24" name="墨迹 23"/>
            </p:nvPicPr>
            <p:blipFill>
              <a:blip r:embed="rId41"/>
            </p:blipFill>
            <p:spPr>
              <a:xfrm>
                <a:off x="10716260" y="2832100"/>
                <a:ext cx="107950" cy="11430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10640060" y="2914650"/>
              <a:ext cx="139700" cy="19050"/>
            </p14:xfrm>
          </p:contentPart>
        </mc:Choice>
        <mc:Fallback xmlns="">
          <p:pic>
            <p:nvPicPr>
              <p:cNvPr id="25" name="墨迹 24"/>
            </p:nvPicPr>
            <p:blipFill>
              <a:blip r:embed="rId43"/>
            </p:blipFill>
            <p:spPr>
              <a:xfrm>
                <a:off x="10640060" y="2914650"/>
                <a:ext cx="139700" cy="1905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2" name="墨迹 31"/>
              <p14:cNvContentPartPr/>
              <p14:nvPr/>
            </p14:nvContentPartPr>
            <p14:xfrm>
              <a:off x="9559925" y="3276600"/>
              <a:ext cx="31750" cy="197485"/>
            </p14:xfrm>
          </p:contentPart>
        </mc:Choice>
        <mc:Fallback xmlns="">
          <p:pic>
            <p:nvPicPr>
              <p:cNvPr id="32" name="墨迹 31"/>
            </p:nvPicPr>
            <p:blipFill>
              <a:blip r:embed="rId45"/>
            </p:blipFill>
            <p:spPr>
              <a:xfrm>
                <a:off x="9559925" y="3276600"/>
                <a:ext cx="31750" cy="19748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3" name="墨迹 32"/>
              <p14:cNvContentPartPr/>
              <p14:nvPr/>
            </p14:nvContentPartPr>
            <p14:xfrm>
              <a:off x="9509125" y="3390900"/>
              <a:ext cx="254000" cy="210185"/>
            </p14:xfrm>
          </p:contentPart>
        </mc:Choice>
        <mc:Fallback xmlns="">
          <p:pic>
            <p:nvPicPr>
              <p:cNvPr id="33" name="墨迹 32"/>
            </p:nvPicPr>
            <p:blipFill>
              <a:blip r:embed="rId47"/>
            </p:blipFill>
            <p:spPr>
              <a:xfrm>
                <a:off x="9509125" y="3390900"/>
                <a:ext cx="254000" cy="21018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4" name="墨迹 33"/>
              <p14:cNvContentPartPr/>
              <p14:nvPr/>
            </p14:nvContentPartPr>
            <p14:xfrm>
              <a:off x="9807575" y="3378200"/>
              <a:ext cx="69850" cy="102235"/>
            </p14:xfrm>
          </p:contentPart>
        </mc:Choice>
        <mc:Fallback xmlns="">
          <p:pic>
            <p:nvPicPr>
              <p:cNvPr id="34" name="墨迹 33"/>
            </p:nvPicPr>
            <p:blipFill>
              <a:blip r:embed="rId49"/>
            </p:blipFill>
            <p:spPr>
              <a:xfrm>
                <a:off x="9807575" y="3378200"/>
                <a:ext cx="69850" cy="10223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5" name="墨迹 34"/>
              <p14:cNvContentPartPr/>
              <p14:nvPr/>
            </p14:nvContentPartPr>
            <p14:xfrm>
              <a:off x="9775825" y="3569335"/>
              <a:ext cx="50800" cy="76200"/>
            </p14:xfrm>
          </p:contentPart>
        </mc:Choice>
        <mc:Fallback xmlns="">
          <p:pic>
            <p:nvPicPr>
              <p:cNvPr id="35" name="墨迹 34"/>
            </p:nvPicPr>
            <p:blipFill>
              <a:blip r:embed="rId51"/>
            </p:blipFill>
            <p:spPr>
              <a:xfrm>
                <a:off x="9775825" y="3569335"/>
                <a:ext cx="50800" cy="7620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6" name="墨迹 35"/>
              <p14:cNvContentPartPr/>
              <p14:nvPr/>
            </p14:nvContentPartPr>
            <p14:xfrm>
              <a:off x="9883775" y="3607435"/>
              <a:ext cx="88900" cy="31750"/>
            </p14:xfrm>
          </p:contentPart>
        </mc:Choice>
        <mc:Fallback xmlns="">
          <p:pic>
            <p:nvPicPr>
              <p:cNvPr id="36" name="墨迹 35"/>
            </p:nvPicPr>
            <p:blipFill>
              <a:blip r:embed="rId53"/>
            </p:blipFill>
            <p:spPr>
              <a:xfrm>
                <a:off x="9883775" y="3607435"/>
                <a:ext cx="88900" cy="3175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7" name="墨迹 36"/>
              <p14:cNvContentPartPr/>
              <p14:nvPr/>
            </p14:nvContentPartPr>
            <p14:xfrm>
              <a:off x="10048875" y="3409950"/>
              <a:ext cx="12700" cy="32385"/>
            </p14:xfrm>
          </p:contentPart>
        </mc:Choice>
        <mc:Fallback xmlns="">
          <p:pic>
            <p:nvPicPr>
              <p:cNvPr id="37" name="墨迹 36"/>
            </p:nvPicPr>
            <p:blipFill>
              <a:blip r:embed="rId55"/>
            </p:blipFill>
            <p:spPr>
              <a:xfrm>
                <a:off x="10048875" y="3409950"/>
                <a:ext cx="12700" cy="3238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8" name="墨迹 37"/>
              <p14:cNvContentPartPr/>
              <p14:nvPr/>
            </p14:nvContentPartPr>
            <p14:xfrm>
              <a:off x="10029825" y="3340100"/>
              <a:ext cx="247650" cy="267335"/>
            </p14:xfrm>
          </p:contentPart>
        </mc:Choice>
        <mc:Fallback xmlns="">
          <p:pic>
            <p:nvPicPr>
              <p:cNvPr id="38" name="墨迹 37"/>
            </p:nvPicPr>
            <p:blipFill>
              <a:blip r:embed="rId57"/>
            </p:blipFill>
            <p:spPr>
              <a:xfrm>
                <a:off x="10029825" y="3340100"/>
                <a:ext cx="247650" cy="26733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9" name="墨迹 38"/>
              <p14:cNvContentPartPr/>
              <p14:nvPr/>
            </p14:nvContentPartPr>
            <p14:xfrm>
              <a:off x="10106025" y="3442335"/>
              <a:ext cx="133350" cy="120650"/>
            </p14:xfrm>
          </p:contentPart>
        </mc:Choice>
        <mc:Fallback xmlns="">
          <p:pic>
            <p:nvPicPr>
              <p:cNvPr id="39" name="墨迹 38"/>
            </p:nvPicPr>
            <p:blipFill>
              <a:blip r:embed="rId59"/>
            </p:blipFill>
            <p:spPr>
              <a:xfrm>
                <a:off x="10106025" y="3442335"/>
                <a:ext cx="133350" cy="12065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0" name="墨迹 39"/>
              <p14:cNvContentPartPr/>
              <p14:nvPr/>
            </p14:nvContentPartPr>
            <p14:xfrm>
              <a:off x="10398125" y="3270250"/>
              <a:ext cx="70485" cy="95250"/>
            </p14:xfrm>
          </p:contentPart>
        </mc:Choice>
        <mc:Fallback xmlns="">
          <p:pic>
            <p:nvPicPr>
              <p:cNvPr id="40" name="墨迹 39"/>
            </p:nvPicPr>
            <p:blipFill>
              <a:blip r:embed="rId61"/>
            </p:blipFill>
            <p:spPr>
              <a:xfrm>
                <a:off x="10398125" y="3270250"/>
                <a:ext cx="70485" cy="9525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1" name="墨迹 40"/>
              <p14:cNvContentPartPr/>
              <p14:nvPr/>
            </p14:nvContentPartPr>
            <p14:xfrm>
              <a:off x="10474960" y="3175000"/>
              <a:ext cx="50800" cy="514985"/>
            </p14:xfrm>
          </p:contentPart>
        </mc:Choice>
        <mc:Fallback xmlns="">
          <p:pic>
            <p:nvPicPr>
              <p:cNvPr id="41" name="墨迹 40"/>
            </p:nvPicPr>
            <p:blipFill>
              <a:blip r:embed="rId63"/>
            </p:blipFill>
            <p:spPr>
              <a:xfrm>
                <a:off x="10474960" y="3175000"/>
                <a:ext cx="50800" cy="51498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9" name="墨迹 48"/>
              <p14:cNvContentPartPr/>
              <p14:nvPr/>
            </p14:nvContentPartPr>
            <p14:xfrm>
              <a:off x="11332210" y="3200400"/>
              <a:ext cx="57150" cy="152400"/>
            </p14:xfrm>
          </p:contentPart>
        </mc:Choice>
        <mc:Fallback xmlns="">
          <p:pic>
            <p:nvPicPr>
              <p:cNvPr id="49" name="墨迹 48"/>
            </p:nvPicPr>
            <p:blipFill>
              <a:blip r:embed="rId65"/>
            </p:blipFill>
            <p:spPr>
              <a:xfrm>
                <a:off x="11332210" y="3200400"/>
                <a:ext cx="57150" cy="15240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50" name="墨迹 49"/>
              <p14:cNvContentPartPr/>
              <p14:nvPr/>
            </p14:nvContentPartPr>
            <p14:xfrm>
              <a:off x="11249660" y="3257550"/>
              <a:ext cx="222250" cy="222885"/>
            </p14:xfrm>
          </p:contentPart>
        </mc:Choice>
        <mc:Fallback xmlns="">
          <p:pic>
            <p:nvPicPr>
              <p:cNvPr id="50" name="墨迹 49"/>
            </p:nvPicPr>
            <p:blipFill>
              <a:blip r:embed="rId67"/>
            </p:blipFill>
            <p:spPr>
              <a:xfrm>
                <a:off x="11249660" y="3257550"/>
                <a:ext cx="222250" cy="22288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51" name="墨迹 50"/>
              <p14:cNvContentPartPr/>
              <p14:nvPr/>
            </p14:nvContentPartPr>
            <p14:xfrm>
              <a:off x="11490960" y="3143250"/>
              <a:ext cx="177800" cy="209550"/>
            </p14:xfrm>
          </p:contentPart>
        </mc:Choice>
        <mc:Fallback xmlns="">
          <p:pic>
            <p:nvPicPr>
              <p:cNvPr id="51" name="墨迹 50"/>
            </p:nvPicPr>
            <p:blipFill>
              <a:blip r:embed="rId69"/>
            </p:blipFill>
            <p:spPr>
              <a:xfrm>
                <a:off x="11490960" y="3143250"/>
                <a:ext cx="177800" cy="20955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52" name="墨迹 51"/>
              <p14:cNvContentPartPr/>
              <p14:nvPr/>
            </p14:nvContentPartPr>
            <p14:xfrm>
              <a:off x="11484610" y="3340100"/>
              <a:ext cx="158750" cy="197485"/>
            </p14:xfrm>
          </p:contentPart>
        </mc:Choice>
        <mc:Fallback xmlns="">
          <p:pic>
            <p:nvPicPr>
              <p:cNvPr id="52" name="墨迹 51"/>
            </p:nvPicPr>
            <p:blipFill>
              <a:blip r:embed="rId71"/>
            </p:blipFill>
            <p:spPr>
              <a:xfrm>
                <a:off x="11484610" y="3340100"/>
                <a:ext cx="158750" cy="19748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53" name="墨迹 52"/>
              <p14:cNvContentPartPr/>
              <p14:nvPr/>
            </p14:nvContentPartPr>
            <p14:xfrm>
              <a:off x="10226675" y="3969385"/>
              <a:ext cx="69850" cy="127000"/>
            </p14:xfrm>
          </p:contentPart>
        </mc:Choice>
        <mc:Fallback xmlns="">
          <p:pic>
            <p:nvPicPr>
              <p:cNvPr id="53" name="墨迹 52"/>
            </p:nvPicPr>
            <p:blipFill>
              <a:blip r:embed="rId73"/>
            </p:blipFill>
            <p:spPr>
              <a:xfrm>
                <a:off x="10226675" y="3969385"/>
                <a:ext cx="69850" cy="12700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54" name="墨迹 53"/>
              <p14:cNvContentPartPr/>
              <p14:nvPr/>
            </p14:nvContentPartPr>
            <p14:xfrm>
              <a:off x="10302875" y="3810635"/>
              <a:ext cx="191135" cy="406400"/>
            </p14:xfrm>
          </p:contentPart>
        </mc:Choice>
        <mc:Fallback xmlns="">
          <p:pic>
            <p:nvPicPr>
              <p:cNvPr id="54" name="墨迹 53"/>
            </p:nvPicPr>
            <p:blipFill>
              <a:blip r:embed="rId75"/>
            </p:blipFill>
            <p:spPr>
              <a:xfrm>
                <a:off x="10302875" y="3810635"/>
                <a:ext cx="191135" cy="4064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55" name="墨迹 54"/>
              <p14:cNvContentPartPr/>
              <p14:nvPr/>
            </p14:nvContentPartPr>
            <p14:xfrm>
              <a:off x="10353675" y="3874135"/>
              <a:ext cx="102235" cy="25400"/>
            </p14:xfrm>
          </p:contentPart>
        </mc:Choice>
        <mc:Fallback xmlns="">
          <p:pic>
            <p:nvPicPr>
              <p:cNvPr id="55" name="墨迹 54"/>
            </p:nvPicPr>
            <p:blipFill>
              <a:blip r:embed="rId77"/>
            </p:blipFill>
            <p:spPr>
              <a:xfrm>
                <a:off x="10353675" y="3874135"/>
                <a:ext cx="102235" cy="2540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56" name="墨迹 55"/>
              <p14:cNvContentPartPr/>
              <p14:nvPr/>
            </p14:nvContentPartPr>
            <p14:xfrm>
              <a:off x="10398125" y="3842385"/>
              <a:ext cx="6350" cy="260350"/>
            </p14:xfrm>
          </p:contentPart>
        </mc:Choice>
        <mc:Fallback xmlns="">
          <p:pic>
            <p:nvPicPr>
              <p:cNvPr id="56" name="墨迹 55"/>
            </p:nvPicPr>
            <p:blipFill>
              <a:blip r:embed="rId79"/>
            </p:blipFill>
            <p:spPr>
              <a:xfrm>
                <a:off x="10398125" y="3842385"/>
                <a:ext cx="6350" cy="26035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57" name="墨迹 56"/>
              <p14:cNvContentPartPr/>
              <p14:nvPr/>
            </p14:nvContentPartPr>
            <p14:xfrm>
              <a:off x="11852910" y="3200400"/>
              <a:ext cx="6350" cy="286385"/>
            </p14:xfrm>
          </p:contentPart>
        </mc:Choice>
        <mc:Fallback xmlns="">
          <p:pic>
            <p:nvPicPr>
              <p:cNvPr id="57" name="墨迹 56"/>
            </p:nvPicPr>
            <p:blipFill>
              <a:blip r:embed="rId81"/>
            </p:blipFill>
            <p:spPr>
              <a:xfrm>
                <a:off x="11852910" y="3200400"/>
                <a:ext cx="6350" cy="286385"/>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58" name="墨迹 57"/>
              <p14:cNvContentPartPr/>
              <p14:nvPr/>
            </p14:nvContentPartPr>
            <p14:xfrm>
              <a:off x="11859260" y="3155950"/>
              <a:ext cx="146050" cy="292735"/>
            </p14:xfrm>
          </p:contentPart>
        </mc:Choice>
        <mc:Fallback xmlns="">
          <p:pic>
            <p:nvPicPr>
              <p:cNvPr id="58" name="墨迹 57"/>
            </p:nvPicPr>
            <p:blipFill>
              <a:blip r:embed="rId83"/>
            </p:blipFill>
            <p:spPr>
              <a:xfrm>
                <a:off x="11859260" y="3155950"/>
                <a:ext cx="146050" cy="29273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59" name="墨迹 58"/>
              <p14:cNvContentPartPr/>
              <p14:nvPr/>
            </p14:nvContentPartPr>
            <p14:xfrm>
              <a:off x="11903710" y="3308350"/>
              <a:ext cx="107950" cy="133985"/>
            </p14:xfrm>
          </p:contentPart>
        </mc:Choice>
        <mc:Fallback xmlns="">
          <p:pic>
            <p:nvPicPr>
              <p:cNvPr id="59" name="墨迹 58"/>
            </p:nvPicPr>
            <p:blipFill>
              <a:blip r:embed="rId85"/>
            </p:blipFill>
            <p:spPr>
              <a:xfrm>
                <a:off x="11903710" y="3308350"/>
                <a:ext cx="107950" cy="13398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60" name="墨迹 59"/>
              <p14:cNvContentPartPr/>
              <p14:nvPr/>
            </p14:nvContentPartPr>
            <p14:xfrm>
              <a:off x="10798810" y="3130550"/>
              <a:ext cx="107950" cy="209550"/>
            </p14:xfrm>
          </p:contentPart>
        </mc:Choice>
        <mc:Fallback xmlns="">
          <p:pic>
            <p:nvPicPr>
              <p:cNvPr id="60" name="墨迹 59"/>
            </p:nvPicPr>
            <p:blipFill>
              <a:blip r:embed="rId87"/>
            </p:blipFill>
            <p:spPr>
              <a:xfrm>
                <a:off x="10798810" y="3130550"/>
                <a:ext cx="107950" cy="20955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61" name="墨迹 60"/>
              <p14:cNvContentPartPr/>
              <p14:nvPr/>
            </p14:nvContentPartPr>
            <p14:xfrm>
              <a:off x="10798810" y="3352800"/>
              <a:ext cx="6350" cy="159385"/>
            </p14:xfrm>
          </p:contentPart>
        </mc:Choice>
        <mc:Fallback xmlns="">
          <p:pic>
            <p:nvPicPr>
              <p:cNvPr id="61" name="墨迹 60"/>
            </p:nvPicPr>
            <p:blipFill>
              <a:blip r:embed="rId89"/>
            </p:blipFill>
            <p:spPr>
              <a:xfrm>
                <a:off x="10798810" y="3352800"/>
                <a:ext cx="6350" cy="15938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62" name="墨迹 61"/>
              <p14:cNvContentPartPr/>
              <p14:nvPr/>
            </p14:nvContentPartPr>
            <p14:xfrm>
              <a:off x="10830560" y="3289300"/>
              <a:ext cx="304800" cy="292735"/>
            </p14:xfrm>
          </p:contentPart>
        </mc:Choice>
        <mc:Fallback xmlns="">
          <p:pic>
            <p:nvPicPr>
              <p:cNvPr id="62" name="墨迹 61"/>
            </p:nvPicPr>
            <p:blipFill>
              <a:blip r:embed="rId91"/>
            </p:blipFill>
            <p:spPr>
              <a:xfrm>
                <a:off x="10830560" y="3289300"/>
                <a:ext cx="304800" cy="292735"/>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566814" y="2061642"/>
            <a:ext cx="7488832" cy="2808312"/>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97480" y="1125537"/>
            <a:ext cx="6480718" cy="2281541"/>
          </a:xfrm>
          <a:prstGeom prst="rect">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55"/>
          <p:cNvSpPr txBox="1">
            <a:spLocks noChangeArrowheads="1"/>
          </p:cNvSpPr>
          <p:nvPr/>
        </p:nvSpPr>
        <p:spPr bwMode="auto">
          <a:xfrm>
            <a:off x="2737620" y="2997111"/>
            <a:ext cx="7291360" cy="10156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6000" spc="300" dirty="0" smtClean="0">
                <a:latin typeface="微软雅黑" panose="020B0503020204020204" pitchFamily="34" charset="-122"/>
                <a:ea typeface="微软雅黑" panose="020B0503020204020204" pitchFamily="34" charset="-122"/>
                <a:cs typeface="Arial Unicode MS" panose="020B0604020202020204" pitchFamily="34" charset="-122"/>
              </a:rPr>
              <a:t>THANK YOU</a:t>
            </a:r>
            <a:endParaRPr lang="zh-CN" altLang="en-US" sz="6000" spc="3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39" name="TextBox 55"/>
          <p:cNvSpPr txBox="1">
            <a:spLocks noChangeArrowheads="1"/>
          </p:cNvSpPr>
          <p:nvPr/>
        </p:nvSpPr>
        <p:spPr bwMode="auto">
          <a:xfrm>
            <a:off x="4575843" y="4049833"/>
            <a:ext cx="3038737" cy="3694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800" dirty="0">
                <a:solidFill>
                  <a:srgbClr val="0070C0"/>
                </a:solidFill>
                <a:latin typeface="微软雅黑" panose="020B0503020204020204" pitchFamily="34" charset="-122"/>
                <a:ea typeface="微软雅黑" panose="020B0503020204020204" pitchFamily="34" charset="-122"/>
              </a:rPr>
              <a:t>上海育创网络科技有限公司</a:t>
            </a:r>
            <a:endParaRPr lang="zh-CN" altLang="en-US" sz="2000" dirty="0">
              <a:solidFill>
                <a:srgbClr val="0070C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831469" y="2196834"/>
            <a:ext cx="2455467" cy="8293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 fill="hold"/>
                                        <p:tgtEl>
                                          <p:spTgt spid="35"/>
                                        </p:tgtEl>
                                        <p:attrNameLst>
                                          <p:attrName>ppt_x</p:attrName>
                                        </p:attrNameLst>
                                      </p:cBhvr>
                                      <p:tavLst>
                                        <p:tav tm="0">
                                          <p:val>
                                            <p:strVal val="#ppt_x"/>
                                          </p:val>
                                        </p:tav>
                                        <p:tav tm="100000">
                                          <p:val>
                                            <p:strVal val="#ppt_x"/>
                                          </p:val>
                                        </p:tav>
                                      </p:tavLst>
                                    </p:anim>
                                    <p:anim calcmode="lin" valueType="num">
                                      <p:cBhvr additive="base">
                                        <p:cTn id="8" dur="250" fill="hold"/>
                                        <p:tgtEl>
                                          <p:spTgt spid="3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3"/>
          </p:nvPr>
        </p:nvSpPr>
        <p:spPr/>
        <p:txBody>
          <a:bodyPr>
            <a:normAutofit/>
          </a:bodyPr>
          <a:lstStyle/>
          <a:p>
            <a:pPr>
              <a:lnSpc>
                <a:spcPct val="150000"/>
              </a:lnSpc>
            </a:pPr>
            <a:r>
              <a:rPr lang="zh-CN" altLang="en-US" sz="2400" dirty="0" smtClean="0"/>
              <a:t>课上课下“九字”真言</a:t>
            </a:r>
            <a:endParaRPr lang="en-US" altLang="zh-CN" sz="2400" dirty="0" smtClean="0"/>
          </a:p>
          <a:p>
            <a:pPr lvl="1">
              <a:lnSpc>
                <a:spcPct val="150000"/>
              </a:lnSpc>
            </a:pPr>
            <a:r>
              <a:rPr lang="zh-CN" altLang="en-US" sz="2000" dirty="0" smtClean="0"/>
              <a:t>认真听，善摘录，勤思考</a:t>
            </a:r>
            <a:endParaRPr lang="en-US" altLang="zh-CN" sz="2000" dirty="0" smtClean="0"/>
          </a:p>
          <a:p>
            <a:pPr lvl="1">
              <a:lnSpc>
                <a:spcPct val="150000"/>
              </a:lnSpc>
            </a:pPr>
            <a:r>
              <a:rPr lang="zh-CN" altLang="en-US" sz="2000" b="1" dirty="0" smtClean="0">
                <a:solidFill>
                  <a:srgbClr val="FF0000"/>
                </a:solidFill>
              </a:rPr>
              <a:t>多温故，乐实践</a:t>
            </a:r>
            <a:r>
              <a:rPr lang="zh-CN" altLang="en-US" sz="2000" dirty="0" smtClean="0"/>
              <a:t>，再发散</a:t>
            </a:r>
            <a:endParaRPr lang="en-US" altLang="zh-CN" sz="2000" dirty="0" smtClean="0"/>
          </a:p>
          <a:p>
            <a:pPr>
              <a:lnSpc>
                <a:spcPct val="150000"/>
              </a:lnSpc>
            </a:pPr>
            <a:r>
              <a:rPr lang="zh-CN" altLang="en-US" sz="2400" dirty="0" smtClean="0"/>
              <a:t>四不原则</a:t>
            </a:r>
            <a:endParaRPr lang="en-US" altLang="zh-CN" sz="2400" dirty="0" smtClean="0"/>
          </a:p>
          <a:p>
            <a:pPr lvl="1">
              <a:lnSpc>
                <a:spcPct val="150000"/>
              </a:lnSpc>
            </a:pPr>
            <a:r>
              <a:rPr lang="zh-CN" altLang="en-US" sz="2000" dirty="0" smtClean="0">
                <a:solidFill>
                  <a:srgbClr val="FF0000"/>
                </a:solidFill>
              </a:rPr>
              <a:t>不懒散惰性，不迟到早退</a:t>
            </a:r>
            <a:endParaRPr lang="en-US" altLang="zh-CN" sz="2000" dirty="0" smtClean="0">
              <a:solidFill>
                <a:srgbClr val="FF0000"/>
              </a:solidFill>
            </a:endParaRPr>
          </a:p>
          <a:p>
            <a:pPr lvl="1">
              <a:lnSpc>
                <a:spcPct val="150000"/>
              </a:lnSpc>
            </a:pPr>
            <a:r>
              <a:rPr lang="zh-CN" altLang="en-US" sz="2000" dirty="0" smtClean="0">
                <a:solidFill>
                  <a:srgbClr val="FF0000"/>
                </a:solidFill>
              </a:rPr>
              <a:t>不请假旷课，不拖延作业</a:t>
            </a:r>
            <a:endParaRPr lang="en-US" altLang="zh-CN" sz="2000" dirty="0" smtClean="0">
              <a:solidFill>
                <a:srgbClr val="FF0000"/>
              </a:solidFill>
            </a:endParaRPr>
          </a:p>
          <a:p>
            <a:pPr>
              <a:lnSpc>
                <a:spcPct val="150000"/>
              </a:lnSpc>
            </a:pPr>
            <a:r>
              <a:rPr lang="zh-CN" altLang="en-US" sz="2400" dirty="0" smtClean="0"/>
              <a:t>一点注意事项</a:t>
            </a:r>
            <a:endParaRPr lang="en-US" altLang="zh-CN" sz="2400" dirty="0" smtClean="0"/>
          </a:p>
          <a:p>
            <a:pPr lvl="1">
              <a:lnSpc>
                <a:spcPct val="150000"/>
              </a:lnSpc>
            </a:pPr>
            <a:r>
              <a:rPr lang="zh-CN" altLang="en-US" sz="2000" dirty="0" smtClean="0"/>
              <a:t>违反“四不原则”，不包就业和推荐就业</a:t>
            </a:r>
            <a:endParaRPr lang="en-US" altLang="zh-CN" sz="2000" dirty="0" smtClean="0"/>
          </a:p>
        </p:txBody>
      </p:sp>
      <p:sp>
        <p:nvSpPr>
          <p:cNvPr id="3" name="标题 2"/>
          <p:cNvSpPr>
            <a:spLocks noGrp="1"/>
          </p:cNvSpPr>
          <p:nvPr>
            <p:ph type="title"/>
          </p:nvPr>
        </p:nvSpPr>
        <p:spPr/>
        <p:txBody>
          <a:bodyPr/>
          <a:lstStyle/>
          <a:p>
            <a:r>
              <a:rPr lang="zh-CN" altLang="en-US" dirty="0" smtClean="0"/>
              <a:t>课程要求</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3"/>
          </p:nvPr>
        </p:nvPicPr>
        <p:blipFill>
          <a:blip r:embed="rId1"/>
          <a:stretch>
            <a:fillRect/>
          </a:stretch>
        </p:blipFill>
        <p:spPr>
          <a:xfrm>
            <a:off x="1558290" y="1269554"/>
            <a:ext cx="9001000" cy="5065679"/>
          </a:xfrm>
          <a:prstGeom prst="rect">
            <a:avLst/>
          </a:prstGeom>
        </p:spPr>
      </p:pic>
      <p:sp>
        <p:nvSpPr>
          <p:cNvPr id="3" name="标题 2"/>
          <p:cNvSpPr>
            <a:spLocks noGrp="1"/>
          </p:cNvSpPr>
          <p:nvPr>
            <p:ph type="title"/>
          </p:nvPr>
        </p:nvSpPr>
        <p:spPr/>
        <p:txBody>
          <a:bodyPr/>
          <a:lstStyle/>
          <a:p>
            <a:r>
              <a:rPr lang="zh-CN" altLang="en-US" smtClean="0"/>
              <a:t>严格是大爱</a:t>
            </a:r>
            <a:endParaRPr lang="zh-CN" altLang="en-US"/>
          </a:p>
        </p:txBody>
      </p:sp>
      <p:sp>
        <p:nvSpPr>
          <p:cNvPr id="7" name="矩形 6"/>
          <p:cNvSpPr/>
          <p:nvPr/>
        </p:nvSpPr>
        <p:spPr>
          <a:xfrm>
            <a:off x="1702718" y="2133650"/>
            <a:ext cx="3960440" cy="4032448"/>
          </a:xfrm>
          <a:prstGeom prst="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 形 7"/>
          <p:cNvSpPr/>
          <p:nvPr/>
        </p:nvSpPr>
        <p:spPr>
          <a:xfrm rot="1902819" flipH="1">
            <a:off x="3257367" y="2688711"/>
            <a:ext cx="1014493" cy="2367535"/>
          </a:xfrm>
          <a:prstGeom prst="corner">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 name="矩形 8"/>
          <p:cNvSpPr/>
          <p:nvPr/>
        </p:nvSpPr>
        <p:spPr>
          <a:xfrm>
            <a:off x="6383238" y="2133650"/>
            <a:ext cx="3960440" cy="4032448"/>
          </a:xfrm>
          <a:prstGeom prst="rect">
            <a:avLst/>
          </a:prstGeom>
          <a:noFill/>
          <a:ln w="762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9596" y="3003392"/>
            <a:ext cx="2142748" cy="21427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fltVal val="0"/>
                                          </p:val>
                                        </p:tav>
                                        <p:tav tm="100000">
                                          <p:val>
                                            <p:strVal val="#ppt_w"/>
                                          </p:val>
                                        </p:tav>
                                      </p:tavLst>
                                    </p:anim>
                                    <p:anim calcmode="lin" valueType="num">
                                      <p:cBhvr>
                                        <p:cTn id="21" dur="1000" fill="hold"/>
                                        <p:tgtEl>
                                          <p:spTgt spid="8"/>
                                        </p:tgtEl>
                                        <p:attrNameLst>
                                          <p:attrName>ppt_h</p:attrName>
                                        </p:attrNameLst>
                                      </p:cBhvr>
                                      <p:tavLst>
                                        <p:tav tm="0">
                                          <p:val>
                                            <p:fltVal val="0"/>
                                          </p:val>
                                        </p:tav>
                                        <p:tav tm="100000">
                                          <p:val>
                                            <p:strVal val="#ppt_h"/>
                                          </p:val>
                                        </p:tav>
                                      </p:tavLst>
                                    </p:anim>
                                    <p:anim calcmode="lin" valueType="num">
                                      <p:cBhvr>
                                        <p:cTn id="22" dur="1000" fill="hold"/>
                                        <p:tgtEl>
                                          <p:spTgt spid="8"/>
                                        </p:tgtEl>
                                        <p:attrNameLst>
                                          <p:attrName>style.rotation</p:attrName>
                                        </p:attrNameLst>
                                      </p:cBhvr>
                                      <p:tavLst>
                                        <p:tav tm="0">
                                          <p:val>
                                            <p:fltVal val="90"/>
                                          </p:val>
                                        </p:tav>
                                        <p:tav tm="100000">
                                          <p:val>
                                            <p:fltVal val="0"/>
                                          </p:val>
                                        </p:tav>
                                      </p:tavLst>
                                    </p:anim>
                                    <p:animEffect transition="in" filter="fade">
                                      <p:cBhvr>
                                        <p:cTn id="23" dur="1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1000" fill="hold"/>
                                        <p:tgtEl>
                                          <p:spTgt spid="13"/>
                                        </p:tgtEl>
                                        <p:attrNameLst>
                                          <p:attrName>ppt_w</p:attrName>
                                        </p:attrNameLst>
                                      </p:cBhvr>
                                      <p:tavLst>
                                        <p:tav tm="0">
                                          <p:val>
                                            <p:fltVal val="0"/>
                                          </p:val>
                                        </p:tav>
                                        <p:tav tm="100000">
                                          <p:val>
                                            <p:strVal val="#ppt_w"/>
                                          </p:val>
                                        </p:tav>
                                      </p:tavLst>
                                    </p:anim>
                                    <p:anim calcmode="lin" valueType="num">
                                      <p:cBhvr>
                                        <p:cTn id="36" dur="1000" fill="hold"/>
                                        <p:tgtEl>
                                          <p:spTgt spid="13"/>
                                        </p:tgtEl>
                                        <p:attrNameLst>
                                          <p:attrName>ppt_h</p:attrName>
                                        </p:attrNameLst>
                                      </p:cBhvr>
                                      <p:tavLst>
                                        <p:tav tm="0">
                                          <p:val>
                                            <p:fltVal val="0"/>
                                          </p:val>
                                        </p:tav>
                                        <p:tav tm="100000">
                                          <p:val>
                                            <p:strVal val="#ppt_h"/>
                                          </p:val>
                                        </p:tav>
                                      </p:tavLst>
                                    </p:anim>
                                    <p:anim calcmode="lin" valueType="num">
                                      <p:cBhvr>
                                        <p:cTn id="37" dur="1000" fill="hold"/>
                                        <p:tgtEl>
                                          <p:spTgt spid="13"/>
                                        </p:tgtEl>
                                        <p:attrNameLst>
                                          <p:attrName>style.rotation</p:attrName>
                                        </p:attrNameLst>
                                      </p:cBhvr>
                                      <p:tavLst>
                                        <p:tav tm="0">
                                          <p:val>
                                            <p:fltVal val="90"/>
                                          </p:val>
                                        </p:tav>
                                        <p:tav tm="100000">
                                          <p:val>
                                            <p:fltVal val="0"/>
                                          </p:val>
                                        </p:tav>
                                      </p:tavLst>
                                    </p:anim>
                                    <p:animEffect transition="in" filter="fade">
                                      <p:cBhvr>
                                        <p:cTn id="3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寄语</a:t>
            </a:r>
            <a:endParaRPr lang="zh-CN" altLang="en-US"/>
          </a:p>
        </p:txBody>
      </p:sp>
      <p:pic>
        <p:nvPicPr>
          <p:cNvPr id="2050" name="Picture 2" descr="http://s1.sinaimg.cn/large/0038578Agy6Ly3ilh2E00"/>
          <p:cNvPicPr>
            <a:picLocks noGrp="1" noChangeAspect="1" noChangeArrowheads="1"/>
          </p:cNvPicPr>
          <p:nvPr>
            <p:ph idx="13"/>
          </p:nvPr>
        </p:nvPicPr>
        <p:blipFill rotWithShape="1">
          <a:blip r:embed="rId1">
            <a:extLst>
              <a:ext uri="{28A0092B-C50C-407E-A947-70E740481C1C}">
                <a14:useLocalDpi xmlns:a14="http://schemas.microsoft.com/office/drawing/2010/main" val="0"/>
              </a:ext>
            </a:extLst>
          </a:blip>
          <a:srcRect l="3294" t="25312" r="47295" b="24194"/>
          <a:stretch>
            <a:fillRect/>
          </a:stretch>
        </p:blipFill>
        <p:spPr bwMode="auto">
          <a:xfrm>
            <a:off x="4150990" y="4221882"/>
            <a:ext cx="4320480" cy="21546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s11.sinaimg.cn/mw690/753273f9gdfb57556476a&amp;690"/>
          <p:cNvPicPr>
            <a:picLocks noChangeAspect="1" noChangeArrowheads="1"/>
          </p:cNvPicPr>
          <p:nvPr/>
        </p:nvPicPr>
        <p:blipFill rotWithShape="1">
          <a:blip r:embed="rId2">
            <a:extLst>
              <a:ext uri="{28A0092B-C50C-407E-A947-70E740481C1C}">
                <a14:useLocalDpi xmlns:a14="http://schemas.microsoft.com/office/drawing/2010/main" val="0"/>
              </a:ext>
            </a:extLst>
          </a:blip>
          <a:srcRect l="746" r="1493"/>
          <a:stretch>
            <a:fillRect/>
          </a:stretch>
        </p:blipFill>
        <p:spPr bwMode="auto">
          <a:xfrm>
            <a:off x="1414686" y="1358218"/>
            <a:ext cx="9433048" cy="26569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p:cTn id="15" dur="1000" fill="hold"/>
                                        <p:tgtEl>
                                          <p:spTgt spid="2050"/>
                                        </p:tgtEl>
                                        <p:attrNameLst>
                                          <p:attrName>ppt_w</p:attrName>
                                        </p:attrNameLst>
                                      </p:cBhvr>
                                      <p:tavLst>
                                        <p:tav tm="0">
                                          <p:val>
                                            <p:fltVal val="0"/>
                                          </p:val>
                                        </p:tav>
                                        <p:tav tm="100000">
                                          <p:val>
                                            <p:strVal val="#ppt_w"/>
                                          </p:val>
                                        </p:tav>
                                      </p:tavLst>
                                    </p:anim>
                                    <p:anim calcmode="lin" valueType="num">
                                      <p:cBhvr>
                                        <p:cTn id="16" dur="1000" fill="hold"/>
                                        <p:tgtEl>
                                          <p:spTgt spid="2050"/>
                                        </p:tgtEl>
                                        <p:attrNameLst>
                                          <p:attrName>ppt_h</p:attrName>
                                        </p:attrNameLst>
                                      </p:cBhvr>
                                      <p:tavLst>
                                        <p:tav tm="0">
                                          <p:val>
                                            <p:fltVal val="0"/>
                                          </p:val>
                                        </p:tav>
                                        <p:tav tm="100000">
                                          <p:val>
                                            <p:strVal val="#ppt_h"/>
                                          </p:val>
                                        </p:tav>
                                      </p:tavLst>
                                    </p:anim>
                                    <p:anim calcmode="lin" valueType="num">
                                      <p:cBhvr>
                                        <p:cTn id="17" dur="1000" fill="hold"/>
                                        <p:tgtEl>
                                          <p:spTgt spid="2050"/>
                                        </p:tgtEl>
                                        <p:attrNameLst>
                                          <p:attrName>style.rotation</p:attrName>
                                        </p:attrNameLst>
                                      </p:cBhvr>
                                      <p:tavLst>
                                        <p:tav tm="0">
                                          <p:val>
                                            <p:fltVal val="90"/>
                                          </p:val>
                                        </p:tav>
                                        <p:tav tm="100000">
                                          <p:val>
                                            <p:fltVal val="0"/>
                                          </p:val>
                                        </p:tav>
                                      </p:tavLst>
                                    </p:anim>
                                    <p:animEffect transition="in" filter="fade">
                                      <p:cBhvr>
                                        <p:cTn id="18"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CRF</a:t>
            </a:r>
            <a:endParaRPr lang="zh-CN" altLang="en-US" dirty="0"/>
          </a:p>
        </p:txBody>
      </p:sp>
      <p:sp>
        <p:nvSpPr>
          <p:cNvPr id="6" name="内容占位符 5"/>
          <p:cNvSpPr>
            <a:spLocks noGrp="1"/>
          </p:cNvSpPr>
          <p:nvPr>
            <p:ph idx="13"/>
          </p:nvPr>
        </p:nvSpPr>
        <p:spPr/>
        <p:txBody>
          <a:bodyPr/>
          <a:lstStyle/>
          <a:p>
            <a:r>
              <a:rPr lang="zh-CN" altLang="en-US" sz="2400" dirty="0" smtClean="0">
                <a:sym typeface="+mn-ea"/>
              </a:rPr>
              <a:t>简介</a:t>
            </a:r>
            <a:endParaRPr lang="zh-CN" altLang="en-US" sz="2400" dirty="0" smtClean="0">
              <a:sym typeface="+mn-ea"/>
            </a:endParaRPr>
          </a:p>
          <a:p>
            <a:r>
              <a:rPr lang="zh-CN" altLang="en-US" sz="2400" dirty="0" smtClean="0"/>
              <a:t>概率无向图模型</a:t>
            </a:r>
            <a:endParaRPr lang="zh-CN" altLang="en-US" sz="2400" dirty="0" smtClean="0"/>
          </a:p>
          <a:p>
            <a:r>
              <a:rPr lang="zh-CN" altLang="en-US" sz="2400" dirty="0" smtClean="0"/>
              <a:t>条件随机场的定义</a:t>
            </a:r>
            <a:endParaRPr lang="zh-CN" altLang="en-US" sz="2400" dirty="0" smtClean="0"/>
          </a:p>
          <a:p>
            <a:r>
              <a:rPr lang="zh-CN" altLang="en-US" sz="2400" dirty="0" smtClean="0"/>
              <a:t>条件随机场的概率计算</a:t>
            </a:r>
            <a:endParaRPr lang="zh-CN" altLang="en-US" sz="2400" dirty="0" smtClean="0"/>
          </a:p>
          <a:p>
            <a:r>
              <a:rPr lang="zh-CN" altLang="en-US" sz="2400" dirty="0" smtClean="0"/>
              <a:t>条件随机场的学习算法</a:t>
            </a:r>
            <a:endParaRPr lang="zh-CN" altLang="en-US" sz="2400" dirty="0" smtClean="0"/>
          </a:p>
          <a:p>
            <a:r>
              <a:rPr lang="zh-CN" altLang="en-US" sz="2400" dirty="0"/>
              <a:t>条件随机场的预测算法</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CRF</a:t>
            </a:r>
            <a:r>
              <a:rPr lang="zh-CN" altLang="en-US" dirty="0"/>
              <a:t>简介</a:t>
            </a:r>
            <a:endParaRPr lang="zh-CN" altLang="en-US" dirty="0"/>
          </a:p>
        </p:txBody>
      </p:sp>
      <p:sp>
        <p:nvSpPr>
          <p:cNvPr id="6" name="内容占位符 5"/>
          <p:cNvSpPr>
            <a:spLocks noGrp="1"/>
          </p:cNvSpPr>
          <p:nvPr>
            <p:ph idx="13"/>
          </p:nvPr>
        </p:nvSpPr>
        <p:spPr/>
        <p:txBody>
          <a:bodyPr/>
          <a:lstStyle/>
          <a:p>
            <a:r>
              <a:rPr lang="zh-CN" altLang="en-US" sz="2400" dirty="0" smtClean="0">
                <a:sym typeface="+mn-ea"/>
              </a:rPr>
              <a:t>简介：条件随机场(conditional random field, CRF)是给定一组输入随机变量条件下另一组输出随机变量的条件概率分布模型，其特点是假设输出随机变量构成马尔可夫随机场。</a:t>
            </a:r>
            <a:endParaRPr lang="zh-CN" altLang="en-US" sz="2400" dirty="0" smtClean="0"/>
          </a:p>
          <a:p>
            <a:endParaRPr lang="zh-CN" altLang="en-US" sz="2400" dirty="0" smtClean="0"/>
          </a:p>
          <a:p>
            <a:pPr marL="0" indent="0">
              <a:buNone/>
            </a:pP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CRF</a:t>
            </a:r>
            <a:r>
              <a:rPr lang="zh-CN" altLang="en-US" dirty="0"/>
              <a:t>简介</a:t>
            </a:r>
            <a:endParaRPr lang="zh-CN" altLang="en-US" dirty="0"/>
          </a:p>
        </p:txBody>
      </p:sp>
      <p:sp>
        <p:nvSpPr>
          <p:cNvPr id="6" name="内容占位符 5"/>
          <p:cNvSpPr>
            <a:spLocks noGrp="1"/>
          </p:cNvSpPr>
          <p:nvPr>
            <p:ph idx="13"/>
          </p:nvPr>
        </p:nvSpPr>
        <p:spPr/>
        <p:txBody>
          <a:bodyPr/>
          <a:lstStyle/>
          <a:p>
            <a:r>
              <a:rPr lang="zh-CN" altLang="en-US" sz="2400" dirty="0" smtClean="0"/>
              <a:t>场景：分词、词性标注、实体识别</a:t>
            </a:r>
            <a:endParaRPr lang="zh-CN" altLang="en-US" sz="2400" dirty="0" smtClean="0"/>
          </a:p>
          <a:p>
            <a:r>
              <a:rPr lang="zh-CN" altLang="en-US" sz="2400" dirty="0" smtClean="0"/>
              <a:t>优点：精度高、输出序列长度可变</a:t>
            </a:r>
            <a:endParaRPr lang="zh-CN" altLang="en-US" sz="2400" dirty="0" smtClean="0"/>
          </a:p>
          <a:p>
            <a:r>
              <a:rPr lang="zh-CN" altLang="en-US" sz="2400" dirty="0" smtClean="0"/>
              <a:t>缺点：速度不如</a:t>
            </a:r>
            <a:r>
              <a:rPr lang="en-US" altLang="zh-CN" sz="2400" dirty="0" smtClean="0"/>
              <a:t>HMMs</a:t>
            </a:r>
            <a:endParaRPr lang="zh-CN" altLang="en-US" sz="2400" dirty="0" smtClean="0"/>
          </a:p>
          <a:p>
            <a:endParaRPr lang="zh-CN" altLang="en-US" sz="2400" dirty="0" smtClean="0"/>
          </a:p>
          <a:p>
            <a:pPr marL="0" indent="0">
              <a:buNone/>
            </a:pP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概率无向图</a:t>
            </a:r>
            <a:endParaRPr lang="zh-CN" altLang="en-US" dirty="0"/>
          </a:p>
        </p:txBody>
      </p:sp>
      <p:sp>
        <p:nvSpPr>
          <p:cNvPr id="6" name="内容占位符 5"/>
          <p:cNvSpPr>
            <a:spLocks noGrp="1"/>
          </p:cNvSpPr>
          <p:nvPr>
            <p:ph idx="13"/>
          </p:nvPr>
        </p:nvSpPr>
        <p:spPr/>
        <p:txBody>
          <a:bodyPr/>
          <a:lstStyle/>
          <a:p>
            <a:r>
              <a:rPr lang="zh-CN" altLang="en-US" sz="2400" dirty="0" smtClean="0">
                <a:sym typeface="+mn-ea"/>
              </a:rPr>
              <a:t>简介：给定一个联合概率分布P(Y)和表示它的无向图G。首先定义无向图表示的随机变量之间存在的成对马尔可夫性(pairwise Markov property)、局部马尔可夫性(local Markov properly)和全局马尔可夫性(global Markov property)。</a:t>
            </a:r>
            <a:endParaRPr lang="zh-CN" altLang="en-US" sz="2400" dirty="0" smtClean="0">
              <a:sym typeface="+mn-ea"/>
            </a:endParaRPr>
          </a:p>
          <a:p>
            <a:r>
              <a:rPr lang="zh-CN" altLang="en-US" sz="2400" dirty="0" smtClean="0">
                <a:sym typeface="+mn-ea"/>
              </a:rPr>
              <a:t>图定义：图(graph)是由结点(node)及连接结点的边(edge)组成的集合。结点和边分别记作 v 和 e，结点和边的集合分别记作 V 和 E，图记作G=(V,E)。无向图是指边没有方向的图。</a:t>
            </a:r>
            <a:endParaRPr lang="zh-CN" altLang="en-US" sz="2400" dirty="0" smtClean="0"/>
          </a:p>
          <a:p>
            <a:r>
              <a:rPr lang="zh-CN" altLang="en-US" sz="2400" dirty="0" smtClean="0"/>
              <a:t>概率图模型(probabilistic graphical model)是由图表示的概率分布。设有联合概率分布P(Y)，Y是一组随机变量。由无向图G=(V,E)表示概率分布P(Y)，即在图G中，每个结点 v 表示一个随机变量Yv；每条边e表示随机变量之间的概率依赖关系。</a:t>
            </a:r>
            <a:endParaRPr lang="zh-CN" altLang="en-US" sz="2400" dirty="0" smtClean="0"/>
          </a:p>
          <a:p>
            <a:pPr marL="0" indent="0">
              <a:buNone/>
            </a:pPr>
            <a:endParaRPr lang="zh-CN" altLang="en-US" sz="2400" dirty="0"/>
          </a:p>
        </p:txBody>
      </p:sp>
      <mc:AlternateContent xmlns:mc="http://schemas.openxmlformats.org/markup-compatibility/2006" xmlns:p14="http://schemas.microsoft.com/office/powerpoint/2010/main">
        <mc:Choice Requires="p14">
          <p:contentPart r:id="rId1" p14:bwMode="auto">
            <p14:nvContentPartPr>
              <p14:cNvPr id="17" name="墨迹 16"/>
              <p14:cNvContentPartPr/>
              <p14:nvPr/>
            </p14:nvContentPartPr>
            <p14:xfrm>
              <a:off x="7266940" y="1200150"/>
              <a:ext cx="76200" cy="241300"/>
            </p14:xfrm>
          </p:contentPart>
        </mc:Choice>
        <mc:Fallback xmlns="">
          <p:pic>
            <p:nvPicPr>
              <p:cNvPr id="17" name="墨迹 16"/>
            </p:nvPicPr>
            <p:blipFill>
              <a:blip r:embed="rId2"/>
            </p:blipFill>
            <p:spPr>
              <a:xfrm>
                <a:off x="7266940" y="1200150"/>
                <a:ext cx="76200" cy="2413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5" name="墨迹 54"/>
              <p14:cNvContentPartPr/>
              <p14:nvPr/>
            </p14:nvContentPartPr>
            <p14:xfrm>
              <a:off x="2165985" y="5525135"/>
              <a:ext cx="3633470" cy="69850"/>
            </p14:xfrm>
          </p:contentPart>
        </mc:Choice>
        <mc:Fallback xmlns="">
          <p:pic>
            <p:nvPicPr>
              <p:cNvPr id="55" name="墨迹 54"/>
            </p:nvPicPr>
            <p:blipFill>
              <a:blip r:embed="rId4"/>
            </p:blipFill>
            <p:spPr>
              <a:xfrm>
                <a:off x="2165985" y="5525135"/>
                <a:ext cx="3633470" cy="698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6" name="墨迹 55"/>
              <p14:cNvContentPartPr/>
              <p14:nvPr/>
            </p14:nvContentPartPr>
            <p14:xfrm>
              <a:off x="6663055" y="5550535"/>
              <a:ext cx="4402455" cy="69850"/>
            </p14:xfrm>
          </p:contentPart>
        </mc:Choice>
        <mc:Fallback xmlns="">
          <p:pic>
            <p:nvPicPr>
              <p:cNvPr id="56" name="墨迹 55"/>
            </p:nvPicPr>
            <p:blipFill>
              <a:blip r:embed="rId6"/>
            </p:blipFill>
            <p:spPr>
              <a:xfrm>
                <a:off x="6663055" y="5550535"/>
                <a:ext cx="4402455" cy="698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7" name="墨迹 56"/>
              <p14:cNvContentPartPr/>
              <p14:nvPr/>
            </p14:nvContentPartPr>
            <p14:xfrm>
              <a:off x="958850" y="5925185"/>
              <a:ext cx="984885" cy="44450"/>
            </p14:xfrm>
          </p:contentPart>
        </mc:Choice>
        <mc:Fallback xmlns="">
          <p:pic>
            <p:nvPicPr>
              <p:cNvPr id="57" name="墨迹 56"/>
            </p:nvPicPr>
            <p:blipFill>
              <a:blip r:embed="rId8"/>
            </p:blipFill>
            <p:spPr>
              <a:xfrm>
                <a:off x="958850" y="5925185"/>
                <a:ext cx="984885" cy="444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58" name="墨迹 57"/>
              <p14:cNvContentPartPr/>
              <p14:nvPr/>
            </p14:nvContentPartPr>
            <p14:xfrm>
              <a:off x="8460740" y="1479550"/>
              <a:ext cx="171450" cy="368300"/>
            </p14:xfrm>
          </p:contentPart>
        </mc:Choice>
        <mc:Fallback xmlns="">
          <p:pic>
            <p:nvPicPr>
              <p:cNvPr id="58" name="墨迹 57"/>
            </p:nvPicPr>
            <p:blipFill>
              <a:blip r:embed="rId10"/>
            </p:blipFill>
            <p:spPr>
              <a:xfrm>
                <a:off x="8460740" y="1479550"/>
                <a:ext cx="171450" cy="3683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59" name="墨迹 58"/>
              <p14:cNvContentPartPr/>
              <p14:nvPr/>
            </p14:nvContentPartPr>
            <p14:xfrm>
              <a:off x="5399405" y="1924050"/>
              <a:ext cx="3105785" cy="3207385"/>
            </p14:xfrm>
          </p:contentPart>
        </mc:Choice>
        <mc:Fallback xmlns="">
          <p:pic>
            <p:nvPicPr>
              <p:cNvPr id="59" name="墨迹 58"/>
            </p:nvPicPr>
            <p:blipFill>
              <a:blip r:embed="rId12"/>
            </p:blipFill>
            <p:spPr>
              <a:xfrm>
                <a:off x="5399405" y="1924050"/>
                <a:ext cx="3105785" cy="320738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60" name="墨迹 59"/>
              <p14:cNvContentPartPr/>
              <p14:nvPr/>
            </p14:nvContentPartPr>
            <p14:xfrm>
              <a:off x="5386705" y="5004435"/>
              <a:ext cx="146050" cy="146050"/>
            </p14:xfrm>
          </p:contentPart>
        </mc:Choice>
        <mc:Fallback xmlns="">
          <p:pic>
            <p:nvPicPr>
              <p:cNvPr id="60" name="墨迹 59"/>
            </p:nvPicPr>
            <p:blipFill>
              <a:blip r:embed="rId14"/>
            </p:blipFill>
            <p:spPr>
              <a:xfrm>
                <a:off x="5386705" y="5004435"/>
                <a:ext cx="146050" cy="1460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61" name="墨迹 60"/>
              <p14:cNvContentPartPr/>
              <p14:nvPr/>
            </p14:nvContentPartPr>
            <p14:xfrm>
              <a:off x="6205855" y="5067935"/>
              <a:ext cx="4008120" cy="95250"/>
            </p14:xfrm>
          </p:contentPart>
        </mc:Choice>
        <mc:Fallback xmlns="">
          <p:pic>
            <p:nvPicPr>
              <p:cNvPr id="61" name="墨迹 60"/>
            </p:nvPicPr>
            <p:blipFill>
              <a:blip r:embed="rId16"/>
            </p:blipFill>
            <p:spPr>
              <a:xfrm>
                <a:off x="6205855" y="5067935"/>
                <a:ext cx="4008120" cy="952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62" name="墨迹 61"/>
              <p14:cNvContentPartPr/>
              <p14:nvPr/>
            </p14:nvContentPartPr>
            <p14:xfrm>
              <a:off x="7501890" y="190500"/>
              <a:ext cx="133350" cy="120650"/>
            </p14:xfrm>
          </p:contentPart>
        </mc:Choice>
        <mc:Fallback xmlns="">
          <p:pic>
            <p:nvPicPr>
              <p:cNvPr id="62" name="墨迹 61"/>
            </p:nvPicPr>
            <p:blipFill>
              <a:blip r:embed="rId18"/>
            </p:blipFill>
            <p:spPr>
              <a:xfrm>
                <a:off x="7501890" y="190500"/>
                <a:ext cx="133350" cy="1206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63" name="墨迹 62"/>
              <p14:cNvContentPartPr/>
              <p14:nvPr/>
            </p14:nvContentPartPr>
            <p14:xfrm>
              <a:off x="9540875" y="171450"/>
              <a:ext cx="101600" cy="158750"/>
            </p14:xfrm>
          </p:contentPart>
        </mc:Choice>
        <mc:Fallback xmlns="">
          <p:pic>
            <p:nvPicPr>
              <p:cNvPr id="63" name="墨迹 62"/>
            </p:nvPicPr>
            <p:blipFill>
              <a:blip r:embed="rId20"/>
            </p:blipFill>
            <p:spPr>
              <a:xfrm>
                <a:off x="9540875" y="171450"/>
                <a:ext cx="101600" cy="1587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64" name="墨迹 63"/>
              <p14:cNvContentPartPr/>
              <p14:nvPr/>
            </p14:nvContentPartPr>
            <p14:xfrm>
              <a:off x="7603490" y="1352550"/>
              <a:ext cx="196850" cy="184150"/>
            </p14:xfrm>
          </p:contentPart>
        </mc:Choice>
        <mc:Fallback xmlns="">
          <p:pic>
            <p:nvPicPr>
              <p:cNvPr id="64" name="墨迹 63"/>
            </p:nvPicPr>
            <p:blipFill>
              <a:blip r:embed="rId22"/>
            </p:blipFill>
            <p:spPr>
              <a:xfrm>
                <a:off x="7603490" y="1352550"/>
                <a:ext cx="196850" cy="18415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65" name="墨迹 64"/>
              <p14:cNvContentPartPr/>
              <p14:nvPr/>
            </p14:nvContentPartPr>
            <p14:xfrm>
              <a:off x="9566275" y="1358900"/>
              <a:ext cx="114300" cy="171450"/>
            </p14:xfrm>
          </p:contentPart>
        </mc:Choice>
        <mc:Fallback xmlns="">
          <p:pic>
            <p:nvPicPr>
              <p:cNvPr id="65" name="墨迹 64"/>
            </p:nvPicPr>
            <p:blipFill>
              <a:blip r:embed="rId24"/>
            </p:blipFill>
            <p:spPr>
              <a:xfrm>
                <a:off x="9566275" y="1358900"/>
                <a:ext cx="114300" cy="1714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66" name="墨迹 65"/>
              <p14:cNvContentPartPr/>
              <p14:nvPr/>
            </p14:nvContentPartPr>
            <p14:xfrm>
              <a:off x="7781290" y="1397000"/>
              <a:ext cx="1791335" cy="57150"/>
            </p14:xfrm>
          </p:contentPart>
        </mc:Choice>
        <mc:Fallback xmlns="">
          <p:pic>
            <p:nvPicPr>
              <p:cNvPr id="66" name="墨迹 65"/>
            </p:nvPicPr>
            <p:blipFill>
              <a:blip r:embed="rId26"/>
            </p:blipFill>
            <p:spPr>
              <a:xfrm>
                <a:off x="7781290" y="1397000"/>
                <a:ext cx="1791335" cy="571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67" name="墨迹 66"/>
              <p14:cNvContentPartPr/>
              <p14:nvPr/>
            </p14:nvContentPartPr>
            <p14:xfrm>
              <a:off x="9598025" y="298450"/>
              <a:ext cx="50800" cy="1130300"/>
            </p14:xfrm>
          </p:contentPart>
        </mc:Choice>
        <mc:Fallback xmlns="">
          <p:pic>
            <p:nvPicPr>
              <p:cNvPr id="67" name="墨迹 66"/>
            </p:nvPicPr>
            <p:blipFill>
              <a:blip r:embed="rId28"/>
            </p:blipFill>
            <p:spPr>
              <a:xfrm>
                <a:off x="9598025" y="298450"/>
                <a:ext cx="50800" cy="11303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68" name="墨迹 67"/>
              <p14:cNvContentPartPr/>
              <p14:nvPr/>
            </p14:nvContentPartPr>
            <p14:xfrm>
              <a:off x="7647940" y="234950"/>
              <a:ext cx="1899285" cy="31750"/>
            </p14:xfrm>
          </p:contentPart>
        </mc:Choice>
        <mc:Fallback xmlns="">
          <p:pic>
            <p:nvPicPr>
              <p:cNvPr id="68" name="墨迹 67"/>
            </p:nvPicPr>
            <p:blipFill>
              <a:blip r:embed="rId30"/>
            </p:blipFill>
            <p:spPr>
              <a:xfrm>
                <a:off x="7647940" y="234950"/>
                <a:ext cx="1899285" cy="3175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69" name="墨迹 68"/>
              <p14:cNvContentPartPr/>
              <p14:nvPr/>
            </p14:nvContentPartPr>
            <p14:xfrm>
              <a:off x="7571740" y="292100"/>
              <a:ext cx="158750" cy="1060450"/>
            </p14:xfrm>
          </p:contentPart>
        </mc:Choice>
        <mc:Fallback xmlns="">
          <p:pic>
            <p:nvPicPr>
              <p:cNvPr id="69" name="墨迹 68"/>
            </p:nvPicPr>
            <p:blipFill>
              <a:blip r:embed="rId32"/>
            </p:blipFill>
            <p:spPr>
              <a:xfrm>
                <a:off x="7571740" y="292100"/>
                <a:ext cx="158750" cy="106045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70" name="墨迹 69"/>
              <p14:cNvContentPartPr/>
              <p14:nvPr/>
            </p14:nvContentPartPr>
            <p14:xfrm>
              <a:off x="7127240" y="1155700"/>
              <a:ext cx="114300" cy="228600"/>
            </p14:xfrm>
          </p:contentPart>
        </mc:Choice>
        <mc:Fallback xmlns="">
          <p:pic>
            <p:nvPicPr>
              <p:cNvPr id="70" name="墨迹 69"/>
            </p:nvPicPr>
            <p:blipFill>
              <a:blip r:embed="rId34"/>
            </p:blipFill>
            <p:spPr>
              <a:xfrm>
                <a:off x="7127240" y="1155700"/>
                <a:ext cx="114300" cy="22860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71" name="墨迹 70"/>
              <p14:cNvContentPartPr/>
              <p14:nvPr/>
            </p14:nvContentPartPr>
            <p14:xfrm>
              <a:off x="7247890" y="1403350"/>
              <a:ext cx="19050" cy="139700"/>
            </p14:xfrm>
          </p:contentPart>
        </mc:Choice>
        <mc:Fallback xmlns="">
          <p:pic>
            <p:nvPicPr>
              <p:cNvPr id="71" name="墨迹 70"/>
            </p:nvPicPr>
            <p:blipFill>
              <a:blip r:embed="rId36"/>
            </p:blipFill>
            <p:spPr>
              <a:xfrm>
                <a:off x="7247890" y="1403350"/>
                <a:ext cx="19050" cy="1397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72" name="墨迹 71"/>
              <p14:cNvContentPartPr/>
              <p14:nvPr/>
            </p14:nvContentPartPr>
            <p14:xfrm>
              <a:off x="7355840" y="1447800"/>
              <a:ext cx="360" cy="114300"/>
            </p14:xfrm>
          </p:contentPart>
        </mc:Choice>
        <mc:Fallback xmlns="">
          <p:pic>
            <p:nvPicPr>
              <p:cNvPr id="72" name="墨迹 71"/>
            </p:nvPicPr>
            <p:blipFill>
              <a:blip r:embed="rId38"/>
            </p:blipFill>
            <p:spPr>
              <a:xfrm>
                <a:off x="7355840" y="1447800"/>
                <a:ext cx="360" cy="1143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73" name="墨迹 72"/>
              <p14:cNvContentPartPr/>
              <p14:nvPr/>
            </p14:nvContentPartPr>
            <p14:xfrm>
              <a:off x="7711440" y="1524000"/>
              <a:ext cx="133350" cy="139700"/>
            </p14:xfrm>
          </p:contentPart>
        </mc:Choice>
        <mc:Fallback xmlns="">
          <p:pic>
            <p:nvPicPr>
              <p:cNvPr id="73" name="墨迹 72"/>
            </p:nvPicPr>
            <p:blipFill>
              <a:blip r:embed="rId40"/>
            </p:blipFill>
            <p:spPr>
              <a:xfrm>
                <a:off x="7711440" y="1524000"/>
                <a:ext cx="133350" cy="13970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74" name="墨迹 73"/>
              <p14:cNvContentPartPr/>
              <p14:nvPr/>
            </p14:nvContentPartPr>
            <p14:xfrm>
              <a:off x="7870190" y="1625600"/>
              <a:ext cx="6350" cy="76200"/>
            </p14:xfrm>
          </p:contentPart>
        </mc:Choice>
        <mc:Fallback xmlns="">
          <p:pic>
            <p:nvPicPr>
              <p:cNvPr id="74" name="墨迹 73"/>
            </p:nvPicPr>
            <p:blipFill>
              <a:blip r:embed="rId42"/>
            </p:blipFill>
            <p:spPr>
              <a:xfrm>
                <a:off x="7870190" y="1625600"/>
                <a:ext cx="6350" cy="7620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75" name="墨迹 74"/>
              <p14:cNvContentPartPr/>
              <p14:nvPr/>
            </p14:nvContentPartPr>
            <p14:xfrm>
              <a:off x="9712325" y="1587500"/>
              <a:ext cx="114300" cy="63500"/>
            </p14:xfrm>
          </p:contentPart>
        </mc:Choice>
        <mc:Fallback xmlns="">
          <p:pic>
            <p:nvPicPr>
              <p:cNvPr id="75" name="墨迹 74"/>
            </p:nvPicPr>
            <p:blipFill>
              <a:blip r:embed="rId44"/>
            </p:blipFill>
            <p:spPr>
              <a:xfrm>
                <a:off x="9712325" y="1587500"/>
                <a:ext cx="114300" cy="635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76" name="墨迹 75"/>
              <p14:cNvContentPartPr/>
              <p14:nvPr/>
            </p14:nvContentPartPr>
            <p14:xfrm>
              <a:off x="9763125" y="1492250"/>
              <a:ext cx="158750" cy="107950"/>
            </p14:xfrm>
          </p:contentPart>
        </mc:Choice>
        <mc:Fallback xmlns="">
          <p:pic>
            <p:nvPicPr>
              <p:cNvPr id="76" name="墨迹 75"/>
            </p:nvPicPr>
            <p:blipFill>
              <a:blip r:embed="rId46"/>
            </p:blipFill>
            <p:spPr>
              <a:xfrm>
                <a:off x="9763125" y="1492250"/>
                <a:ext cx="158750" cy="10795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77" name="墨迹 76"/>
              <p14:cNvContentPartPr/>
              <p14:nvPr/>
            </p14:nvContentPartPr>
            <p14:xfrm>
              <a:off x="8924925" y="1454150"/>
              <a:ext cx="247650" cy="165100"/>
            </p14:xfrm>
          </p:contentPart>
        </mc:Choice>
        <mc:Fallback xmlns="">
          <p:pic>
            <p:nvPicPr>
              <p:cNvPr id="77" name="墨迹 76"/>
            </p:nvPicPr>
            <p:blipFill>
              <a:blip r:embed="rId48"/>
            </p:blipFill>
            <p:spPr>
              <a:xfrm>
                <a:off x="8924925" y="1454150"/>
                <a:ext cx="247650" cy="1651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78" name="墨迹 77"/>
              <p14:cNvContentPartPr/>
              <p14:nvPr/>
            </p14:nvContentPartPr>
            <p14:xfrm>
              <a:off x="9210675" y="1574800"/>
              <a:ext cx="360" cy="88900"/>
            </p14:xfrm>
          </p:contentPart>
        </mc:Choice>
        <mc:Fallback xmlns="">
          <p:pic>
            <p:nvPicPr>
              <p:cNvPr id="78" name="墨迹 77"/>
            </p:nvPicPr>
            <p:blipFill>
              <a:blip r:embed="rId50"/>
            </p:blipFill>
            <p:spPr>
              <a:xfrm>
                <a:off x="9210675" y="1574800"/>
                <a:ext cx="360" cy="8890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79" name="墨迹 78"/>
              <p14:cNvContentPartPr/>
              <p14:nvPr/>
            </p14:nvContentPartPr>
            <p14:xfrm>
              <a:off x="7793990" y="311150"/>
              <a:ext cx="1772285" cy="1066800"/>
            </p14:xfrm>
          </p:contentPart>
        </mc:Choice>
        <mc:Fallback xmlns="">
          <p:pic>
            <p:nvPicPr>
              <p:cNvPr id="79" name="墨迹 78"/>
            </p:nvPicPr>
            <p:blipFill>
              <a:blip r:embed="rId52"/>
            </p:blipFill>
            <p:spPr>
              <a:xfrm>
                <a:off x="7793990" y="311150"/>
                <a:ext cx="1772285" cy="106680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80" name="墨迹 79"/>
              <p14:cNvContentPartPr/>
              <p14:nvPr/>
            </p14:nvContentPartPr>
            <p14:xfrm>
              <a:off x="7362190" y="711200"/>
              <a:ext cx="152400" cy="215900"/>
            </p14:xfrm>
          </p:contentPart>
        </mc:Choice>
        <mc:Fallback xmlns="">
          <p:pic>
            <p:nvPicPr>
              <p:cNvPr id="80" name="墨迹 79"/>
            </p:nvPicPr>
            <p:blipFill>
              <a:blip r:embed="rId54"/>
            </p:blipFill>
            <p:spPr>
              <a:xfrm>
                <a:off x="7362190" y="711200"/>
                <a:ext cx="152400" cy="2159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81" name="墨迹 80"/>
              <p14:cNvContentPartPr/>
              <p14:nvPr/>
            </p14:nvContentPartPr>
            <p14:xfrm>
              <a:off x="7546340" y="869950"/>
              <a:ext cx="6350" cy="107950"/>
            </p14:xfrm>
          </p:contentPart>
        </mc:Choice>
        <mc:Fallback xmlns="">
          <p:pic>
            <p:nvPicPr>
              <p:cNvPr id="81" name="墨迹 80"/>
            </p:nvPicPr>
            <p:blipFill>
              <a:blip r:embed="rId56"/>
            </p:blipFill>
            <p:spPr>
              <a:xfrm>
                <a:off x="7546340" y="869950"/>
                <a:ext cx="6350" cy="10795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82" name="墨迹 81"/>
              <p14:cNvContentPartPr/>
              <p14:nvPr/>
            </p14:nvContentPartPr>
            <p14:xfrm>
              <a:off x="9128125" y="1549400"/>
              <a:ext cx="171450" cy="152400"/>
            </p14:xfrm>
          </p:contentPart>
        </mc:Choice>
        <mc:Fallback xmlns="">
          <p:pic>
            <p:nvPicPr>
              <p:cNvPr id="82" name="墨迹 81"/>
            </p:nvPicPr>
            <p:blipFill>
              <a:blip r:embed="rId58"/>
            </p:blipFill>
            <p:spPr>
              <a:xfrm>
                <a:off x="9128125" y="1549400"/>
                <a:ext cx="171450" cy="1524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83" name="墨迹 82"/>
              <p14:cNvContentPartPr/>
              <p14:nvPr/>
            </p14:nvContentPartPr>
            <p14:xfrm>
              <a:off x="9610725" y="787400"/>
              <a:ext cx="158750" cy="196850"/>
            </p14:xfrm>
          </p:contentPart>
        </mc:Choice>
        <mc:Fallback xmlns="">
          <p:pic>
            <p:nvPicPr>
              <p:cNvPr id="83" name="墨迹 82"/>
            </p:nvPicPr>
            <p:blipFill>
              <a:blip r:embed="rId60"/>
            </p:blipFill>
            <p:spPr>
              <a:xfrm>
                <a:off x="9610725" y="787400"/>
                <a:ext cx="158750" cy="19685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84" name="墨迹 83"/>
              <p14:cNvContentPartPr/>
              <p14:nvPr/>
            </p14:nvContentPartPr>
            <p14:xfrm>
              <a:off x="9610725" y="889000"/>
              <a:ext cx="101600" cy="38100"/>
            </p14:xfrm>
          </p:contentPart>
        </mc:Choice>
        <mc:Fallback xmlns="">
          <p:pic>
            <p:nvPicPr>
              <p:cNvPr id="84" name="墨迹 83"/>
            </p:nvPicPr>
            <p:blipFill>
              <a:blip r:embed="rId62"/>
            </p:blipFill>
            <p:spPr>
              <a:xfrm>
                <a:off x="9610725" y="889000"/>
                <a:ext cx="101600" cy="381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85" name="墨迹 84"/>
              <p14:cNvContentPartPr/>
              <p14:nvPr/>
            </p14:nvContentPartPr>
            <p14:xfrm>
              <a:off x="9813925" y="889000"/>
              <a:ext cx="107950" cy="196850"/>
            </p14:xfrm>
          </p:contentPart>
        </mc:Choice>
        <mc:Fallback xmlns="">
          <p:pic>
            <p:nvPicPr>
              <p:cNvPr id="85" name="墨迹 84"/>
            </p:nvPicPr>
            <p:blipFill>
              <a:blip r:embed="rId64"/>
            </p:blipFill>
            <p:spPr>
              <a:xfrm>
                <a:off x="9813925" y="889000"/>
                <a:ext cx="107950" cy="19685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86" name="墨迹 85"/>
              <p14:cNvContentPartPr/>
              <p14:nvPr/>
            </p14:nvContentPartPr>
            <p14:xfrm>
              <a:off x="8467090" y="298450"/>
              <a:ext cx="260985" cy="139700"/>
            </p14:xfrm>
          </p:contentPart>
        </mc:Choice>
        <mc:Fallback xmlns="">
          <p:pic>
            <p:nvPicPr>
              <p:cNvPr id="86" name="墨迹 85"/>
            </p:nvPicPr>
            <p:blipFill>
              <a:blip r:embed="rId66"/>
            </p:blipFill>
            <p:spPr>
              <a:xfrm>
                <a:off x="8467090" y="298450"/>
                <a:ext cx="260985" cy="1397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87" name="墨迹 86"/>
              <p14:cNvContentPartPr/>
              <p14:nvPr/>
            </p14:nvContentPartPr>
            <p14:xfrm>
              <a:off x="8734425" y="323850"/>
              <a:ext cx="241300" cy="88900"/>
            </p14:xfrm>
          </p:contentPart>
        </mc:Choice>
        <mc:Fallback xmlns="">
          <p:pic>
            <p:nvPicPr>
              <p:cNvPr id="87" name="墨迹 86"/>
            </p:nvPicPr>
            <p:blipFill>
              <a:blip r:embed="rId68"/>
            </p:blipFill>
            <p:spPr>
              <a:xfrm>
                <a:off x="8734425" y="323850"/>
                <a:ext cx="241300" cy="889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88" name="墨迹 87"/>
              <p14:cNvContentPartPr/>
              <p14:nvPr/>
            </p14:nvContentPartPr>
            <p14:xfrm>
              <a:off x="8867775" y="355600"/>
              <a:ext cx="31750" cy="120650"/>
            </p14:xfrm>
          </p:contentPart>
        </mc:Choice>
        <mc:Fallback xmlns="">
          <p:pic>
            <p:nvPicPr>
              <p:cNvPr id="88" name="墨迹 87"/>
            </p:nvPicPr>
            <p:blipFill>
              <a:blip r:embed="rId70"/>
            </p:blipFill>
            <p:spPr>
              <a:xfrm>
                <a:off x="8867775" y="355600"/>
                <a:ext cx="31750" cy="12065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89" name="墨迹 88"/>
              <p14:cNvContentPartPr/>
              <p14:nvPr/>
            </p14:nvContentPartPr>
            <p14:xfrm>
              <a:off x="6955155" y="152400"/>
              <a:ext cx="70485" cy="69850"/>
            </p14:xfrm>
          </p:contentPart>
        </mc:Choice>
        <mc:Fallback xmlns="">
          <p:pic>
            <p:nvPicPr>
              <p:cNvPr id="89" name="墨迹 88"/>
            </p:nvPicPr>
            <p:blipFill>
              <a:blip r:embed="rId72"/>
            </p:blipFill>
            <p:spPr>
              <a:xfrm>
                <a:off x="6955155" y="152400"/>
                <a:ext cx="70485" cy="6985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90" name="墨迹 89"/>
              <p14:cNvContentPartPr/>
              <p14:nvPr/>
            </p14:nvContentPartPr>
            <p14:xfrm>
              <a:off x="7038340" y="101600"/>
              <a:ext cx="114300" cy="101600"/>
            </p14:xfrm>
          </p:contentPart>
        </mc:Choice>
        <mc:Fallback xmlns="">
          <p:pic>
            <p:nvPicPr>
              <p:cNvPr id="90" name="墨迹 89"/>
            </p:nvPicPr>
            <p:blipFill>
              <a:blip r:embed="rId74"/>
            </p:blipFill>
            <p:spPr>
              <a:xfrm>
                <a:off x="7038340" y="101600"/>
                <a:ext cx="114300" cy="1016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91" name="墨迹 90"/>
              <p14:cNvContentPartPr/>
              <p14:nvPr/>
            </p14:nvContentPartPr>
            <p14:xfrm>
              <a:off x="7038340" y="203200"/>
              <a:ext cx="360" cy="190500"/>
            </p14:xfrm>
          </p:contentPart>
        </mc:Choice>
        <mc:Fallback xmlns="">
          <p:pic>
            <p:nvPicPr>
              <p:cNvPr id="91" name="墨迹 90"/>
            </p:nvPicPr>
            <p:blipFill>
              <a:blip r:embed="rId76"/>
            </p:blipFill>
            <p:spPr>
              <a:xfrm>
                <a:off x="7038340" y="203200"/>
                <a:ext cx="360" cy="19050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92" name="墨迹 91"/>
              <p14:cNvContentPartPr/>
              <p14:nvPr/>
            </p14:nvContentPartPr>
            <p14:xfrm>
              <a:off x="7120890" y="311150"/>
              <a:ext cx="101600" cy="114300"/>
            </p14:xfrm>
          </p:contentPart>
        </mc:Choice>
        <mc:Fallback xmlns="">
          <p:pic>
            <p:nvPicPr>
              <p:cNvPr id="92" name="墨迹 91"/>
            </p:nvPicPr>
            <p:blipFill>
              <a:blip r:embed="rId78"/>
            </p:blipFill>
            <p:spPr>
              <a:xfrm>
                <a:off x="7120890" y="311150"/>
                <a:ext cx="101600" cy="1143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93" name="墨迹 92"/>
              <p14:cNvContentPartPr/>
              <p14:nvPr/>
            </p14:nvContentPartPr>
            <p14:xfrm>
              <a:off x="7279640" y="304800"/>
              <a:ext cx="6350" cy="76200"/>
            </p14:xfrm>
          </p:contentPart>
        </mc:Choice>
        <mc:Fallback xmlns="">
          <p:pic>
            <p:nvPicPr>
              <p:cNvPr id="93" name="墨迹 92"/>
            </p:nvPicPr>
            <p:blipFill>
              <a:blip r:embed="rId80"/>
            </p:blipFill>
            <p:spPr>
              <a:xfrm>
                <a:off x="7279640" y="304800"/>
                <a:ext cx="6350" cy="762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94" name="墨迹 93"/>
              <p14:cNvContentPartPr/>
              <p14:nvPr/>
            </p14:nvContentPartPr>
            <p14:xfrm>
              <a:off x="7190740" y="406400"/>
              <a:ext cx="76200" cy="12700"/>
            </p14:xfrm>
          </p:contentPart>
        </mc:Choice>
        <mc:Fallback xmlns="">
          <p:pic>
            <p:nvPicPr>
              <p:cNvPr id="94" name="墨迹 93"/>
            </p:nvPicPr>
            <p:blipFill>
              <a:blip r:embed="rId82"/>
            </p:blipFill>
            <p:spPr>
              <a:xfrm>
                <a:off x="7190740" y="406400"/>
                <a:ext cx="76200" cy="1270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95" name="墨迹 94"/>
              <p14:cNvContentPartPr/>
              <p14:nvPr/>
            </p14:nvContentPartPr>
            <p14:xfrm>
              <a:off x="7425690" y="44450"/>
              <a:ext cx="158750" cy="76200"/>
            </p14:xfrm>
          </p:contentPart>
        </mc:Choice>
        <mc:Fallback xmlns="">
          <p:pic>
            <p:nvPicPr>
              <p:cNvPr id="95" name="墨迹 94"/>
            </p:nvPicPr>
            <p:blipFill>
              <a:blip r:embed="rId84"/>
            </p:blipFill>
            <p:spPr>
              <a:xfrm>
                <a:off x="7425690" y="44450"/>
                <a:ext cx="158750" cy="762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96" name="墨迹 95"/>
              <p14:cNvContentPartPr/>
              <p14:nvPr/>
            </p14:nvContentPartPr>
            <p14:xfrm>
              <a:off x="7597140" y="114300"/>
              <a:ext cx="171450" cy="38100"/>
            </p14:xfrm>
          </p:contentPart>
        </mc:Choice>
        <mc:Fallback xmlns="">
          <p:pic>
            <p:nvPicPr>
              <p:cNvPr id="96" name="墨迹 95"/>
            </p:nvPicPr>
            <p:blipFill>
              <a:blip r:embed="rId86"/>
            </p:blipFill>
            <p:spPr>
              <a:xfrm>
                <a:off x="7597140" y="114300"/>
                <a:ext cx="171450" cy="3810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97" name="墨迹 96"/>
              <p14:cNvContentPartPr/>
              <p14:nvPr/>
            </p14:nvContentPartPr>
            <p14:xfrm>
              <a:off x="9680575" y="1511300"/>
              <a:ext cx="101600" cy="101600"/>
            </p14:xfrm>
          </p:contentPart>
        </mc:Choice>
        <mc:Fallback xmlns="">
          <p:pic>
            <p:nvPicPr>
              <p:cNvPr id="97" name="墨迹 96"/>
            </p:nvPicPr>
            <p:blipFill>
              <a:blip r:embed="rId88"/>
            </p:blipFill>
            <p:spPr>
              <a:xfrm>
                <a:off x="9680575" y="1511300"/>
                <a:ext cx="101600" cy="10160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8" name="墨迹 97"/>
              <p14:cNvContentPartPr/>
              <p14:nvPr/>
            </p14:nvContentPartPr>
            <p14:xfrm>
              <a:off x="9737725" y="1416050"/>
              <a:ext cx="146050" cy="387350"/>
            </p14:xfrm>
          </p:contentPart>
        </mc:Choice>
        <mc:Fallback xmlns="">
          <p:pic>
            <p:nvPicPr>
              <p:cNvPr id="98" name="墨迹 97"/>
            </p:nvPicPr>
            <p:blipFill>
              <a:blip r:embed="rId90"/>
            </p:blipFill>
            <p:spPr>
              <a:xfrm>
                <a:off x="9737725" y="1416050"/>
                <a:ext cx="146050" cy="38735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9" name="墨迹 98"/>
              <p14:cNvContentPartPr/>
              <p14:nvPr/>
            </p14:nvContentPartPr>
            <p14:xfrm>
              <a:off x="9794875" y="1504950"/>
              <a:ext cx="254000" cy="317500"/>
            </p14:xfrm>
          </p:contentPart>
        </mc:Choice>
        <mc:Fallback xmlns="">
          <p:pic>
            <p:nvPicPr>
              <p:cNvPr id="99" name="墨迹 98"/>
            </p:nvPicPr>
            <p:blipFill>
              <a:blip r:embed="rId92"/>
            </p:blipFill>
            <p:spPr>
              <a:xfrm>
                <a:off x="9794875" y="1504950"/>
                <a:ext cx="254000" cy="31750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100" name="墨迹 99"/>
              <p14:cNvContentPartPr/>
              <p14:nvPr/>
            </p14:nvContentPartPr>
            <p14:xfrm>
              <a:off x="9432925" y="1466850"/>
              <a:ext cx="82550" cy="69850"/>
            </p14:xfrm>
          </p:contentPart>
        </mc:Choice>
        <mc:Fallback xmlns="">
          <p:pic>
            <p:nvPicPr>
              <p:cNvPr id="100" name="墨迹 99"/>
            </p:nvPicPr>
            <p:blipFill>
              <a:blip r:embed="rId94"/>
            </p:blipFill>
            <p:spPr>
              <a:xfrm>
                <a:off x="9432925" y="1466850"/>
                <a:ext cx="82550" cy="6985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101" name="墨迹 100"/>
              <p14:cNvContentPartPr/>
              <p14:nvPr/>
            </p14:nvContentPartPr>
            <p14:xfrm>
              <a:off x="9515475" y="1581150"/>
              <a:ext cx="63500" cy="127000"/>
            </p14:xfrm>
          </p:contentPart>
        </mc:Choice>
        <mc:Fallback xmlns="">
          <p:pic>
            <p:nvPicPr>
              <p:cNvPr id="101" name="墨迹 100"/>
            </p:nvPicPr>
            <p:blipFill>
              <a:blip r:embed="rId96"/>
            </p:blipFill>
            <p:spPr>
              <a:xfrm>
                <a:off x="9515475" y="1581150"/>
                <a:ext cx="63500" cy="1270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102" name="墨迹 101"/>
              <p14:cNvContentPartPr/>
              <p14:nvPr/>
            </p14:nvContentPartPr>
            <p14:xfrm>
              <a:off x="9947275" y="184150"/>
              <a:ext cx="146050" cy="184150"/>
            </p14:xfrm>
          </p:contentPart>
        </mc:Choice>
        <mc:Fallback xmlns="">
          <p:pic>
            <p:nvPicPr>
              <p:cNvPr id="102" name="墨迹 101"/>
            </p:nvPicPr>
            <p:blipFill>
              <a:blip r:embed="rId98"/>
            </p:blipFill>
            <p:spPr>
              <a:xfrm>
                <a:off x="9947275" y="184150"/>
                <a:ext cx="146050" cy="18415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103" name="墨迹 102"/>
              <p14:cNvContentPartPr/>
              <p14:nvPr/>
            </p14:nvContentPartPr>
            <p14:xfrm>
              <a:off x="10048875" y="196850"/>
              <a:ext cx="120650" cy="463550"/>
            </p14:xfrm>
          </p:contentPart>
        </mc:Choice>
        <mc:Fallback xmlns="">
          <p:pic>
            <p:nvPicPr>
              <p:cNvPr id="103" name="墨迹 102"/>
            </p:nvPicPr>
            <p:blipFill>
              <a:blip r:embed="rId100"/>
            </p:blipFill>
            <p:spPr>
              <a:xfrm>
                <a:off x="10048875" y="196850"/>
                <a:ext cx="120650" cy="46355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104" name="墨迹 103"/>
              <p14:cNvContentPartPr/>
              <p14:nvPr/>
            </p14:nvContentPartPr>
            <p14:xfrm>
              <a:off x="10163175" y="508000"/>
              <a:ext cx="101600" cy="146050"/>
            </p14:xfrm>
          </p:contentPart>
        </mc:Choice>
        <mc:Fallback xmlns="">
          <p:pic>
            <p:nvPicPr>
              <p:cNvPr id="104" name="墨迹 103"/>
            </p:nvPicPr>
            <p:blipFill>
              <a:blip r:embed="rId102"/>
            </p:blipFill>
            <p:spPr>
              <a:xfrm>
                <a:off x="10163175" y="508000"/>
                <a:ext cx="101600" cy="14605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105" name="墨迹 104"/>
              <p14:cNvContentPartPr/>
              <p14:nvPr/>
            </p14:nvContentPartPr>
            <p14:xfrm>
              <a:off x="10194925" y="590550"/>
              <a:ext cx="25400" cy="209550"/>
            </p14:xfrm>
          </p:contentPart>
        </mc:Choice>
        <mc:Fallback xmlns="">
          <p:pic>
            <p:nvPicPr>
              <p:cNvPr id="105" name="墨迹 104"/>
            </p:nvPicPr>
            <p:blipFill>
              <a:blip r:embed="rId104"/>
            </p:blipFill>
            <p:spPr>
              <a:xfrm>
                <a:off x="10194925" y="590550"/>
                <a:ext cx="25400" cy="20955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106" name="墨迹 105"/>
              <p14:cNvContentPartPr/>
              <p14:nvPr/>
            </p14:nvContentPartPr>
            <p14:xfrm>
              <a:off x="9661525" y="266700"/>
              <a:ext cx="139700" cy="152400"/>
            </p14:xfrm>
          </p:contentPart>
        </mc:Choice>
        <mc:Fallback xmlns="">
          <p:pic>
            <p:nvPicPr>
              <p:cNvPr id="106" name="墨迹 105"/>
            </p:nvPicPr>
            <p:blipFill>
              <a:blip r:embed="rId106"/>
            </p:blipFill>
            <p:spPr>
              <a:xfrm>
                <a:off x="9661525" y="266700"/>
                <a:ext cx="139700" cy="1524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107" name="墨迹 106"/>
              <p14:cNvContentPartPr/>
              <p14:nvPr/>
            </p14:nvContentPartPr>
            <p14:xfrm>
              <a:off x="9782175" y="381000"/>
              <a:ext cx="69850" cy="88900"/>
            </p14:xfrm>
          </p:contentPart>
        </mc:Choice>
        <mc:Fallback xmlns="">
          <p:pic>
            <p:nvPicPr>
              <p:cNvPr id="107" name="墨迹 106"/>
            </p:nvPicPr>
            <p:blipFill>
              <a:blip r:embed="rId108"/>
            </p:blipFill>
            <p:spPr>
              <a:xfrm>
                <a:off x="9782175" y="381000"/>
                <a:ext cx="69850" cy="8890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108" name="墨迹 107"/>
              <p14:cNvContentPartPr/>
              <p14:nvPr/>
            </p14:nvContentPartPr>
            <p14:xfrm>
              <a:off x="9813925" y="400050"/>
              <a:ext cx="360" cy="107950"/>
            </p14:xfrm>
          </p:contentPart>
        </mc:Choice>
        <mc:Fallback xmlns="">
          <p:pic>
            <p:nvPicPr>
              <p:cNvPr id="108" name="墨迹 107"/>
            </p:nvPicPr>
            <p:blipFill>
              <a:blip r:embed="rId110"/>
            </p:blipFill>
            <p:spPr>
              <a:xfrm>
                <a:off x="9813925" y="400050"/>
                <a:ext cx="360" cy="10795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109" name="墨迹 108"/>
              <p14:cNvContentPartPr/>
              <p14:nvPr/>
            </p14:nvContentPartPr>
            <p14:xfrm>
              <a:off x="8536940" y="723900"/>
              <a:ext cx="178435" cy="152400"/>
            </p14:xfrm>
          </p:contentPart>
        </mc:Choice>
        <mc:Fallback xmlns="">
          <p:pic>
            <p:nvPicPr>
              <p:cNvPr id="109" name="墨迹 108"/>
            </p:nvPicPr>
            <p:blipFill>
              <a:blip r:embed="rId112"/>
            </p:blipFill>
            <p:spPr>
              <a:xfrm>
                <a:off x="8536940" y="723900"/>
                <a:ext cx="178435" cy="15240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110" name="墨迹 109"/>
              <p14:cNvContentPartPr/>
              <p14:nvPr/>
            </p14:nvContentPartPr>
            <p14:xfrm>
              <a:off x="8753475" y="755650"/>
              <a:ext cx="44450" cy="158750"/>
            </p14:xfrm>
          </p:contentPart>
        </mc:Choice>
        <mc:Fallback xmlns="">
          <p:pic>
            <p:nvPicPr>
              <p:cNvPr id="110" name="墨迹 109"/>
            </p:nvPicPr>
            <p:blipFill>
              <a:blip r:embed="rId114"/>
            </p:blipFill>
            <p:spPr>
              <a:xfrm>
                <a:off x="8753475" y="755650"/>
                <a:ext cx="44450" cy="15875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111" name="墨迹 110"/>
              <p14:cNvContentPartPr/>
              <p14:nvPr/>
            </p14:nvContentPartPr>
            <p14:xfrm>
              <a:off x="8785225" y="768350"/>
              <a:ext cx="31750" cy="19050"/>
            </p14:xfrm>
          </p:contentPart>
        </mc:Choice>
        <mc:Fallback xmlns="">
          <p:pic>
            <p:nvPicPr>
              <p:cNvPr id="111" name="墨迹 110"/>
            </p:nvPicPr>
            <p:blipFill>
              <a:blip r:embed="rId116"/>
            </p:blipFill>
            <p:spPr>
              <a:xfrm>
                <a:off x="8785225" y="768350"/>
                <a:ext cx="31750" cy="1905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112" name="墨迹 111"/>
              <p14:cNvContentPartPr/>
              <p14:nvPr/>
            </p14:nvContentPartPr>
            <p14:xfrm>
              <a:off x="9483725" y="1435100"/>
              <a:ext cx="25400" cy="50800"/>
            </p14:xfrm>
          </p:contentPart>
        </mc:Choice>
        <mc:Fallback xmlns="">
          <p:pic>
            <p:nvPicPr>
              <p:cNvPr id="112" name="墨迹 111"/>
            </p:nvPicPr>
            <p:blipFill>
              <a:blip r:embed="rId118"/>
            </p:blipFill>
            <p:spPr>
              <a:xfrm>
                <a:off x="9483725" y="1435100"/>
                <a:ext cx="25400" cy="5080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113" name="墨迹 112"/>
              <p14:cNvContentPartPr/>
              <p14:nvPr/>
            </p14:nvContentPartPr>
            <p14:xfrm>
              <a:off x="7216140" y="330200"/>
              <a:ext cx="63500" cy="101600"/>
            </p14:xfrm>
          </p:contentPart>
        </mc:Choice>
        <mc:Fallback xmlns="">
          <p:pic>
            <p:nvPicPr>
              <p:cNvPr id="113" name="墨迹 112"/>
            </p:nvPicPr>
            <p:blipFill>
              <a:blip r:embed="rId120"/>
            </p:blipFill>
            <p:spPr>
              <a:xfrm>
                <a:off x="7216140" y="330200"/>
                <a:ext cx="63500" cy="10160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114" name="墨迹 113"/>
              <p14:cNvContentPartPr/>
              <p14:nvPr/>
            </p14:nvContentPartPr>
            <p14:xfrm>
              <a:off x="3308985" y="5753735"/>
              <a:ext cx="648335" cy="444500"/>
            </p14:xfrm>
          </p:contentPart>
        </mc:Choice>
        <mc:Fallback xmlns="">
          <p:pic>
            <p:nvPicPr>
              <p:cNvPr id="114" name="墨迹 113"/>
            </p:nvPicPr>
            <p:blipFill>
              <a:blip r:embed="rId122"/>
            </p:blipFill>
            <p:spPr>
              <a:xfrm>
                <a:off x="3308985" y="5753735"/>
                <a:ext cx="648335" cy="44450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115" name="墨迹 114"/>
              <p14:cNvContentPartPr/>
              <p14:nvPr/>
            </p14:nvContentPartPr>
            <p14:xfrm>
              <a:off x="3684270" y="5779135"/>
              <a:ext cx="241300" cy="393700"/>
            </p14:xfrm>
          </p:contentPart>
        </mc:Choice>
        <mc:Fallback xmlns="">
          <p:pic>
            <p:nvPicPr>
              <p:cNvPr id="115" name="墨迹 114"/>
            </p:nvPicPr>
            <p:blipFill>
              <a:blip r:embed="rId124"/>
            </p:blipFill>
            <p:spPr>
              <a:xfrm>
                <a:off x="3684270" y="5779135"/>
                <a:ext cx="241300" cy="39370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116" name="墨迹 115"/>
              <p14:cNvContentPartPr/>
              <p14:nvPr/>
            </p14:nvContentPartPr>
            <p14:xfrm>
              <a:off x="4090670" y="5823585"/>
              <a:ext cx="203200" cy="31750"/>
            </p14:xfrm>
          </p:contentPart>
        </mc:Choice>
        <mc:Fallback xmlns="">
          <p:pic>
            <p:nvPicPr>
              <p:cNvPr id="116" name="墨迹 115"/>
            </p:nvPicPr>
            <p:blipFill>
              <a:blip r:embed="rId126"/>
            </p:blipFill>
            <p:spPr>
              <a:xfrm>
                <a:off x="4090670" y="5823585"/>
                <a:ext cx="203200" cy="3175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117" name="墨迹 116"/>
              <p14:cNvContentPartPr/>
              <p14:nvPr/>
            </p14:nvContentPartPr>
            <p14:xfrm>
              <a:off x="4090670" y="5791835"/>
              <a:ext cx="152400" cy="342900"/>
            </p14:xfrm>
          </p:contentPart>
        </mc:Choice>
        <mc:Fallback xmlns="">
          <p:pic>
            <p:nvPicPr>
              <p:cNvPr id="117" name="墨迹 116"/>
            </p:nvPicPr>
            <p:blipFill>
              <a:blip r:embed="rId128"/>
            </p:blipFill>
            <p:spPr>
              <a:xfrm>
                <a:off x="4090670" y="5791835"/>
                <a:ext cx="152400" cy="34290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118" name="墨迹 117"/>
              <p14:cNvContentPartPr/>
              <p14:nvPr/>
            </p14:nvContentPartPr>
            <p14:xfrm>
              <a:off x="4224020" y="6039485"/>
              <a:ext cx="177800" cy="107950"/>
            </p14:xfrm>
          </p:contentPart>
        </mc:Choice>
        <mc:Fallback xmlns="">
          <p:pic>
            <p:nvPicPr>
              <p:cNvPr id="118" name="墨迹 117"/>
            </p:nvPicPr>
            <p:blipFill>
              <a:blip r:embed="rId130"/>
            </p:blipFill>
            <p:spPr>
              <a:xfrm>
                <a:off x="4224020" y="6039485"/>
                <a:ext cx="177800" cy="10795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119" name="墨迹 118"/>
              <p14:cNvContentPartPr/>
              <p14:nvPr/>
            </p14:nvContentPartPr>
            <p14:xfrm>
              <a:off x="4077970" y="5709285"/>
              <a:ext cx="6350" cy="133350"/>
            </p14:xfrm>
          </p:contentPart>
        </mc:Choice>
        <mc:Fallback xmlns="">
          <p:pic>
            <p:nvPicPr>
              <p:cNvPr id="119" name="墨迹 118"/>
            </p:nvPicPr>
            <p:blipFill>
              <a:blip r:embed="rId132"/>
            </p:blipFill>
            <p:spPr>
              <a:xfrm>
                <a:off x="4077970" y="5709285"/>
                <a:ext cx="6350" cy="13335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120" name="墨迹 119"/>
              <p14:cNvContentPartPr/>
              <p14:nvPr/>
            </p14:nvContentPartPr>
            <p14:xfrm>
              <a:off x="4008120" y="6198235"/>
              <a:ext cx="82550" cy="50800"/>
            </p14:xfrm>
          </p:contentPart>
        </mc:Choice>
        <mc:Fallback xmlns="">
          <p:pic>
            <p:nvPicPr>
              <p:cNvPr id="120" name="墨迹 119"/>
            </p:nvPicPr>
            <p:blipFill>
              <a:blip r:embed="rId134"/>
            </p:blipFill>
            <p:spPr>
              <a:xfrm>
                <a:off x="4008120" y="6198235"/>
                <a:ext cx="82550" cy="5080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121" name="墨迹 120"/>
              <p14:cNvContentPartPr/>
              <p14:nvPr/>
            </p14:nvContentPartPr>
            <p14:xfrm>
              <a:off x="4217670" y="6229985"/>
              <a:ext cx="57150" cy="6350"/>
            </p14:xfrm>
          </p:contentPart>
        </mc:Choice>
        <mc:Fallback xmlns="">
          <p:pic>
            <p:nvPicPr>
              <p:cNvPr id="121" name="墨迹 120"/>
            </p:nvPicPr>
            <p:blipFill>
              <a:blip r:embed="rId136"/>
            </p:blipFill>
            <p:spPr>
              <a:xfrm>
                <a:off x="4217670" y="6229985"/>
                <a:ext cx="57150" cy="635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122" name="墨迹 121"/>
              <p14:cNvContentPartPr/>
              <p14:nvPr/>
            </p14:nvContentPartPr>
            <p14:xfrm>
              <a:off x="4395470" y="6229985"/>
              <a:ext cx="88900" cy="6350"/>
            </p14:xfrm>
          </p:contentPart>
        </mc:Choice>
        <mc:Fallback xmlns="">
          <p:pic>
            <p:nvPicPr>
              <p:cNvPr id="122" name="墨迹 121"/>
            </p:nvPicPr>
            <p:blipFill>
              <a:blip r:embed="rId138"/>
            </p:blipFill>
            <p:spPr>
              <a:xfrm>
                <a:off x="4395470" y="6229985"/>
                <a:ext cx="88900" cy="635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123" name="墨迹 122"/>
              <p14:cNvContentPartPr/>
              <p14:nvPr/>
            </p14:nvContentPartPr>
            <p14:xfrm>
              <a:off x="4738370" y="5760085"/>
              <a:ext cx="196850" cy="203200"/>
            </p14:xfrm>
          </p:contentPart>
        </mc:Choice>
        <mc:Fallback xmlns="">
          <p:pic>
            <p:nvPicPr>
              <p:cNvPr id="123" name="墨迹 122"/>
            </p:nvPicPr>
            <p:blipFill>
              <a:blip r:embed="rId140"/>
            </p:blipFill>
            <p:spPr>
              <a:xfrm>
                <a:off x="4738370" y="5760085"/>
                <a:ext cx="196850" cy="20320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124" name="墨迹 123"/>
              <p14:cNvContentPartPr/>
              <p14:nvPr/>
            </p14:nvContentPartPr>
            <p14:xfrm>
              <a:off x="4865370" y="5995035"/>
              <a:ext cx="12700" cy="95250"/>
            </p14:xfrm>
          </p:contentPart>
        </mc:Choice>
        <mc:Fallback xmlns="">
          <p:pic>
            <p:nvPicPr>
              <p:cNvPr id="124" name="墨迹 123"/>
            </p:nvPicPr>
            <p:blipFill>
              <a:blip r:embed="rId142"/>
            </p:blipFill>
            <p:spPr>
              <a:xfrm>
                <a:off x="4865370" y="5995035"/>
                <a:ext cx="12700" cy="9525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125" name="墨迹 124"/>
              <p14:cNvContentPartPr/>
              <p14:nvPr/>
            </p14:nvContentPartPr>
            <p14:xfrm>
              <a:off x="4903470" y="5969635"/>
              <a:ext cx="114300" cy="114300"/>
            </p14:xfrm>
          </p:contentPart>
        </mc:Choice>
        <mc:Fallback xmlns="">
          <p:pic>
            <p:nvPicPr>
              <p:cNvPr id="125" name="墨迹 124"/>
            </p:nvPicPr>
            <p:blipFill>
              <a:blip r:embed="rId144"/>
            </p:blipFill>
            <p:spPr>
              <a:xfrm>
                <a:off x="4903470" y="5969635"/>
                <a:ext cx="114300" cy="11430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126" name="墨迹 125"/>
              <p14:cNvContentPartPr/>
              <p14:nvPr/>
            </p14:nvContentPartPr>
            <p14:xfrm>
              <a:off x="4071620" y="5715635"/>
              <a:ext cx="19050" cy="260350"/>
            </p14:xfrm>
          </p:contentPart>
        </mc:Choice>
        <mc:Fallback xmlns="">
          <p:pic>
            <p:nvPicPr>
              <p:cNvPr id="126" name="墨迹 125"/>
            </p:nvPicPr>
            <p:blipFill>
              <a:blip r:embed="rId146"/>
            </p:blipFill>
            <p:spPr>
              <a:xfrm>
                <a:off x="4071620" y="5715635"/>
                <a:ext cx="19050" cy="26035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127" name="墨迹 126"/>
              <p14:cNvContentPartPr/>
              <p14:nvPr/>
            </p14:nvContentPartPr>
            <p14:xfrm>
              <a:off x="4135120" y="5804535"/>
              <a:ext cx="234950" cy="19050"/>
            </p14:xfrm>
          </p:contentPart>
        </mc:Choice>
        <mc:Fallback xmlns="">
          <p:pic>
            <p:nvPicPr>
              <p:cNvPr id="127" name="墨迹 126"/>
            </p:nvPicPr>
            <p:blipFill>
              <a:blip r:embed="rId148"/>
            </p:blipFill>
            <p:spPr>
              <a:xfrm>
                <a:off x="4135120" y="5804535"/>
                <a:ext cx="234950" cy="1905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128" name="墨迹 127"/>
              <p14:cNvContentPartPr/>
              <p14:nvPr/>
            </p14:nvContentPartPr>
            <p14:xfrm>
              <a:off x="4128770" y="5982335"/>
              <a:ext cx="31750" cy="127000"/>
            </p14:xfrm>
          </p:contentPart>
        </mc:Choice>
        <mc:Fallback xmlns="">
          <p:pic>
            <p:nvPicPr>
              <p:cNvPr id="128" name="墨迹 127"/>
            </p:nvPicPr>
            <p:blipFill>
              <a:blip r:embed="rId150"/>
            </p:blipFill>
            <p:spPr>
              <a:xfrm>
                <a:off x="4128770" y="5982335"/>
                <a:ext cx="31750" cy="12700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129" name="墨迹 128"/>
              <p14:cNvContentPartPr/>
              <p14:nvPr/>
            </p14:nvContentPartPr>
            <p14:xfrm>
              <a:off x="4135120" y="5937885"/>
              <a:ext cx="228600" cy="177800"/>
            </p14:xfrm>
          </p:contentPart>
        </mc:Choice>
        <mc:Fallback xmlns="">
          <p:pic>
            <p:nvPicPr>
              <p:cNvPr id="129" name="墨迹 128"/>
            </p:nvPicPr>
            <p:blipFill>
              <a:blip r:embed="rId152"/>
            </p:blipFill>
            <p:spPr>
              <a:xfrm>
                <a:off x="4135120" y="5937885"/>
                <a:ext cx="228600" cy="17780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130" name="墨迹 129"/>
              <p14:cNvContentPartPr/>
              <p14:nvPr/>
            </p14:nvContentPartPr>
            <p14:xfrm>
              <a:off x="4122420" y="5944235"/>
              <a:ext cx="19050" cy="6350"/>
            </p14:xfrm>
          </p:contentPart>
        </mc:Choice>
        <mc:Fallback xmlns="">
          <p:pic>
            <p:nvPicPr>
              <p:cNvPr id="130" name="墨迹 129"/>
            </p:nvPicPr>
            <p:blipFill>
              <a:blip r:embed="rId154"/>
            </p:blipFill>
            <p:spPr>
              <a:xfrm>
                <a:off x="4122420" y="5944235"/>
                <a:ext cx="19050" cy="635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131" name="墨迹 130"/>
              <p14:cNvContentPartPr/>
              <p14:nvPr/>
            </p14:nvContentPartPr>
            <p14:xfrm>
              <a:off x="4103370" y="5810885"/>
              <a:ext cx="19050" cy="146050"/>
            </p14:xfrm>
          </p:contentPart>
        </mc:Choice>
        <mc:Fallback xmlns="">
          <p:pic>
            <p:nvPicPr>
              <p:cNvPr id="131" name="墨迹 130"/>
            </p:nvPicPr>
            <p:blipFill>
              <a:blip r:embed="rId156"/>
            </p:blipFill>
            <p:spPr>
              <a:xfrm>
                <a:off x="4103370" y="5810885"/>
                <a:ext cx="19050" cy="14605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132" name="墨迹 131"/>
              <p14:cNvContentPartPr/>
              <p14:nvPr/>
            </p14:nvContentPartPr>
            <p14:xfrm>
              <a:off x="4166870" y="6217285"/>
              <a:ext cx="6350" cy="50800"/>
            </p14:xfrm>
          </p:contentPart>
        </mc:Choice>
        <mc:Fallback xmlns="">
          <p:pic>
            <p:nvPicPr>
              <p:cNvPr id="132" name="墨迹 131"/>
            </p:nvPicPr>
            <p:blipFill>
              <a:blip r:embed="rId158"/>
            </p:blipFill>
            <p:spPr>
              <a:xfrm>
                <a:off x="4166870" y="6217285"/>
                <a:ext cx="6350" cy="5080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133" name="墨迹 132"/>
              <p14:cNvContentPartPr/>
              <p14:nvPr/>
            </p14:nvContentPartPr>
            <p14:xfrm>
              <a:off x="5310505" y="5969635"/>
              <a:ext cx="520700" cy="25400"/>
            </p14:xfrm>
          </p:contentPart>
        </mc:Choice>
        <mc:Fallback xmlns="">
          <p:pic>
            <p:nvPicPr>
              <p:cNvPr id="133" name="墨迹 132"/>
            </p:nvPicPr>
            <p:blipFill>
              <a:blip r:embed="rId160"/>
            </p:blipFill>
            <p:spPr>
              <a:xfrm>
                <a:off x="5310505" y="5969635"/>
                <a:ext cx="520700" cy="2540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134" name="墨迹 133"/>
              <p14:cNvContentPartPr/>
              <p14:nvPr/>
            </p14:nvContentPartPr>
            <p14:xfrm>
              <a:off x="5570855" y="5893435"/>
              <a:ext cx="361950" cy="355600"/>
            </p14:xfrm>
          </p:contentPart>
        </mc:Choice>
        <mc:Fallback xmlns="">
          <p:pic>
            <p:nvPicPr>
              <p:cNvPr id="134" name="墨迹 133"/>
            </p:nvPicPr>
            <p:blipFill>
              <a:blip r:embed="rId162"/>
            </p:blipFill>
            <p:spPr>
              <a:xfrm>
                <a:off x="5570855" y="5893435"/>
                <a:ext cx="361950" cy="35560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135" name="墨迹 134"/>
              <p14:cNvContentPartPr/>
              <p14:nvPr/>
            </p14:nvContentPartPr>
            <p14:xfrm>
              <a:off x="4827270" y="5855335"/>
              <a:ext cx="19050" cy="69850"/>
            </p14:xfrm>
          </p:contentPart>
        </mc:Choice>
        <mc:Fallback xmlns="">
          <p:pic>
            <p:nvPicPr>
              <p:cNvPr id="135" name="墨迹 134"/>
            </p:nvPicPr>
            <p:blipFill>
              <a:blip r:embed="rId164"/>
            </p:blipFill>
            <p:spPr>
              <a:xfrm>
                <a:off x="4827270" y="5855335"/>
                <a:ext cx="19050" cy="69850"/>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136" name="墨迹 135"/>
              <p14:cNvContentPartPr/>
              <p14:nvPr/>
            </p14:nvContentPartPr>
            <p14:xfrm>
              <a:off x="6180455" y="5760085"/>
              <a:ext cx="63500" cy="152400"/>
            </p14:xfrm>
          </p:contentPart>
        </mc:Choice>
        <mc:Fallback xmlns="">
          <p:pic>
            <p:nvPicPr>
              <p:cNvPr id="136" name="墨迹 135"/>
            </p:nvPicPr>
            <p:blipFill>
              <a:blip r:embed="rId166"/>
            </p:blipFill>
            <p:spPr>
              <a:xfrm>
                <a:off x="6180455" y="5760085"/>
                <a:ext cx="63500" cy="15240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137" name="墨迹 136"/>
              <p14:cNvContentPartPr/>
              <p14:nvPr/>
            </p14:nvContentPartPr>
            <p14:xfrm>
              <a:off x="6085205" y="5887085"/>
              <a:ext cx="304800" cy="31750"/>
            </p14:xfrm>
          </p:contentPart>
        </mc:Choice>
        <mc:Fallback xmlns="">
          <p:pic>
            <p:nvPicPr>
              <p:cNvPr id="137" name="墨迹 136"/>
            </p:nvPicPr>
            <p:blipFill>
              <a:blip r:embed="rId168"/>
            </p:blipFill>
            <p:spPr>
              <a:xfrm>
                <a:off x="6085205" y="5887085"/>
                <a:ext cx="304800" cy="31750"/>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138" name="墨迹 137"/>
              <p14:cNvContentPartPr/>
              <p14:nvPr/>
            </p14:nvContentPartPr>
            <p14:xfrm>
              <a:off x="6250305" y="5912485"/>
              <a:ext cx="25400" cy="127000"/>
            </p14:xfrm>
          </p:contentPart>
        </mc:Choice>
        <mc:Fallback xmlns="">
          <p:pic>
            <p:nvPicPr>
              <p:cNvPr id="138" name="墨迹 137"/>
            </p:nvPicPr>
            <p:blipFill>
              <a:blip r:embed="rId170"/>
            </p:blipFill>
            <p:spPr>
              <a:xfrm>
                <a:off x="6250305" y="5912485"/>
                <a:ext cx="25400" cy="12700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139" name="墨迹 138"/>
              <p14:cNvContentPartPr/>
              <p14:nvPr/>
            </p14:nvContentPartPr>
            <p14:xfrm>
              <a:off x="6123305" y="5982335"/>
              <a:ext cx="196850" cy="114300"/>
            </p14:xfrm>
          </p:contentPart>
        </mc:Choice>
        <mc:Fallback xmlns="">
          <p:pic>
            <p:nvPicPr>
              <p:cNvPr id="139" name="墨迹 138"/>
            </p:nvPicPr>
            <p:blipFill>
              <a:blip r:embed="rId172"/>
            </p:blipFill>
            <p:spPr>
              <a:xfrm>
                <a:off x="6123305" y="5982335"/>
                <a:ext cx="196850" cy="11430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140" name="墨迹 139"/>
              <p14:cNvContentPartPr/>
              <p14:nvPr/>
            </p14:nvContentPartPr>
            <p14:xfrm>
              <a:off x="6072505" y="6014085"/>
              <a:ext cx="57150" cy="19050"/>
            </p14:xfrm>
          </p:contentPart>
        </mc:Choice>
        <mc:Fallback xmlns="">
          <p:pic>
            <p:nvPicPr>
              <p:cNvPr id="140" name="墨迹 139"/>
            </p:nvPicPr>
            <p:blipFill>
              <a:blip r:embed="rId174"/>
            </p:blipFill>
            <p:spPr>
              <a:xfrm>
                <a:off x="6072505" y="6014085"/>
                <a:ext cx="57150" cy="1905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141" name="墨迹 140"/>
              <p14:cNvContentPartPr/>
              <p14:nvPr/>
            </p14:nvContentPartPr>
            <p14:xfrm>
              <a:off x="6326505" y="5995035"/>
              <a:ext cx="107950" cy="76200"/>
            </p14:xfrm>
          </p:contentPart>
        </mc:Choice>
        <mc:Fallback xmlns="">
          <p:pic>
            <p:nvPicPr>
              <p:cNvPr id="141" name="墨迹 140"/>
            </p:nvPicPr>
            <p:blipFill>
              <a:blip r:embed="rId176"/>
            </p:blipFill>
            <p:spPr>
              <a:xfrm>
                <a:off x="6326505" y="5995035"/>
                <a:ext cx="107950" cy="76200"/>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142" name="墨迹 141"/>
              <p14:cNvContentPartPr/>
              <p14:nvPr/>
            </p14:nvContentPartPr>
            <p14:xfrm>
              <a:off x="6123305" y="6071235"/>
              <a:ext cx="355600" cy="152400"/>
            </p14:xfrm>
          </p:contentPart>
        </mc:Choice>
        <mc:Fallback xmlns="">
          <p:pic>
            <p:nvPicPr>
              <p:cNvPr id="142" name="墨迹 141"/>
            </p:nvPicPr>
            <p:blipFill>
              <a:blip r:embed="rId178"/>
            </p:blipFill>
            <p:spPr>
              <a:xfrm>
                <a:off x="6123305" y="6071235"/>
                <a:ext cx="355600" cy="15240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143" name="墨迹 142"/>
              <p14:cNvContentPartPr/>
              <p14:nvPr/>
            </p14:nvContentPartPr>
            <p14:xfrm>
              <a:off x="6193155" y="6179185"/>
              <a:ext cx="222250" cy="139700"/>
            </p14:xfrm>
          </p:contentPart>
        </mc:Choice>
        <mc:Fallback xmlns="">
          <p:pic>
            <p:nvPicPr>
              <p:cNvPr id="143" name="墨迹 142"/>
            </p:nvPicPr>
            <p:blipFill>
              <a:blip r:embed="rId180"/>
            </p:blipFill>
            <p:spPr>
              <a:xfrm>
                <a:off x="6193155" y="6179185"/>
                <a:ext cx="222250" cy="13970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144" name="墨迹 143"/>
              <p14:cNvContentPartPr/>
              <p14:nvPr/>
            </p14:nvContentPartPr>
            <p14:xfrm>
              <a:off x="6174105" y="6014085"/>
              <a:ext cx="12700" cy="360"/>
            </p14:xfrm>
          </p:contentPart>
        </mc:Choice>
        <mc:Fallback xmlns="">
          <p:pic>
            <p:nvPicPr>
              <p:cNvPr id="144" name="墨迹 143"/>
            </p:nvPicPr>
            <p:blipFill>
              <a:blip r:embed="rId182"/>
            </p:blipFill>
            <p:spPr>
              <a:xfrm>
                <a:off x="6174105" y="6014085"/>
                <a:ext cx="12700" cy="36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145" name="墨迹 144"/>
              <p14:cNvContentPartPr/>
              <p14:nvPr/>
            </p14:nvContentPartPr>
            <p14:xfrm>
              <a:off x="6478905" y="5995035"/>
              <a:ext cx="50800" cy="19050"/>
            </p14:xfrm>
          </p:contentPart>
        </mc:Choice>
        <mc:Fallback xmlns="">
          <p:pic>
            <p:nvPicPr>
              <p:cNvPr id="145" name="墨迹 144"/>
            </p:nvPicPr>
            <p:blipFill>
              <a:blip r:embed="rId184"/>
            </p:blipFill>
            <p:spPr>
              <a:xfrm>
                <a:off x="6478905" y="5995035"/>
                <a:ext cx="50800" cy="1905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46" name="墨迹 145"/>
              <p14:cNvContentPartPr/>
              <p14:nvPr/>
            </p14:nvContentPartPr>
            <p14:xfrm>
              <a:off x="5113020" y="5868035"/>
              <a:ext cx="127635" cy="152400"/>
            </p14:xfrm>
          </p:contentPart>
        </mc:Choice>
        <mc:Fallback xmlns="">
          <p:pic>
            <p:nvPicPr>
              <p:cNvPr id="146" name="墨迹 145"/>
            </p:nvPicPr>
            <p:blipFill>
              <a:blip r:embed="rId186"/>
            </p:blipFill>
            <p:spPr>
              <a:xfrm>
                <a:off x="5113020" y="5868035"/>
                <a:ext cx="127635" cy="15240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47" name="墨迹 146"/>
              <p14:cNvContentPartPr/>
              <p14:nvPr/>
            </p14:nvContentPartPr>
            <p14:xfrm>
              <a:off x="6631305" y="5829935"/>
              <a:ext cx="25400" cy="82550"/>
            </p14:xfrm>
          </p:contentPart>
        </mc:Choice>
        <mc:Fallback xmlns="">
          <p:pic>
            <p:nvPicPr>
              <p:cNvPr id="147" name="墨迹 146"/>
            </p:nvPicPr>
            <p:blipFill>
              <a:blip r:embed="rId188"/>
            </p:blipFill>
            <p:spPr>
              <a:xfrm>
                <a:off x="6631305" y="5829935"/>
                <a:ext cx="25400" cy="82550"/>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48" name="墨迹 147"/>
              <p14:cNvContentPartPr/>
              <p14:nvPr/>
            </p14:nvContentPartPr>
            <p14:xfrm>
              <a:off x="6624955" y="5753735"/>
              <a:ext cx="215900" cy="184150"/>
            </p14:xfrm>
          </p:contentPart>
        </mc:Choice>
        <mc:Fallback xmlns="">
          <p:pic>
            <p:nvPicPr>
              <p:cNvPr id="148" name="墨迹 147"/>
            </p:nvPicPr>
            <p:blipFill>
              <a:blip r:embed="rId190"/>
            </p:blipFill>
            <p:spPr>
              <a:xfrm>
                <a:off x="6624955" y="5753735"/>
                <a:ext cx="215900" cy="18415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49" name="墨迹 148"/>
              <p14:cNvContentPartPr/>
              <p14:nvPr/>
            </p14:nvContentPartPr>
            <p14:xfrm>
              <a:off x="6548755" y="5829935"/>
              <a:ext cx="514985" cy="298450"/>
            </p14:xfrm>
          </p:contentPart>
        </mc:Choice>
        <mc:Fallback xmlns="">
          <p:pic>
            <p:nvPicPr>
              <p:cNvPr id="149" name="墨迹 148"/>
            </p:nvPicPr>
            <p:blipFill>
              <a:blip r:embed="rId192"/>
            </p:blipFill>
            <p:spPr>
              <a:xfrm>
                <a:off x="6548755" y="5829935"/>
                <a:ext cx="514985" cy="29845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50" name="墨迹 149"/>
              <p14:cNvContentPartPr/>
              <p14:nvPr/>
            </p14:nvContentPartPr>
            <p14:xfrm>
              <a:off x="6790055" y="6064885"/>
              <a:ext cx="311785" cy="273050"/>
            </p14:xfrm>
          </p:contentPart>
        </mc:Choice>
        <mc:Fallback xmlns="">
          <p:pic>
            <p:nvPicPr>
              <p:cNvPr id="150" name="墨迹 149"/>
            </p:nvPicPr>
            <p:blipFill>
              <a:blip r:embed="rId194"/>
            </p:blipFill>
            <p:spPr>
              <a:xfrm>
                <a:off x="6790055" y="6064885"/>
                <a:ext cx="311785" cy="27305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51" name="墨迹 150"/>
              <p14:cNvContentPartPr/>
              <p14:nvPr/>
            </p14:nvContentPartPr>
            <p14:xfrm>
              <a:off x="7190740" y="5937885"/>
              <a:ext cx="241300" cy="203200"/>
            </p14:xfrm>
          </p:contentPart>
        </mc:Choice>
        <mc:Fallback xmlns="">
          <p:pic>
            <p:nvPicPr>
              <p:cNvPr id="151" name="墨迹 150"/>
            </p:nvPicPr>
            <p:blipFill>
              <a:blip r:embed="rId196"/>
            </p:blipFill>
            <p:spPr>
              <a:xfrm>
                <a:off x="7190740" y="5937885"/>
                <a:ext cx="241300" cy="20320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52" name="墨迹 151"/>
              <p14:cNvContentPartPr/>
              <p14:nvPr/>
            </p14:nvContentPartPr>
            <p14:xfrm>
              <a:off x="7305040" y="6064885"/>
              <a:ext cx="311150" cy="222250"/>
            </p14:xfrm>
          </p:contentPart>
        </mc:Choice>
        <mc:Fallback xmlns="">
          <p:pic>
            <p:nvPicPr>
              <p:cNvPr id="152" name="墨迹 151"/>
            </p:nvPicPr>
            <p:blipFill>
              <a:blip r:embed="rId198"/>
            </p:blipFill>
            <p:spPr>
              <a:xfrm>
                <a:off x="7305040" y="6064885"/>
                <a:ext cx="311150" cy="222250"/>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53" name="墨迹 152"/>
              <p14:cNvContentPartPr/>
              <p14:nvPr/>
            </p14:nvContentPartPr>
            <p14:xfrm>
              <a:off x="7686040" y="5855335"/>
              <a:ext cx="190500" cy="171450"/>
            </p14:xfrm>
          </p:contentPart>
        </mc:Choice>
        <mc:Fallback xmlns="">
          <p:pic>
            <p:nvPicPr>
              <p:cNvPr id="153" name="墨迹 152"/>
            </p:nvPicPr>
            <p:blipFill>
              <a:blip r:embed="rId200"/>
            </p:blipFill>
            <p:spPr>
              <a:xfrm>
                <a:off x="7686040" y="5855335"/>
                <a:ext cx="190500" cy="17145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54" name="墨迹 153"/>
              <p14:cNvContentPartPr/>
              <p14:nvPr/>
            </p14:nvContentPartPr>
            <p14:xfrm>
              <a:off x="7793990" y="5887085"/>
              <a:ext cx="139700" cy="406400"/>
            </p14:xfrm>
          </p:contentPart>
        </mc:Choice>
        <mc:Fallback xmlns="">
          <p:pic>
            <p:nvPicPr>
              <p:cNvPr id="154" name="墨迹 153"/>
            </p:nvPicPr>
            <p:blipFill>
              <a:blip r:embed="rId202"/>
            </p:blipFill>
            <p:spPr>
              <a:xfrm>
                <a:off x="7793990" y="5887085"/>
                <a:ext cx="139700" cy="40640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55" name="墨迹 154"/>
              <p14:cNvContentPartPr/>
              <p14:nvPr/>
            </p14:nvContentPartPr>
            <p14:xfrm>
              <a:off x="7920990" y="6185535"/>
              <a:ext cx="158750" cy="139700"/>
            </p14:xfrm>
          </p:contentPart>
        </mc:Choice>
        <mc:Fallback xmlns="">
          <p:pic>
            <p:nvPicPr>
              <p:cNvPr id="155" name="墨迹 154"/>
            </p:nvPicPr>
            <p:blipFill>
              <a:blip r:embed="rId204"/>
            </p:blipFill>
            <p:spPr>
              <a:xfrm>
                <a:off x="7920990" y="6185535"/>
                <a:ext cx="158750" cy="13970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56" name="墨迹 155"/>
              <p14:cNvContentPartPr/>
              <p14:nvPr/>
            </p14:nvContentPartPr>
            <p14:xfrm>
              <a:off x="7927340" y="6198235"/>
              <a:ext cx="177800" cy="127000"/>
            </p14:xfrm>
          </p:contentPart>
        </mc:Choice>
        <mc:Fallback xmlns="">
          <p:pic>
            <p:nvPicPr>
              <p:cNvPr id="156" name="墨迹 155"/>
            </p:nvPicPr>
            <p:blipFill>
              <a:blip r:embed="rId206"/>
            </p:blipFill>
            <p:spPr>
              <a:xfrm>
                <a:off x="7927340" y="6198235"/>
                <a:ext cx="177800" cy="12700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57" name="墨迹 156"/>
              <p14:cNvContentPartPr/>
              <p14:nvPr/>
            </p14:nvContentPartPr>
            <p14:xfrm>
              <a:off x="7927340" y="6210935"/>
              <a:ext cx="101600" cy="139700"/>
            </p14:xfrm>
          </p:contentPart>
        </mc:Choice>
        <mc:Fallback xmlns="">
          <p:pic>
            <p:nvPicPr>
              <p:cNvPr id="157" name="墨迹 156"/>
            </p:nvPicPr>
            <p:blipFill>
              <a:blip r:embed="rId208"/>
            </p:blipFill>
            <p:spPr>
              <a:xfrm>
                <a:off x="7927340" y="6210935"/>
                <a:ext cx="101600" cy="139700"/>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58" name="墨迹 157"/>
              <p14:cNvContentPartPr/>
              <p14:nvPr/>
            </p14:nvContentPartPr>
            <p14:xfrm>
              <a:off x="7184390" y="304800"/>
              <a:ext cx="82550" cy="114300"/>
            </p14:xfrm>
          </p:contentPart>
        </mc:Choice>
        <mc:Fallback xmlns="">
          <p:pic>
            <p:nvPicPr>
              <p:cNvPr id="158" name="墨迹 157"/>
            </p:nvPicPr>
            <p:blipFill>
              <a:blip r:embed="rId210"/>
            </p:blipFill>
            <p:spPr>
              <a:xfrm>
                <a:off x="7184390" y="304800"/>
                <a:ext cx="82550" cy="11430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59" name="墨迹 158"/>
              <p14:cNvContentPartPr/>
              <p14:nvPr/>
            </p14:nvContentPartPr>
            <p14:xfrm>
              <a:off x="7324090" y="431800"/>
              <a:ext cx="44450" cy="82550"/>
            </p14:xfrm>
          </p:contentPart>
        </mc:Choice>
        <mc:Fallback xmlns="">
          <p:pic>
            <p:nvPicPr>
              <p:cNvPr id="159" name="墨迹 158"/>
            </p:nvPicPr>
            <p:blipFill>
              <a:blip r:embed="rId212"/>
            </p:blipFill>
            <p:spPr>
              <a:xfrm>
                <a:off x="7324090" y="431800"/>
                <a:ext cx="44450" cy="8255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60" name="墨迹 159"/>
              <p14:cNvContentPartPr/>
              <p14:nvPr/>
            </p14:nvContentPartPr>
            <p14:xfrm>
              <a:off x="7362190" y="1403350"/>
              <a:ext cx="101600" cy="146050"/>
            </p14:xfrm>
          </p:contentPart>
        </mc:Choice>
        <mc:Fallback xmlns="">
          <p:pic>
            <p:nvPicPr>
              <p:cNvPr id="160" name="墨迹 159"/>
            </p:nvPicPr>
            <p:blipFill>
              <a:blip r:embed="rId214"/>
            </p:blipFill>
            <p:spPr>
              <a:xfrm>
                <a:off x="7362190" y="1403350"/>
                <a:ext cx="101600" cy="146050"/>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61" name="墨迹 160"/>
              <p14:cNvContentPartPr/>
              <p14:nvPr/>
            </p14:nvContentPartPr>
            <p14:xfrm>
              <a:off x="7495540" y="1536700"/>
              <a:ext cx="6350" cy="82550"/>
            </p14:xfrm>
          </p:contentPart>
        </mc:Choice>
        <mc:Fallback xmlns="">
          <p:pic>
            <p:nvPicPr>
              <p:cNvPr id="161" name="墨迹 160"/>
            </p:nvPicPr>
            <p:blipFill>
              <a:blip r:embed="rId216"/>
            </p:blipFill>
            <p:spPr>
              <a:xfrm>
                <a:off x="7495540" y="1536700"/>
                <a:ext cx="6350" cy="8255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62" name="墨迹 161"/>
              <p14:cNvContentPartPr/>
              <p14:nvPr/>
            </p14:nvContentPartPr>
            <p14:xfrm>
              <a:off x="7381240" y="1498600"/>
              <a:ext cx="12700" cy="57150"/>
            </p14:xfrm>
          </p:contentPart>
        </mc:Choice>
        <mc:Fallback xmlns="">
          <p:pic>
            <p:nvPicPr>
              <p:cNvPr id="162" name="墨迹 161"/>
            </p:nvPicPr>
            <p:blipFill>
              <a:blip r:embed="rId218"/>
            </p:blipFill>
            <p:spPr>
              <a:xfrm>
                <a:off x="7381240" y="1498600"/>
                <a:ext cx="12700" cy="57150"/>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63" name="墨迹 162"/>
              <p14:cNvContentPartPr/>
              <p14:nvPr/>
            </p14:nvContentPartPr>
            <p14:xfrm>
              <a:off x="10175875" y="539750"/>
              <a:ext cx="152400" cy="279400"/>
            </p14:xfrm>
          </p:contentPart>
        </mc:Choice>
        <mc:Fallback xmlns="">
          <p:pic>
            <p:nvPicPr>
              <p:cNvPr id="163" name="墨迹 162"/>
            </p:nvPicPr>
            <p:blipFill>
              <a:blip r:embed="rId220"/>
            </p:blipFill>
            <p:spPr>
              <a:xfrm>
                <a:off x="10175875" y="539750"/>
                <a:ext cx="152400" cy="279400"/>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64" name="墨迹 163"/>
              <p14:cNvContentPartPr/>
              <p14:nvPr/>
            </p14:nvContentPartPr>
            <p14:xfrm>
              <a:off x="10182225" y="596900"/>
              <a:ext cx="12700" cy="158750"/>
            </p14:xfrm>
          </p:contentPart>
        </mc:Choice>
        <mc:Fallback xmlns="">
          <p:pic>
            <p:nvPicPr>
              <p:cNvPr id="164" name="墨迹 163"/>
            </p:nvPicPr>
            <p:blipFill>
              <a:blip r:embed="rId222"/>
            </p:blipFill>
            <p:spPr>
              <a:xfrm>
                <a:off x="10182225" y="596900"/>
                <a:ext cx="12700" cy="15875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65" name="墨迹 164"/>
              <p14:cNvContentPartPr/>
              <p14:nvPr/>
            </p14:nvContentPartPr>
            <p14:xfrm>
              <a:off x="10296525" y="736600"/>
              <a:ext cx="101600" cy="82550"/>
            </p14:xfrm>
          </p:contentPart>
        </mc:Choice>
        <mc:Fallback xmlns="">
          <p:pic>
            <p:nvPicPr>
              <p:cNvPr id="165" name="墨迹 164"/>
            </p:nvPicPr>
            <p:blipFill>
              <a:blip r:embed="rId224"/>
            </p:blipFill>
            <p:spPr>
              <a:xfrm>
                <a:off x="10296525" y="736600"/>
                <a:ext cx="101600" cy="8255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66" name="墨迹 165"/>
              <p14:cNvContentPartPr/>
              <p14:nvPr/>
            </p14:nvContentPartPr>
            <p14:xfrm>
              <a:off x="10347325" y="755650"/>
              <a:ext cx="19050" cy="184150"/>
            </p14:xfrm>
          </p:contentPart>
        </mc:Choice>
        <mc:Fallback xmlns="">
          <p:pic>
            <p:nvPicPr>
              <p:cNvPr id="166" name="墨迹 165"/>
            </p:nvPicPr>
            <p:blipFill>
              <a:blip r:embed="rId226"/>
            </p:blipFill>
            <p:spPr>
              <a:xfrm>
                <a:off x="10347325" y="755650"/>
                <a:ext cx="19050" cy="18415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67" name="墨迹 166"/>
              <p14:cNvContentPartPr/>
              <p14:nvPr/>
            </p14:nvContentPartPr>
            <p14:xfrm>
              <a:off x="9915525" y="1511300"/>
              <a:ext cx="146050" cy="273050"/>
            </p14:xfrm>
          </p:contentPart>
        </mc:Choice>
        <mc:Fallback xmlns="">
          <p:pic>
            <p:nvPicPr>
              <p:cNvPr id="167" name="墨迹 166"/>
            </p:nvPicPr>
            <p:blipFill>
              <a:blip r:embed="rId228"/>
            </p:blipFill>
            <p:spPr>
              <a:xfrm>
                <a:off x="9915525" y="1511300"/>
                <a:ext cx="146050" cy="27305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68" name="墨迹 167"/>
              <p14:cNvContentPartPr/>
              <p14:nvPr/>
            </p14:nvContentPartPr>
            <p14:xfrm>
              <a:off x="9693275" y="1473200"/>
              <a:ext cx="292100" cy="374650"/>
            </p14:xfrm>
          </p:contentPart>
        </mc:Choice>
        <mc:Fallback xmlns="">
          <p:pic>
            <p:nvPicPr>
              <p:cNvPr id="168" name="墨迹 167"/>
            </p:nvPicPr>
            <p:blipFill>
              <a:blip r:embed="rId230"/>
            </p:blipFill>
            <p:spPr>
              <a:xfrm>
                <a:off x="9693275" y="1473200"/>
                <a:ext cx="292100" cy="374650"/>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69" name="墨迹 168"/>
              <p14:cNvContentPartPr/>
              <p14:nvPr/>
            </p14:nvContentPartPr>
            <p14:xfrm>
              <a:off x="10086975" y="1339850"/>
              <a:ext cx="165100" cy="88900"/>
            </p14:xfrm>
          </p:contentPart>
        </mc:Choice>
        <mc:Fallback xmlns="">
          <p:pic>
            <p:nvPicPr>
              <p:cNvPr id="169" name="墨迹 168"/>
            </p:nvPicPr>
            <p:blipFill>
              <a:blip r:embed="rId232"/>
            </p:blipFill>
            <p:spPr>
              <a:xfrm>
                <a:off x="10086975" y="1339850"/>
                <a:ext cx="165100" cy="8890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70" name="墨迹 169"/>
              <p14:cNvContentPartPr/>
              <p14:nvPr/>
            </p14:nvContentPartPr>
            <p14:xfrm>
              <a:off x="10252075" y="1314450"/>
              <a:ext cx="88900" cy="361950"/>
            </p14:xfrm>
          </p:contentPart>
        </mc:Choice>
        <mc:Fallback xmlns="">
          <p:pic>
            <p:nvPicPr>
              <p:cNvPr id="170" name="墨迹 169"/>
            </p:nvPicPr>
            <p:blipFill>
              <a:blip r:embed="rId234"/>
            </p:blipFill>
            <p:spPr>
              <a:xfrm>
                <a:off x="10252075" y="1314450"/>
                <a:ext cx="88900" cy="36195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71" name="墨迹 170"/>
              <p14:cNvContentPartPr/>
              <p14:nvPr/>
            </p14:nvContentPartPr>
            <p14:xfrm>
              <a:off x="10353675" y="1466850"/>
              <a:ext cx="153035" cy="165100"/>
            </p14:xfrm>
          </p:contentPart>
        </mc:Choice>
        <mc:Fallback xmlns="">
          <p:pic>
            <p:nvPicPr>
              <p:cNvPr id="171" name="墨迹 170"/>
            </p:nvPicPr>
            <p:blipFill>
              <a:blip r:embed="rId236"/>
            </p:blipFill>
            <p:spPr>
              <a:xfrm>
                <a:off x="10353675" y="1466850"/>
                <a:ext cx="153035" cy="16510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72" name="墨迹 171"/>
              <p14:cNvContentPartPr/>
              <p14:nvPr/>
            </p14:nvContentPartPr>
            <p14:xfrm>
              <a:off x="10417175" y="1524000"/>
              <a:ext cx="203835" cy="215900"/>
            </p14:xfrm>
          </p:contentPart>
        </mc:Choice>
        <mc:Fallback xmlns="">
          <p:pic>
            <p:nvPicPr>
              <p:cNvPr id="172" name="墨迹 171"/>
            </p:nvPicPr>
            <p:blipFill>
              <a:blip r:embed="rId238"/>
            </p:blipFill>
            <p:spPr>
              <a:xfrm>
                <a:off x="10417175" y="1524000"/>
                <a:ext cx="203835" cy="215900"/>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73" name="墨迹 172"/>
              <p14:cNvContentPartPr/>
              <p14:nvPr/>
            </p14:nvContentPartPr>
            <p14:xfrm>
              <a:off x="10156825" y="1403350"/>
              <a:ext cx="88900" cy="31750"/>
            </p14:xfrm>
          </p:contentPart>
        </mc:Choice>
        <mc:Fallback xmlns="">
          <p:pic>
            <p:nvPicPr>
              <p:cNvPr id="173" name="墨迹 172"/>
            </p:nvPicPr>
            <p:blipFill>
              <a:blip r:embed="rId240"/>
            </p:blipFill>
            <p:spPr>
              <a:xfrm>
                <a:off x="10156825" y="1403350"/>
                <a:ext cx="88900" cy="3175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74" name="墨迹 173"/>
              <p14:cNvContentPartPr/>
              <p14:nvPr/>
            </p14:nvContentPartPr>
            <p14:xfrm>
              <a:off x="7197090" y="304800"/>
              <a:ext cx="63500" cy="158750"/>
            </p14:xfrm>
          </p:contentPart>
        </mc:Choice>
        <mc:Fallback xmlns="">
          <p:pic>
            <p:nvPicPr>
              <p:cNvPr id="174" name="墨迹 173"/>
            </p:nvPicPr>
            <p:blipFill>
              <a:blip r:embed="rId242"/>
            </p:blipFill>
            <p:spPr>
              <a:xfrm>
                <a:off x="7197090" y="304800"/>
                <a:ext cx="63500" cy="15875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75" name="墨迹 174"/>
              <p14:cNvContentPartPr/>
              <p14:nvPr/>
            </p14:nvContentPartPr>
            <p14:xfrm>
              <a:off x="10194925" y="698500"/>
              <a:ext cx="12700" cy="127000"/>
            </p14:xfrm>
          </p:contentPart>
        </mc:Choice>
        <mc:Fallback xmlns="">
          <p:pic>
            <p:nvPicPr>
              <p:cNvPr id="175" name="墨迹 174"/>
            </p:nvPicPr>
            <p:blipFill>
              <a:blip r:embed="rId244"/>
            </p:blipFill>
            <p:spPr>
              <a:xfrm>
                <a:off x="10194925" y="698500"/>
                <a:ext cx="12700" cy="127000"/>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76" name="墨迹 175"/>
              <p14:cNvContentPartPr/>
              <p14:nvPr/>
            </p14:nvContentPartPr>
            <p14:xfrm>
              <a:off x="7876540" y="6204585"/>
              <a:ext cx="44450" cy="101600"/>
            </p14:xfrm>
          </p:contentPart>
        </mc:Choice>
        <mc:Fallback xmlns="">
          <p:pic>
            <p:nvPicPr>
              <p:cNvPr id="176" name="墨迹 175"/>
            </p:nvPicPr>
            <p:blipFill>
              <a:blip r:embed="rId246"/>
            </p:blipFill>
            <p:spPr>
              <a:xfrm>
                <a:off x="7876540" y="6204585"/>
                <a:ext cx="44450" cy="101600"/>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77" name="墨迹 176"/>
              <p14:cNvContentPartPr/>
              <p14:nvPr/>
            </p14:nvContentPartPr>
            <p14:xfrm>
              <a:off x="7920990" y="6166485"/>
              <a:ext cx="12700" cy="146050"/>
            </p14:xfrm>
          </p:contentPart>
        </mc:Choice>
        <mc:Fallback xmlns="">
          <p:pic>
            <p:nvPicPr>
              <p:cNvPr id="177" name="墨迹 176"/>
            </p:nvPicPr>
            <p:blipFill>
              <a:blip r:embed="rId248"/>
            </p:blipFill>
            <p:spPr>
              <a:xfrm>
                <a:off x="7920990" y="6166485"/>
                <a:ext cx="12700" cy="146050"/>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78" name="墨迹 177"/>
              <p14:cNvContentPartPr/>
              <p14:nvPr/>
            </p14:nvContentPartPr>
            <p14:xfrm>
              <a:off x="7889240" y="6172835"/>
              <a:ext cx="25400" cy="19050"/>
            </p14:xfrm>
          </p:contentPart>
        </mc:Choice>
        <mc:Fallback xmlns="">
          <p:pic>
            <p:nvPicPr>
              <p:cNvPr id="178" name="墨迹 177"/>
            </p:nvPicPr>
            <p:blipFill>
              <a:blip r:embed="rId250"/>
            </p:blipFill>
            <p:spPr>
              <a:xfrm>
                <a:off x="7889240" y="6172835"/>
                <a:ext cx="25400" cy="1905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79" name="墨迹 178"/>
              <p14:cNvContentPartPr/>
              <p14:nvPr/>
            </p14:nvContentPartPr>
            <p14:xfrm>
              <a:off x="7876540" y="6191885"/>
              <a:ext cx="266700" cy="215900"/>
            </p14:xfrm>
          </p:contentPart>
        </mc:Choice>
        <mc:Fallback xmlns="">
          <p:pic>
            <p:nvPicPr>
              <p:cNvPr id="179" name="墨迹 178"/>
            </p:nvPicPr>
            <p:blipFill>
              <a:blip r:embed="rId252"/>
            </p:blipFill>
            <p:spPr>
              <a:xfrm>
                <a:off x="7876540" y="6191885"/>
                <a:ext cx="266700" cy="215900"/>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80" name="墨迹 179"/>
              <p14:cNvContentPartPr/>
              <p14:nvPr/>
            </p14:nvContentPartPr>
            <p14:xfrm>
              <a:off x="5036820" y="5829935"/>
              <a:ext cx="69850" cy="165100"/>
            </p14:xfrm>
          </p:contentPart>
        </mc:Choice>
        <mc:Fallback xmlns="">
          <p:pic>
            <p:nvPicPr>
              <p:cNvPr id="180" name="墨迹 179"/>
            </p:nvPicPr>
            <p:blipFill>
              <a:blip r:embed="rId254"/>
            </p:blipFill>
            <p:spPr>
              <a:xfrm>
                <a:off x="5036820" y="5829935"/>
                <a:ext cx="69850" cy="16510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2368</Words>
  <Application>WPS 演示</Application>
  <PresentationFormat>自定义</PresentationFormat>
  <Paragraphs>164</Paragraphs>
  <Slides>24</Slides>
  <Notes>22</Notes>
  <HiddenSlides>0</HiddenSlides>
  <MMClips>0</MMClips>
  <ScaleCrop>false</ScaleCrop>
  <HeadingPairs>
    <vt:vector size="6" baseType="variant">
      <vt:variant>
        <vt:lpstr>已用的字体</vt:lpstr>
      </vt:variant>
      <vt:variant>
        <vt:i4>10</vt:i4>
      </vt:variant>
      <vt:variant>
        <vt:lpstr>主题</vt:lpstr>
      </vt:variant>
      <vt:variant>
        <vt:i4>19</vt:i4>
      </vt:variant>
      <vt:variant>
        <vt:lpstr>幻灯片标题</vt:lpstr>
      </vt:variant>
      <vt:variant>
        <vt:i4>24</vt:i4>
      </vt:variant>
    </vt:vector>
  </HeadingPairs>
  <TitlesOfParts>
    <vt:vector size="53" baseType="lpstr">
      <vt:lpstr>Arial</vt:lpstr>
      <vt:lpstr>宋体</vt:lpstr>
      <vt:lpstr>Wingdings</vt:lpstr>
      <vt:lpstr>黑体</vt:lpstr>
      <vt:lpstr>微软雅黑</vt:lpstr>
      <vt:lpstr>Calibri</vt:lpstr>
      <vt:lpstr>Arial Unicode MS</vt:lpstr>
      <vt:lpstr>华文行楷</vt:lpstr>
      <vt:lpstr>Arial Unicode MS</vt:lpstr>
      <vt:lpstr>Calibri Light</vt:lpstr>
      <vt:lpstr>Office 主题</vt:lpstr>
      <vt:lpstr>12_Office 主题</vt:lpstr>
      <vt:lpstr>8_Office 主题</vt:lpstr>
      <vt:lpstr>1_Office 主题</vt:lpstr>
      <vt:lpstr>2_Office 主题</vt:lpstr>
      <vt:lpstr>3_Office 主题</vt:lpstr>
      <vt:lpstr>4_Office 主题</vt:lpstr>
      <vt:lpstr>6_Office 主题</vt:lpstr>
      <vt:lpstr>7_Office 主题</vt:lpstr>
      <vt:lpstr>5_Office 主题</vt:lpstr>
      <vt:lpstr>9_Office 主题</vt:lpstr>
      <vt:lpstr>10_Office 主题</vt:lpstr>
      <vt:lpstr>13_Office 主题</vt:lpstr>
      <vt:lpstr>11_Office 主题</vt:lpstr>
      <vt:lpstr>14_Office 主题</vt:lpstr>
      <vt:lpstr>15_Office 主题</vt:lpstr>
      <vt:lpstr>16_Office 主题</vt:lpstr>
      <vt:lpstr>17_Office 主题</vt:lpstr>
      <vt:lpstr>18_Office 主题</vt:lpstr>
      <vt:lpstr>法律声明</vt:lpstr>
      <vt:lpstr>PowerPoint 演示文稿</vt:lpstr>
      <vt:lpstr>课程要求</vt:lpstr>
      <vt:lpstr>严格是大爱</vt:lpstr>
      <vt:lpstr>寄语</vt:lpstr>
      <vt:lpstr>CRF</vt:lpstr>
      <vt:lpstr>CRF简介</vt:lpstr>
      <vt:lpstr>CRF简介</vt:lpstr>
      <vt:lpstr>概率无向图</vt:lpstr>
      <vt:lpstr>概率无向图</vt:lpstr>
      <vt:lpstr>概率无向图</vt:lpstr>
      <vt:lpstr>概率无向图</vt:lpstr>
      <vt:lpstr>条件随机场定义</vt:lpstr>
      <vt:lpstr>条件随机场定义</vt:lpstr>
      <vt:lpstr>条件随机场概率计算</vt:lpstr>
      <vt:lpstr>条件随机场概率计算</vt:lpstr>
      <vt:lpstr>条件随机场概率计算</vt:lpstr>
      <vt:lpstr>条件随机场概率计算</vt:lpstr>
      <vt:lpstr>条件随机场的学习方法</vt:lpstr>
      <vt:lpstr>条件随机场的学习方法</vt:lpstr>
      <vt:lpstr>条件随机场的学习方法</vt:lpstr>
      <vt:lpstr>条件随机场的学习方法</vt:lpstr>
      <vt:lpstr>CRF预测方法</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PPT模板</dc:title>
  <dc:creator>锐普PPT</dc:creator>
  <dc:description>本素材由锐普原创，版权受国家法律保护，仅授权购买者本人使用，为了您个人和锐普的利益，请勿复制、传播、销售，否则将承担法律责任。</dc:description>
  <cp:lastModifiedBy>jia</cp:lastModifiedBy>
  <cp:revision>980</cp:revision>
  <dcterms:created xsi:type="dcterms:W3CDTF">2015-04-21T08:21:00Z</dcterms:created>
  <dcterms:modified xsi:type="dcterms:W3CDTF">2018-11-04T08:51:39Z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